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3"/>
  </p:sldMasterIdLst>
  <p:notesMasterIdLst>
    <p:notesMasterId r:id="rId5"/>
  </p:notesMasterIdLst>
  <p:sldIdLst>
    <p:sldId id="256" r:id="rId4"/>
    <p:sldId id="257" r:id="rId6"/>
    <p:sldId id="258" r:id="rId7"/>
    <p:sldId id="283" r:id="rId8"/>
    <p:sldId id="290" r:id="rId9"/>
    <p:sldId id="291" r:id="rId10"/>
    <p:sldId id="292" r:id="rId11"/>
    <p:sldId id="293" r:id="rId12"/>
    <p:sldId id="294" r:id="rId13"/>
    <p:sldId id="285" r:id="rId14"/>
    <p:sldId id="286" r:id="rId15"/>
    <p:sldId id="295" r:id="rId16"/>
    <p:sldId id="287" r:id="rId17"/>
    <p:sldId id="263" r:id="rId18"/>
    <p:sldId id="265" r:id="rId19"/>
    <p:sldId id="266" r:id="rId20"/>
    <p:sldId id="281" r:id="rId21"/>
    <p:sldId id="280" r:id="rId22"/>
    <p:sldId id="268" r:id="rId23"/>
    <p:sldId id="271" r:id="rId24"/>
    <p:sldId id="267" r:id="rId25"/>
    <p:sldId id="296" r:id="rId26"/>
    <p:sldId id="282" r:id="rId27"/>
    <p:sldId id="264" r:id="rId28"/>
    <p:sldId id="284" r:id="rId29"/>
    <p:sldId id="288" r:id="rId30"/>
    <p:sldId id="289" r:id="rId31"/>
    <p:sldId id="269" r:id="rId32"/>
    <p:sldId id="270" r:id="rId33"/>
    <p:sldId id="272" r:id="rId34"/>
    <p:sldId id="297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9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F1F"/>
    <a:srgbClr val="2F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660"/>
  </p:normalViewPr>
  <p:slideViewPr>
    <p:cSldViewPr snapToGrid="0">
      <p:cViewPr>
        <p:scale>
          <a:sx n="53" d="100"/>
          <a:sy n="53" d="100"/>
        </p:scale>
        <p:origin x="1440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1B7DC-795C-4F8E-AAD6-5567B59E73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E81C1-7CE0-4B39-9E32-8D9CE99C1F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AE28C-3D3E-4DF5-86CA-388958D9F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AE28C-3D3E-4DF5-86CA-388958D9F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AE28C-3D3E-4DF5-86CA-388958D9F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endParaRPr lang="en-US" dirty="0" smtClean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5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2740" y="131067"/>
            <a:ext cx="10515600" cy="665653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dodie - Fade国风古典(Dodie Remix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74423" y="-1965960"/>
            <a:ext cx="609600" cy="6096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880044" y="934564"/>
            <a:ext cx="2650192" cy="2650192"/>
            <a:chOff x="4770903" y="970428"/>
            <a:chExt cx="2650192" cy="2650192"/>
          </a:xfrm>
        </p:grpSpPr>
        <p:sp>
          <p:nvSpPr>
            <p:cNvPr id="22" name="椭圆 21"/>
            <p:cNvSpPr/>
            <p:nvPr/>
          </p:nvSpPr>
          <p:spPr>
            <a:xfrm>
              <a:off x="4962524" y="1162048"/>
              <a:ext cx="2266952" cy="226695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142"/>
            <p:cNvSpPr>
              <a:spLocks noChangeAspect="1" noEditPoints="1"/>
            </p:cNvSpPr>
            <p:nvPr/>
          </p:nvSpPr>
          <p:spPr bwMode="auto">
            <a:xfrm>
              <a:off x="5297861" y="1737843"/>
              <a:ext cx="1596276" cy="1115360"/>
            </a:xfrm>
            <a:custGeom>
              <a:avLst/>
              <a:gdLst/>
              <a:ahLst/>
              <a:cxnLst>
                <a:cxn ang="0">
                  <a:pos x="255" y="42"/>
                </a:cxn>
                <a:cxn ang="0">
                  <a:pos x="140" y="2"/>
                </a:cxn>
                <a:cxn ang="0">
                  <a:pos x="127" y="2"/>
                </a:cxn>
                <a:cxn ang="0">
                  <a:pos x="11" y="42"/>
                </a:cxn>
                <a:cxn ang="0">
                  <a:pos x="11" y="51"/>
                </a:cxn>
                <a:cxn ang="0">
                  <a:pos x="38" y="61"/>
                </a:cxn>
                <a:cxn ang="0">
                  <a:pos x="25" y="99"/>
                </a:cxn>
                <a:cxn ang="0">
                  <a:pos x="17" y="111"/>
                </a:cxn>
                <a:cxn ang="0">
                  <a:pos x="24" y="122"/>
                </a:cxn>
                <a:cxn ang="0">
                  <a:pos x="0" y="173"/>
                </a:cxn>
                <a:cxn ang="0">
                  <a:pos x="19" y="184"/>
                </a:cxn>
                <a:cxn ang="0">
                  <a:pos x="37" y="121"/>
                </a:cxn>
                <a:cxn ang="0">
                  <a:pos x="42" y="111"/>
                </a:cxn>
                <a:cxn ang="0">
                  <a:pos x="36" y="100"/>
                </a:cxn>
                <a:cxn ang="0">
                  <a:pos x="50" y="66"/>
                </a:cxn>
                <a:cxn ang="0">
                  <a:pos x="51" y="65"/>
                </a:cxn>
                <a:cxn ang="0">
                  <a:pos x="131" y="33"/>
                </a:cxn>
                <a:cxn ang="0">
                  <a:pos x="138" y="36"/>
                </a:cxn>
                <a:cxn ang="0">
                  <a:pos x="138" y="36"/>
                </a:cxn>
                <a:cxn ang="0">
                  <a:pos x="135" y="44"/>
                </a:cxn>
                <a:cxn ang="0">
                  <a:pos x="68" y="71"/>
                </a:cxn>
                <a:cxn ang="0">
                  <a:pos x="128" y="91"/>
                </a:cxn>
                <a:cxn ang="0">
                  <a:pos x="141" y="91"/>
                </a:cxn>
                <a:cxn ang="0">
                  <a:pos x="256" y="52"/>
                </a:cxn>
                <a:cxn ang="0">
                  <a:pos x="255" y="42"/>
                </a:cxn>
                <a:cxn ang="0">
                  <a:pos x="255" y="42"/>
                </a:cxn>
                <a:cxn ang="0">
                  <a:pos x="128" y="106"/>
                </a:cxn>
                <a:cxn ang="0">
                  <a:pos x="55" y="82"/>
                </a:cxn>
                <a:cxn ang="0">
                  <a:pos x="55" y="100"/>
                </a:cxn>
                <a:cxn ang="0">
                  <a:pos x="61" y="114"/>
                </a:cxn>
                <a:cxn ang="0">
                  <a:pos x="56" y="127"/>
                </a:cxn>
                <a:cxn ang="0">
                  <a:pos x="61" y="134"/>
                </a:cxn>
                <a:cxn ang="0">
                  <a:pos x="209" y="131"/>
                </a:cxn>
                <a:cxn ang="0">
                  <a:pos x="215" y="121"/>
                </a:cxn>
                <a:cxn ang="0">
                  <a:pos x="215" y="81"/>
                </a:cxn>
                <a:cxn ang="0">
                  <a:pos x="141" y="106"/>
                </a:cxn>
                <a:cxn ang="0">
                  <a:pos x="128" y="106"/>
                </a:cxn>
                <a:cxn ang="0">
                  <a:pos x="128" y="106"/>
                </a:cxn>
                <a:cxn ang="0">
                  <a:pos x="128" y="106"/>
                </a:cxn>
                <a:cxn ang="0">
                  <a:pos x="128" y="106"/>
                </a:cxn>
              </a:cxnLst>
              <a:rect l="0" t="0" r="r" b="b"/>
              <a:pathLst>
                <a:path w="263" h="184">
                  <a:moveTo>
                    <a:pt x="255" y="42"/>
                  </a:moveTo>
                  <a:cubicBezTo>
                    <a:pt x="140" y="2"/>
                    <a:pt x="140" y="2"/>
                    <a:pt x="140" y="2"/>
                  </a:cubicBezTo>
                  <a:cubicBezTo>
                    <a:pt x="133" y="0"/>
                    <a:pt x="134" y="0"/>
                    <a:pt x="127" y="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3" y="44"/>
                    <a:pt x="3" y="49"/>
                    <a:pt x="11" y="5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26" y="73"/>
                    <a:pt x="25" y="85"/>
                    <a:pt x="25" y="99"/>
                  </a:cubicBezTo>
                  <a:cubicBezTo>
                    <a:pt x="20" y="101"/>
                    <a:pt x="17" y="106"/>
                    <a:pt x="17" y="111"/>
                  </a:cubicBezTo>
                  <a:cubicBezTo>
                    <a:pt x="17" y="116"/>
                    <a:pt x="20" y="120"/>
                    <a:pt x="24" y="122"/>
                  </a:cubicBezTo>
                  <a:cubicBezTo>
                    <a:pt x="22" y="137"/>
                    <a:pt x="16" y="153"/>
                    <a:pt x="0" y="173"/>
                  </a:cubicBezTo>
                  <a:cubicBezTo>
                    <a:pt x="8" y="179"/>
                    <a:pt x="12" y="181"/>
                    <a:pt x="19" y="184"/>
                  </a:cubicBezTo>
                  <a:cubicBezTo>
                    <a:pt x="42" y="174"/>
                    <a:pt x="39" y="147"/>
                    <a:pt x="37" y="121"/>
                  </a:cubicBezTo>
                  <a:cubicBezTo>
                    <a:pt x="40" y="119"/>
                    <a:pt x="42" y="115"/>
                    <a:pt x="42" y="111"/>
                  </a:cubicBezTo>
                  <a:cubicBezTo>
                    <a:pt x="42" y="106"/>
                    <a:pt x="40" y="102"/>
                    <a:pt x="36" y="100"/>
                  </a:cubicBezTo>
                  <a:cubicBezTo>
                    <a:pt x="37" y="86"/>
                    <a:pt x="40" y="74"/>
                    <a:pt x="50" y="66"/>
                  </a:cubicBezTo>
                  <a:cubicBezTo>
                    <a:pt x="50" y="65"/>
                    <a:pt x="51" y="65"/>
                    <a:pt x="51" y="65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4" y="32"/>
                    <a:pt x="137" y="33"/>
                    <a:pt x="138" y="36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39" y="39"/>
                    <a:pt x="138" y="43"/>
                    <a:pt x="135" y="44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5" y="94"/>
                    <a:pt x="134" y="94"/>
                    <a:pt x="141" y="9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63" y="49"/>
                    <a:pt x="263" y="45"/>
                    <a:pt x="255" y="42"/>
                  </a:cubicBezTo>
                  <a:cubicBezTo>
                    <a:pt x="255" y="42"/>
                    <a:pt x="255" y="42"/>
                    <a:pt x="255" y="42"/>
                  </a:cubicBezTo>
                  <a:close/>
                  <a:moveTo>
                    <a:pt x="128" y="106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9" y="104"/>
                    <a:pt x="61" y="109"/>
                    <a:pt x="61" y="114"/>
                  </a:cubicBezTo>
                  <a:cubicBezTo>
                    <a:pt x="61" y="119"/>
                    <a:pt x="59" y="124"/>
                    <a:pt x="56" y="127"/>
                  </a:cubicBezTo>
                  <a:cubicBezTo>
                    <a:pt x="57" y="130"/>
                    <a:pt x="59" y="133"/>
                    <a:pt x="61" y="134"/>
                  </a:cubicBezTo>
                  <a:cubicBezTo>
                    <a:pt x="104" y="157"/>
                    <a:pt x="162" y="157"/>
                    <a:pt x="209" y="131"/>
                  </a:cubicBezTo>
                  <a:cubicBezTo>
                    <a:pt x="213" y="129"/>
                    <a:pt x="215" y="125"/>
                    <a:pt x="215" y="121"/>
                  </a:cubicBezTo>
                  <a:cubicBezTo>
                    <a:pt x="215" y="81"/>
                    <a:pt x="215" y="81"/>
                    <a:pt x="215" y="81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33" y="109"/>
                    <a:pt x="135" y="109"/>
                    <a:pt x="128" y="106"/>
                  </a:cubicBezTo>
                  <a:cubicBezTo>
                    <a:pt x="128" y="106"/>
                    <a:pt x="128" y="106"/>
                    <a:pt x="128" y="106"/>
                  </a:cubicBezTo>
                  <a:close/>
                  <a:moveTo>
                    <a:pt x="128" y="106"/>
                  </a:moveTo>
                  <a:cubicBezTo>
                    <a:pt x="128" y="106"/>
                    <a:pt x="128" y="106"/>
                    <a:pt x="128" y="10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70903" y="970428"/>
              <a:ext cx="2650192" cy="2650192"/>
            </a:xfrm>
            <a:prstGeom prst="ellipse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760139" y="3923737"/>
            <a:ext cx="88900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 smtClean="0">
                <a:solidFill>
                  <a:schemeClr val="accent2"/>
                </a:solidFill>
                <a:latin typeface="+mj-ea"/>
                <a:ea typeface="+mj-ea"/>
              </a:rPr>
              <a:t>创意简约毕业答辩</a:t>
            </a:r>
            <a:r>
              <a:rPr lang="en-US" altLang="zh-CN" sz="5400" b="1" dirty="0" smtClean="0">
                <a:solidFill>
                  <a:schemeClr val="accent2"/>
                </a:solidFill>
                <a:latin typeface="+mj-ea"/>
                <a:ea typeface="+mj-ea"/>
              </a:rPr>
              <a:t>PPT</a:t>
            </a:r>
            <a:r>
              <a:rPr lang="zh-CN" altLang="en-US" sz="5400" b="1" dirty="0" smtClean="0">
                <a:solidFill>
                  <a:schemeClr val="accent2"/>
                </a:solidFill>
                <a:latin typeface="+mj-ea"/>
                <a:ea typeface="+mj-ea"/>
              </a:rPr>
              <a:t>模板</a:t>
            </a:r>
            <a:endParaRPr lang="en-US" altLang="zh-CN" sz="5400" b="1" dirty="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19002" y="3909266"/>
            <a:ext cx="6772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GRADUATION THESIS</a:t>
            </a:r>
            <a:r>
              <a:rPr lang="zh-CN" altLang="en-US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 </a:t>
            </a:r>
            <a:r>
              <a:rPr lang="en-US" altLang="zh-CN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DEFENSE</a:t>
            </a:r>
            <a:r>
              <a:rPr lang="zh-CN" altLang="en-US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 </a:t>
            </a:r>
            <a:r>
              <a:rPr lang="en-US" altLang="zh-CN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TEMPLATE</a:t>
            </a:r>
            <a:r>
              <a:rPr lang="zh-CN" altLang="en-US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　　</a:t>
            </a:r>
            <a:endParaRPr lang="zh-CN" altLang="en-US" sz="1400" dirty="0">
              <a:solidFill>
                <a:schemeClr val="accent2"/>
              </a:solidFill>
              <a:latin typeface="Mongolian Baiti" panose="03000500000000000000" pitchFamily="66" charset="0"/>
              <a:ea typeface="方正兰亭粗黑简体" panose="02000000000000000000" pitchFamily="2" charset="-122"/>
              <a:cs typeface="Mongolian Baiti" panose="03000500000000000000" pitchFamily="66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3101" y="5196536"/>
            <a:ext cx="47040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000" dirty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答辩人</a:t>
            </a:r>
            <a:r>
              <a:rPr lang="zh-CN" altLang="en-US" sz="2000" dirty="0" smtClean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：情缘素材    </a:t>
            </a:r>
            <a:r>
              <a:rPr lang="zh-CN" altLang="en-US" sz="2000" dirty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指导老师</a:t>
            </a:r>
            <a:r>
              <a:rPr lang="zh-CN" altLang="en-US" sz="2000" dirty="0" smtClean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：情缘素材</a:t>
            </a:r>
            <a:endParaRPr lang="zh-CN" altLang="en-US" sz="2000" dirty="0" smtClean="0">
              <a:solidFill>
                <a:schemeClr val="accent2"/>
              </a:solidFill>
              <a:latin typeface="Nokia Font YanTi" panose="020B0503020204020204" pitchFamily="34" charset="2"/>
              <a:ea typeface="Nokia Font YanTi" panose="020B0503020204020204" pitchFamily="34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49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ounded Rectangle 114"/>
          <p:cNvSpPr/>
          <p:nvPr/>
        </p:nvSpPr>
        <p:spPr>
          <a:xfrm>
            <a:off x="4713613" y="1508767"/>
            <a:ext cx="2764776" cy="4608560"/>
          </a:xfrm>
          <a:prstGeom prst="roundRect">
            <a:avLst>
              <a:gd name="adj" fmla="val 8813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5" name="Group 69"/>
          <p:cNvGrpSpPr/>
          <p:nvPr/>
        </p:nvGrpSpPr>
        <p:grpSpPr>
          <a:xfrm>
            <a:off x="1095354" y="1739196"/>
            <a:ext cx="2786303" cy="750919"/>
            <a:chOff x="424603" y="672020"/>
            <a:chExt cx="2089999" cy="563189"/>
          </a:xfrm>
        </p:grpSpPr>
        <p:sp>
          <p:nvSpPr>
            <p:cNvPr id="65" name="TextBox 64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1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6" name="Group 70"/>
          <p:cNvGrpSpPr/>
          <p:nvPr/>
        </p:nvGrpSpPr>
        <p:grpSpPr>
          <a:xfrm>
            <a:off x="1095354" y="2763320"/>
            <a:ext cx="2786303" cy="750919"/>
            <a:chOff x="424603" y="672020"/>
            <a:chExt cx="2089999" cy="563189"/>
          </a:xfrm>
        </p:grpSpPr>
        <p:sp>
          <p:nvSpPr>
            <p:cNvPr id="72" name="TextBox 71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2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7" name="Group 76"/>
          <p:cNvGrpSpPr/>
          <p:nvPr/>
        </p:nvGrpSpPr>
        <p:grpSpPr>
          <a:xfrm>
            <a:off x="1095354" y="3787444"/>
            <a:ext cx="2786303" cy="750919"/>
            <a:chOff x="424603" y="672020"/>
            <a:chExt cx="2089999" cy="563189"/>
          </a:xfrm>
        </p:grpSpPr>
        <p:sp>
          <p:nvSpPr>
            <p:cNvPr id="78" name="TextBox 77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3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9" name="Group 82"/>
          <p:cNvGrpSpPr/>
          <p:nvPr/>
        </p:nvGrpSpPr>
        <p:grpSpPr>
          <a:xfrm>
            <a:off x="1095354" y="4811570"/>
            <a:ext cx="2786303" cy="750919"/>
            <a:chOff x="424603" y="672020"/>
            <a:chExt cx="2089999" cy="563189"/>
          </a:xfrm>
        </p:grpSpPr>
        <p:sp>
          <p:nvSpPr>
            <p:cNvPr id="84" name="TextBox 83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4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10" name="Group 149"/>
          <p:cNvGrpSpPr/>
          <p:nvPr/>
        </p:nvGrpSpPr>
        <p:grpSpPr>
          <a:xfrm>
            <a:off x="5112852" y="1731350"/>
            <a:ext cx="1966299" cy="4155551"/>
            <a:chOff x="3834542" y="1171729"/>
            <a:chExt cx="1474916" cy="3116663"/>
          </a:xfrm>
          <a:effectLst/>
        </p:grpSpPr>
        <p:grpSp>
          <p:nvGrpSpPr>
            <p:cNvPr id="11" name="Group 29"/>
            <p:cNvGrpSpPr/>
            <p:nvPr/>
          </p:nvGrpSpPr>
          <p:grpSpPr>
            <a:xfrm>
              <a:off x="3834542" y="1171729"/>
              <a:ext cx="1474916" cy="3116663"/>
              <a:chOff x="3189614" y="1562392"/>
              <a:chExt cx="1474916" cy="3116662"/>
            </a:xfrm>
            <a:effectLst/>
          </p:grpSpPr>
          <p:sp>
            <p:nvSpPr>
              <p:cNvPr id="154" name="Freeform 153"/>
              <p:cNvSpPr/>
              <p:nvPr/>
            </p:nvSpPr>
            <p:spPr>
              <a:xfrm>
                <a:off x="3205386" y="1579715"/>
                <a:ext cx="1459144" cy="3099339"/>
              </a:xfrm>
              <a:custGeom>
                <a:avLst/>
                <a:gdLst>
                  <a:gd name="connsiteX0" fmla="*/ 0 w 1459144"/>
                  <a:gd name="connsiteY0" fmla="*/ 176060 h 3099339"/>
                  <a:gd name="connsiteX1" fmla="*/ 51567 w 1459144"/>
                  <a:gd name="connsiteY1" fmla="*/ 51567 h 3099339"/>
                  <a:gd name="connsiteX2" fmla="*/ 176060 w 1459144"/>
                  <a:gd name="connsiteY2" fmla="*/ 0 h 3099339"/>
                  <a:gd name="connsiteX3" fmla="*/ 1283084 w 1459144"/>
                  <a:gd name="connsiteY3" fmla="*/ 0 h 3099339"/>
                  <a:gd name="connsiteX4" fmla="*/ 1407577 w 1459144"/>
                  <a:gd name="connsiteY4" fmla="*/ 51567 h 3099339"/>
                  <a:gd name="connsiteX5" fmla="*/ 1459144 w 1459144"/>
                  <a:gd name="connsiteY5" fmla="*/ 176060 h 3099339"/>
                  <a:gd name="connsiteX6" fmla="*/ 1459144 w 1459144"/>
                  <a:gd name="connsiteY6" fmla="*/ 2923279 h 3099339"/>
                  <a:gd name="connsiteX7" fmla="*/ 1407577 w 1459144"/>
                  <a:gd name="connsiteY7" fmla="*/ 3047772 h 3099339"/>
                  <a:gd name="connsiteX8" fmla="*/ 1283084 w 1459144"/>
                  <a:gd name="connsiteY8" fmla="*/ 3099339 h 3099339"/>
                  <a:gd name="connsiteX9" fmla="*/ 176060 w 1459144"/>
                  <a:gd name="connsiteY9" fmla="*/ 3099339 h 3099339"/>
                  <a:gd name="connsiteX10" fmla="*/ 51567 w 1459144"/>
                  <a:gd name="connsiteY10" fmla="*/ 3047772 h 3099339"/>
                  <a:gd name="connsiteX11" fmla="*/ 0 w 1459144"/>
                  <a:gd name="connsiteY11" fmla="*/ 2923279 h 3099339"/>
                  <a:gd name="connsiteX12" fmla="*/ 0 w 1459144"/>
                  <a:gd name="connsiteY12" fmla="*/ 17606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144" h="3099339">
                    <a:moveTo>
                      <a:pt x="0" y="176060"/>
                    </a:moveTo>
                    <a:cubicBezTo>
                      <a:pt x="0" y="129366"/>
                      <a:pt x="18549" y="84584"/>
                      <a:pt x="51567" y="51567"/>
                    </a:cubicBezTo>
                    <a:cubicBezTo>
                      <a:pt x="84585" y="18549"/>
                      <a:pt x="129366" y="0"/>
                      <a:pt x="176060" y="0"/>
                    </a:cubicBezTo>
                    <a:lnTo>
                      <a:pt x="1283084" y="0"/>
                    </a:lnTo>
                    <a:cubicBezTo>
                      <a:pt x="1329778" y="0"/>
                      <a:pt x="1374560" y="18549"/>
                      <a:pt x="1407577" y="51567"/>
                    </a:cubicBezTo>
                    <a:cubicBezTo>
                      <a:pt x="1440595" y="84585"/>
                      <a:pt x="1459144" y="129366"/>
                      <a:pt x="1459144" y="176060"/>
                    </a:cubicBezTo>
                    <a:lnTo>
                      <a:pt x="1459144" y="2923279"/>
                    </a:lnTo>
                    <a:cubicBezTo>
                      <a:pt x="1459144" y="2969973"/>
                      <a:pt x="1440595" y="3014755"/>
                      <a:pt x="1407577" y="3047772"/>
                    </a:cubicBezTo>
                    <a:cubicBezTo>
                      <a:pt x="1374559" y="3080790"/>
                      <a:pt x="1329778" y="3099339"/>
                      <a:pt x="1283084" y="3099339"/>
                    </a:cubicBezTo>
                    <a:lnTo>
                      <a:pt x="176060" y="3099339"/>
                    </a:lnTo>
                    <a:cubicBezTo>
                      <a:pt x="129366" y="3099339"/>
                      <a:pt x="84584" y="3080790"/>
                      <a:pt x="51567" y="3047772"/>
                    </a:cubicBezTo>
                    <a:cubicBezTo>
                      <a:pt x="18549" y="3014754"/>
                      <a:pt x="0" y="2969973"/>
                      <a:pt x="0" y="2923279"/>
                    </a:cubicBezTo>
                    <a:lnTo>
                      <a:pt x="0" y="17606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grpSp>
            <p:nvGrpSpPr>
              <p:cNvPr id="12" name="Group 20"/>
              <p:cNvGrpSpPr/>
              <p:nvPr/>
            </p:nvGrpSpPr>
            <p:grpSpPr>
              <a:xfrm>
                <a:off x="3189614" y="1991493"/>
                <a:ext cx="23662" cy="645898"/>
                <a:chOff x="3392428" y="1951545"/>
                <a:chExt cx="27432" cy="735419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3392428" y="1951545"/>
                  <a:ext cx="18288" cy="17282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401572" y="2289545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401572" y="2568092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n-ea"/>
                  </a:endParaRPr>
                </a:p>
              </p:txBody>
            </p:sp>
          </p:grpSp>
          <p:sp>
            <p:nvSpPr>
              <p:cNvPr id="156" name="Freeform 155"/>
              <p:cNvSpPr/>
              <p:nvPr/>
            </p:nvSpPr>
            <p:spPr>
              <a:xfrm>
                <a:off x="3806686" y="4332856"/>
                <a:ext cx="256543" cy="261216"/>
              </a:xfrm>
              <a:custGeom>
                <a:avLst/>
                <a:gdLst>
                  <a:gd name="connsiteX0" fmla="*/ 0 w 256543"/>
                  <a:gd name="connsiteY0" fmla="*/ 130608 h 261216"/>
                  <a:gd name="connsiteX1" fmla="*/ 36755 w 256543"/>
                  <a:gd name="connsiteY1" fmla="*/ 39091 h 261216"/>
                  <a:gd name="connsiteX2" fmla="*/ 128272 w 256543"/>
                  <a:gd name="connsiteY2" fmla="*/ 0 h 261216"/>
                  <a:gd name="connsiteX3" fmla="*/ 219789 w 256543"/>
                  <a:gd name="connsiteY3" fmla="*/ 39091 h 261216"/>
                  <a:gd name="connsiteX4" fmla="*/ 256544 w 256543"/>
                  <a:gd name="connsiteY4" fmla="*/ 130608 h 261216"/>
                  <a:gd name="connsiteX5" fmla="*/ 219789 w 256543"/>
                  <a:gd name="connsiteY5" fmla="*/ 222125 h 261216"/>
                  <a:gd name="connsiteX6" fmla="*/ 128272 w 256543"/>
                  <a:gd name="connsiteY6" fmla="*/ 261216 h 261216"/>
                  <a:gd name="connsiteX7" fmla="*/ 36755 w 256543"/>
                  <a:gd name="connsiteY7" fmla="*/ 222125 h 261216"/>
                  <a:gd name="connsiteX8" fmla="*/ 0 w 256543"/>
                  <a:gd name="connsiteY8" fmla="*/ 130608 h 26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543" h="261216">
                    <a:moveTo>
                      <a:pt x="0" y="130608"/>
                    </a:moveTo>
                    <a:cubicBezTo>
                      <a:pt x="0" y="96377"/>
                      <a:pt x="13199" y="63514"/>
                      <a:pt x="36755" y="39091"/>
                    </a:cubicBezTo>
                    <a:cubicBezTo>
                      <a:pt x="60874" y="14086"/>
                      <a:pt x="93851" y="0"/>
                      <a:pt x="128272" y="0"/>
                    </a:cubicBezTo>
                    <a:cubicBezTo>
                      <a:pt x="162693" y="0"/>
                      <a:pt x="195670" y="14086"/>
                      <a:pt x="219789" y="39091"/>
                    </a:cubicBezTo>
                    <a:cubicBezTo>
                      <a:pt x="243346" y="63514"/>
                      <a:pt x="256544" y="96377"/>
                      <a:pt x="256544" y="130608"/>
                    </a:cubicBezTo>
                    <a:cubicBezTo>
                      <a:pt x="256544" y="164839"/>
                      <a:pt x="243345" y="197702"/>
                      <a:pt x="219789" y="222125"/>
                    </a:cubicBezTo>
                    <a:cubicBezTo>
                      <a:pt x="195670" y="247130"/>
                      <a:pt x="162693" y="261216"/>
                      <a:pt x="128272" y="261216"/>
                    </a:cubicBezTo>
                    <a:cubicBezTo>
                      <a:pt x="93851" y="261216"/>
                      <a:pt x="60874" y="247130"/>
                      <a:pt x="36755" y="222125"/>
                    </a:cubicBezTo>
                    <a:cubicBezTo>
                      <a:pt x="13198" y="197702"/>
                      <a:pt x="0" y="164839"/>
                      <a:pt x="0" y="130608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3306742" y="1997538"/>
                <a:ext cx="1256433" cy="2276759"/>
              </a:xfrm>
              <a:custGeom>
                <a:avLst/>
                <a:gdLst>
                  <a:gd name="connsiteX0" fmla="*/ 0 w 1256433"/>
                  <a:gd name="connsiteY0" fmla="*/ 0 h 2276759"/>
                  <a:gd name="connsiteX1" fmla="*/ 1256433 w 1256433"/>
                  <a:gd name="connsiteY1" fmla="*/ 0 h 2276759"/>
                  <a:gd name="connsiteX2" fmla="*/ 1256433 w 1256433"/>
                  <a:gd name="connsiteY2" fmla="*/ 2276759 h 2276759"/>
                  <a:gd name="connsiteX3" fmla="*/ 0 w 1256433"/>
                  <a:gd name="connsiteY3" fmla="*/ 2276759 h 2276759"/>
                  <a:gd name="connsiteX4" fmla="*/ 0 w 1256433"/>
                  <a:gd name="connsiteY4" fmla="*/ 0 h 22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433" h="2276759">
                    <a:moveTo>
                      <a:pt x="0" y="0"/>
                    </a:moveTo>
                    <a:lnTo>
                      <a:pt x="1256433" y="0"/>
                    </a:lnTo>
                    <a:lnTo>
                      <a:pt x="1256433" y="2276759"/>
                    </a:lnTo>
                    <a:lnTo>
                      <a:pt x="0" y="227675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bg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8" name="Freeform 157"/>
              <p:cNvSpPr/>
              <p:nvPr/>
            </p:nvSpPr>
            <p:spPr>
              <a:xfrm>
                <a:off x="3796931" y="1824436"/>
                <a:ext cx="276054" cy="32124"/>
              </a:xfrm>
              <a:custGeom>
                <a:avLst/>
                <a:gdLst>
                  <a:gd name="connsiteX0" fmla="*/ 0 w 276054"/>
                  <a:gd name="connsiteY0" fmla="*/ 16062 h 32124"/>
                  <a:gd name="connsiteX1" fmla="*/ 4704 w 276054"/>
                  <a:gd name="connsiteY1" fmla="*/ 4704 h 32124"/>
                  <a:gd name="connsiteX2" fmla="*/ 16062 w 276054"/>
                  <a:gd name="connsiteY2" fmla="*/ 0 h 32124"/>
                  <a:gd name="connsiteX3" fmla="*/ 259992 w 276054"/>
                  <a:gd name="connsiteY3" fmla="*/ 0 h 32124"/>
                  <a:gd name="connsiteX4" fmla="*/ 271350 w 276054"/>
                  <a:gd name="connsiteY4" fmla="*/ 4704 h 32124"/>
                  <a:gd name="connsiteX5" fmla="*/ 276054 w 276054"/>
                  <a:gd name="connsiteY5" fmla="*/ 16062 h 32124"/>
                  <a:gd name="connsiteX6" fmla="*/ 276054 w 276054"/>
                  <a:gd name="connsiteY6" fmla="*/ 16062 h 32124"/>
                  <a:gd name="connsiteX7" fmla="*/ 271350 w 276054"/>
                  <a:gd name="connsiteY7" fmla="*/ 27420 h 32124"/>
                  <a:gd name="connsiteX8" fmla="*/ 259992 w 276054"/>
                  <a:gd name="connsiteY8" fmla="*/ 32124 h 32124"/>
                  <a:gd name="connsiteX9" fmla="*/ 16062 w 276054"/>
                  <a:gd name="connsiteY9" fmla="*/ 32124 h 32124"/>
                  <a:gd name="connsiteX10" fmla="*/ 4704 w 276054"/>
                  <a:gd name="connsiteY10" fmla="*/ 27420 h 32124"/>
                  <a:gd name="connsiteX11" fmla="*/ 0 w 276054"/>
                  <a:gd name="connsiteY11" fmla="*/ 16062 h 3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6054" h="32124">
                    <a:moveTo>
                      <a:pt x="0" y="16062"/>
                    </a:moveTo>
                    <a:cubicBezTo>
                      <a:pt x="0" y="11802"/>
                      <a:pt x="1692" y="7717"/>
                      <a:pt x="4704" y="4704"/>
                    </a:cubicBezTo>
                    <a:cubicBezTo>
                      <a:pt x="7716" y="1692"/>
                      <a:pt x="11802" y="0"/>
                      <a:pt x="16062" y="0"/>
                    </a:cubicBezTo>
                    <a:lnTo>
                      <a:pt x="259992" y="0"/>
                    </a:lnTo>
                    <a:cubicBezTo>
                      <a:pt x="264252" y="0"/>
                      <a:pt x="268337" y="1692"/>
                      <a:pt x="271350" y="4704"/>
                    </a:cubicBezTo>
                    <a:cubicBezTo>
                      <a:pt x="274362" y="7716"/>
                      <a:pt x="276054" y="11802"/>
                      <a:pt x="276054" y="16062"/>
                    </a:cubicBezTo>
                    <a:lnTo>
                      <a:pt x="276054" y="16062"/>
                    </a:lnTo>
                    <a:cubicBezTo>
                      <a:pt x="276054" y="20322"/>
                      <a:pt x="274362" y="24407"/>
                      <a:pt x="271350" y="27420"/>
                    </a:cubicBezTo>
                    <a:cubicBezTo>
                      <a:pt x="268338" y="30432"/>
                      <a:pt x="264252" y="32124"/>
                      <a:pt x="259992" y="32124"/>
                    </a:cubicBezTo>
                    <a:lnTo>
                      <a:pt x="16062" y="32124"/>
                    </a:lnTo>
                    <a:cubicBezTo>
                      <a:pt x="11802" y="32124"/>
                      <a:pt x="7717" y="30432"/>
                      <a:pt x="4704" y="27420"/>
                    </a:cubicBezTo>
                    <a:cubicBezTo>
                      <a:pt x="1692" y="24408"/>
                      <a:pt x="0" y="20322"/>
                      <a:pt x="0" y="160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9" name="Freeform 158"/>
              <p:cNvSpPr/>
              <p:nvPr/>
            </p:nvSpPr>
            <p:spPr>
              <a:xfrm>
                <a:off x="3911556" y="1704426"/>
                <a:ext cx="46804" cy="47657"/>
              </a:xfrm>
              <a:custGeom>
                <a:avLst/>
                <a:gdLst>
                  <a:gd name="connsiteX0" fmla="*/ 0 w 46804"/>
                  <a:gd name="connsiteY0" fmla="*/ 23829 h 47657"/>
                  <a:gd name="connsiteX1" fmla="*/ 6705 w 46804"/>
                  <a:gd name="connsiteY1" fmla="*/ 7132 h 47657"/>
                  <a:gd name="connsiteX2" fmla="*/ 23402 w 46804"/>
                  <a:gd name="connsiteY2" fmla="*/ 0 h 47657"/>
                  <a:gd name="connsiteX3" fmla="*/ 40099 w 46804"/>
                  <a:gd name="connsiteY3" fmla="*/ 7132 h 47657"/>
                  <a:gd name="connsiteX4" fmla="*/ 46804 w 46804"/>
                  <a:gd name="connsiteY4" fmla="*/ 23829 h 47657"/>
                  <a:gd name="connsiteX5" fmla="*/ 40099 w 46804"/>
                  <a:gd name="connsiteY5" fmla="*/ 40526 h 47657"/>
                  <a:gd name="connsiteX6" fmla="*/ 23402 w 46804"/>
                  <a:gd name="connsiteY6" fmla="*/ 47658 h 47657"/>
                  <a:gd name="connsiteX7" fmla="*/ 6705 w 46804"/>
                  <a:gd name="connsiteY7" fmla="*/ 40526 h 47657"/>
                  <a:gd name="connsiteX8" fmla="*/ 0 w 46804"/>
                  <a:gd name="connsiteY8" fmla="*/ 23829 h 4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4" h="47657">
                    <a:moveTo>
                      <a:pt x="0" y="23829"/>
                    </a:moveTo>
                    <a:cubicBezTo>
                      <a:pt x="0" y="17584"/>
                      <a:pt x="2408" y="11588"/>
                      <a:pt x="6705" y="7132"/>
                    </a:cubicBezTo>
                    <a:cubicBezTo>
                      <a:pt x="11105" y="2570"/>
                      <a:pt x="17122" y="0"/>
                      <a:pt x="23402" y="0"/>
                    </a:cubicBezTo>
                    <a:cubicBezTo>
                      <a:pt x="29682" y="0"/>
                      <a:pt x="35698" y="2570"/>
                      <a:pt x="40099" y="7132"/>
                    </a:cubicBezTo>
                    <a:cubicBezTo>
                      <a:pt x="44397" y="11588"/>
                      <a:pt x="46804" y="17583"/>
                      <a:pt x="46804" y="23829"/>
                    </a:cubicBezTo>
                    <a:cubicBezTo>
                      <a:pt x="46804" y="30074"/>
                      <a:pt x="44396" y="36070"/>
                      <a:pt x="40099" y="40526"/>
                    </a:cubicBezTo>
                    <a:cubicBezTo>
                      <a:pt x="35699" y="45088"/>
                      <a:pt x="29682" y="47658"/>
                      <a:pt x="23402" y="47658"/>
                    </a:cubicBezTo>
                    <a:cubicBezTo>
                      <a:pt x="17122" y="47658"/>
                      <a:pt x="11106" y="45088"/>
                      <a:pt x="6705" y="40526"/>
                    </a:cubicBezTo>
                    <a:cubicBezTo>
                      <a:pt x="2407" y="36070"/>
                      <a:pt x="0" y="30075"/>
                      <a:pt x="0" y="2382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>
              <a:xfrm>
                <a:off x="4293042" y="1562392"/>
                <a:ext cx="198758" cy="40154"/>
              </a:xfrm>
              <a:custGeom>
                <a:avLst/>
                <a:gdLst>
                  <a:gd name="connsiteX0" fmla="*/ 0 w 198758"/>
                  <a:gd name="connsiteY0" fmla="*/ 0 h 40154"/>
                  <a:gd name="connsiteX1" fmla="*/ 198758 w 198758"/>
                  <a:gd name="connsiteY1" fmla="*/ 0 h 40154"/>
                  <a:gd name="connsiteX2" fmla="*/ 198758 w 198758"/>
                  <a:gd name="connsiteY2" fmla="*/ 40154 h 40154"/>
                  <a:gd name="connsiteX3" fmla="*/ 0 w 198758"/>
                  <a:gd name="connsiteY3" fmla="*/ 40154 h 40154"/>
                  <a:gd name="connsiteX4" fmla="*/ 0 w 198758"/>
                  <a:gd name="connsiteY4" fmla="*/ 0 h 4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8" h="40154">
                    <a:moveTo>
                      <a:pt x="0" y="0"/>
                    </a:moveTo>
                    <a:lnTo>
                      <a:pt x="198758" y="0"/>
                    </a:lnTo>
                    <a:lnTo>
                      <a:pt x="198758" y="40154"/>
                    </a:lnTo>
                    <a:lnTo>
                      <a:pt x="0" y="40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152" name="Rectangle 151"/>
            <p:cNvSpPr/>
            <p:nvPr/>
          </p:nvSpPr>
          <p:spPr>
            <a:xfrm>
              <a:off x="3951670" y="2546900"/>
              <a:ext cx="1256433" cy="10449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APP 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设计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406756" y="1787243"/>
              <a:ext cx="49" cy="923329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endParaRPr lang="en-US" sz="80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3" name="Group 120"/>
          <p:cNvGrpSpPr/>
          <p:nvPr/>
        </p:nvGrpSpPr>
        <p:grpSpPr>
          <a:xfrm>
            <a:off x="4073823" y="2084138"/>
            <a:ext cx="743177" cy="192723"/>
            <a:chOff x="3074218" y="1415265"/>
            <a:chExt cx="557455" cy="144542"/>
          </a:xfrm>
        </p:grpSpPr>
        <p:cxnSp>
          <p:nvCxnSpPr>
            <p:cNvPr id="116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4" name="Group 121"/>
          <p:cNvGrpSpPr/>
          <p:nvPr/>
        </p:nvGrpSpPr>
        <p:grpSpPr>
          <a:xfrm>
            <a:off x="4073823" y="3112696"/>
            <a:ext cx="743177" cy="192723"/>
            <a:chOff x="3074218" y="1415265"/>
            <a:chExt cx="557455" cy="144542"/>
          </a:xfrm>
        </p:grpSpPr>
        <p:cxnSp>
          <p:nvCxnSpPr>
            <p:cNvPr id="123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5" name="Group 124"/>
          <p:cNvGrpSpPr/>
          <p:nvPr/>
        </p:nvGrpSpPr>
        <p:grpSpPr>
          <a:xfrm>
            <a:off x="4073823" y="4153644"/>
            <a:ext cx="743177" cy="192723"/>
            <a:chOff x="3074218" y="1415265"/>
            <a:chExt cx="557455" cy="144542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6" name="Group 127"/>
          <p:cNvGrpSpPr/>
          <p:nvPr/>
        </p:nvGrpSpPr>
        <p:grpSpPr>
          <a:xfrm>
            <a:off x="4073823" y="5139864"/>
            <a:ext cx="743177" cy="192723"/>
            <a:chOff x="3074218" y="1415265"/>
            <a:chExt cx="557455" cy="144542"/>
          </a:xfrm>
        </p:grpSpPr>
        <p:cxnSp>
          <p:nvCxnSpPr>
            <p:cNvPr id="12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708486" y="1508767"/>
            <a:ext cx="3596172" cy="262636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项目产品开发</a:t>
            </a:r>
            <a:endParaRPr lang="en-US" altLang="zh-CN" sz="2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just"/>
            <a:endParaRPr lang="en-US" sz="2100" dirty="0">
              <a:solidFill>
                <a:schemeClr val="bg2"/>
              </a:solidFill>
              <a:latin typeface="+mn-ea"/>
            </a:endParaRPr>
          </a:p>
          <a:p>
            <a:pPr algn="just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just"/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just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lock Arc 38"/>
          <p:cNvSpPr/>
          <p:nvPr/>
        </p:nvSpPr>
        <p:spPr>
          <a:xfrm>
            <a:off x="6862646" y="2133134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7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8" name="Block Arc 37"/>
          <p:cNvSpPr/>
          <p:nvPr/>
        </p:nvSpPr>
        <p:spPr>
          <a:xfrm rot="10800000">
            <a:off x="4987405" y="2130252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7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7" name="Block Arc 36"/>
          <p:cNvSpPr/>
          <p:nvPr/>
        </p:nvSpPr>
        <p:spPr>
          <a:xfrm>
            <a:off x="3115270" y="2150068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7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035440" y="5403770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1043634" y="5279573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Block Arc 51"/>
          <p:cNvSpPr/>
          <p:nvPr/>
        </p:nvSpPr>
        <p:spPr>
          <a:xfrm>
            <a:off x="1234977" y="2133134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4" name="Block Arc 53"/>
          <p:cNvSpPr/>
          <p:nvPr/>
        </p:nvSpPr>
        <p:spPr>
          <a:xfrm>
            <a:off x="4987405" y="2133134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6" name="Block Arc 55"/>
          <p:cNvSpPr/>
          <p:nvPr/>
        </p:nvSpPr>
        <p:spPr>
          <a:xfrm>
            <a:off x="8739735" y="2133134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1703894" y="2619976"/>
            <a:ext cx="1288536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16" tIns="243816" rIns="210656" bIns="210656" numCol="1" spcCol="1693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3583669" y="2619976"/>
            <a:ext cx="1288536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16" tIns="243816" rIns="210656" bIns="210656" numCol="1" spcCol="1693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5463444" y="2619976"/>
            <a:ext cx="1288536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16" tIns="243816" rIns="210656" bIns="210656" numCol="1" spcCol="1693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343220" y="2619976"/>
            <a:ext cx="1288536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16" tIns="243816" rIns="210656" bIns="210656" numCol="1" spcCol="1693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9222996" y="2619976"/>
            <a:ext cx="1288536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16" tIns="243816" rIns="210656" bIns="210656" numCol="1" spcCol="1693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052651" y="4467956"/>
            <a:ext cx="535940" cy="2768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tx2"/>
                </a:solidFill>
                <a:latin typeface="+mn-ea"/>
              </a:rPr>
              <a:t>2013</a:t>
            </a:r>
            <a:endParaRPr lang="en-US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24252" y="1729142"/>
            <a:ext cx="535940" cy="2768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accent4"/>
                </a:solidFill>
                <a:latin typeface="+mn-ea"/>
              </a:rPr>
              <a:t>2014</a:t>
            </a:r>
            <a:endParaRPr lang="en-US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858572" y="4467956"/>
            <a:ext cx="535940" cy="2768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accent1"/>
                </a:solidFill>
                <a:latin typeface="+mn-ea"/>
              </a:rPr>
              <a:t>2015</a:t>
            </a:r>
            <a:endParaRPr lang="en-US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10223" y="1729142"/>
            <a:ext cx="535940" cy="2768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ea"/>
              </a:rPr>
              <a:t>2016</a:t>
            </a:r>
            <a:endParaRPr 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630208" y="4467956"/>
            <a:ext cx="535940" cy="2768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accent3"/>
                </a:solidFill>
                <a:latin typeface="+mn-ea"/>
              </a:rPr>
              <a:t>2017</a:t>
            </a:r>
            <a:endParaRPr lang="en-US" dirty="0">
              <a:solidFill>
                <a:schemeClr val="accent3"/>
              </a:solidFill>
              <a:latin typeface="+mn-ea"/>
            </a:endParaRPr>
          </a:p>
        </p:txBody>
      </p:sp>
      <p:grpSp>
        <p:nvGrpSpPr>
          <p:cNvPr id="3" name="Group 88"/>
          <p:cNvGrpSpPr/>
          <p:nvPr/>
        </p:nvGrpSpPr>
        <p:grpSpPr>
          <a:xfrm>
            <a:off x="1334442" y="1400691"/>
            <a:ext cx="2095629" cy="645743"/>
            <a:chOff x="805797" y="661615"/>
            <a:chExt cx="1155277" cy="263203"/>
          </a:xfrm>
        </p:grpSpPr>
        <p:sp>
          <p:nvSpPr>
            <p:cNvPr id="87" name="TextBox 86"/>
            <p:cNvSpPr txBox="1"/>
            <p:nvPr/>
          </p:nvSpPr>
          <p:spPr>
            <a:xfrm>
              <a:off x="1171347" y="661615"/>
              <a:ext cx="452456" cy="10035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05797" y="757552"/>
              <a:ext cx="1155277" cy="1672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" name="Group 88"/>
          <p:cNvGrpSpPr/>
          <p:nvPr/>
        </p:nvGrpSpPr>
        <p:grpSpPr>
          <a:xfrm>
            <a:off x="3178797" y="4401420"/>
            <a:ext cx="2095629" cy="645743"/>
            <a:chOff x="805797" y="661615"/>
            <a:chExt cx="1155277" cy="263203"/>
          </a:xfrm>
        </p:grpSpPr>
        <p:sp>
          <p:nvSpPr>
            <p:cNvPr id="94" name="TextBox 93"/>
            <p:cNvSpPr txBox="1"/>
            <p:nvPr/>
          </p:nvSpPr>
          <p:spPr>
            <a:xfrm>
              <a:off x="1171347" y="661615"/>
              <a:ext cx="452456" cy="10035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05797" y="757552"/>
              <a:ext cx="1155277" cy="1672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" name="Group 88"/>
          <p:cNvGrpSpPr/>
          <p:nvPr/>
        </p:nvGrpSpPr>
        <p:grpSpPr>
          <a:xfrm>
            <a:off x="5109067" y="1400691"/>
            <a:ext cx="2095629" cy="645743"/>
            <a:chOff x="805797" y="661615"/>
            <a:chExt cx="1155277" cy="263203"/>
          </a:xfrm>
        </p:grpSpPr>
        <p:sp>
          <p:nvSpPr>
            <p:cNvPr id="100" name="TextBox 99"/>
            <p:cNvSpPr txBox="1"/>
            <p:nvPr/>
          </p:nvSpPr>
          <p:spPr>
            <a:xfrm>
              <a:off x="1171347" y="661615"/>
              <a:ext cx="452456" cy="10035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05797" y="757552"/>
              <a:ext cx="1155277" cy="1672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" name="Group 88"/>
          <p:cNvGrpSpPr/>
          <p:nvPr/>
        </p:nvGrpSpPr>
        <p:grpSpPr>
          <a:xfrm>
            <a:off x="6984308" y="4401420"/>
            <a:ext cx="2095629" cy="645743"/>
            <a:chOff x="805797" y="661615"/>
            <a:chExt cx="1155277" cy="263203"/>
          </a:xfrm>
        </p:grpSpPr>
        <p:sp>
          <p:nvSpPr>
            <p:cNvPr id="103" name="TextBox 102"/>
            <p:cNvSpPr txBox="1"/>
            <p:nvPr/>
          </p:nvSpPr>
          <p:spPr>
            <a:xfrm>
              <a:off x="1171347" y="661615"/>
              <a:ext cx="452456" cy="10035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05797" y="757552"/>
              <a:ext cx="1155277" cy="1672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" name="Group 88"/>
          <p:cNvGrpSpPr/>
          <p:nvPr/>
        </p:nvGrpSpPr>
        <p:grpSpPr>
          <a:xfrm>
            <a:off x="8739736" y="1400691"/>
            <a:ext cx="2095629" cy="645743"/>
            <a:chOff x="805797" y="661615"/>
            <a:chExt cx="1155277" cy="263203"/>
          </a:xfrm>
        </p:grpSpPr>
        <p:sp>
          <p:nvSpPr>
            <p:cNvPr id="106" name="TextBox 105"/>
            <p:cNvSpPr txBox="1"/>
            <p:nvPr/>
          </p:nvSpPr>
          <p:spPr>
            <a:xfrm>
              <a:off x="1171347" y="661615"/>
              <a:ext cx="452456" cy="10035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05797" y="757552"/>
              <a:ext cx="1155277" cy="1672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sp>
        <p:nvSpPr>
          <p:cNvPr id="36" name="Block Arc 35"/>
          <p:cNvSpPr/>
          <p:nvPr/>
        </p:nvSpPr>
        <p:spPr>
          <a:xfrm rot="10800000">
            <a:off x="1234977" y="2130250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7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3" name="Block Arc 52"/>
          <p:cNvSpPr/>
          <p:nvPr/>
        </p:nvSpPr>
        <p:spPr>
          <a:xfrm rot="10800000">
            <a:off x="3110217" y="2130252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0" name="Block Arc 39"/>
          <p:cNvSpPr/>
          <p:nvPr/>
        </p:nvSpPr>
        <p:spPr>
          <a:xfrm rot="10800000">
            <a:off x="8739735" y="2130252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5" name="Block Arc 54"/>
          <p:cNvSpPr/>
          <p:nvPr/>
        </p:nvSpPr>
        <p:spPr>
          <a:xfrm rot="10800000">
            <a:off x="6862646" y="2130252"/>
            <a:ext cx="2217290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Freeform 143"/>
          <p:cNvSpPr>
            <a:spLocks noEditPoints="1"/>
          </p:cNvSpPr>
          <p:nvPr/>
        </p:nvSpPr>
        <p:spPr bwMode="auto">
          <a:xfrm>
            <a:off x="2101379" y="2996831"/>
            <a:ext cx="482537" cy="444500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43" name="Freeform 92"/>
          <p:cNvSpPr>
            <a:spLocks noEditPoints="1"/>
          </p:cNvSpPr>
          <p:nvPr/>
        </p:nvSpPr>
        <p:spPr bwMode="auto">
          <a:xfrm>
            <a:off x="4013340" y="3064932"/>
            <a:ext cx="455025" cy="463551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896481" y="3033182"/>
            <a:ext cx="427511" cy="400051"/>
            <a:chOff x="6661150" y="233363"/>
            <a:chExt cx="320675" cy="300038"/>
          </a:xfrm>
          <a:solidFill>
            <a:schemeClr val="accent1"/>
          </a:solidFill>
        </p:grpSpPr>
        <p:sp>
          <p:nvSpPr>
            <p:cNvPr id="45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6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7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8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49" name="Freeform 140"/>
          <p:cNvSpPr>
            <a:spLocks noEditPoints="1"/>
          </p:cNvSpPr>
          <p:nvPr/>
        </p:nvSpPr>
        <p:spPr bwMode="auto">
          <a:xfrm>
            <a:off x="7750259" y="3030871"/>
            <a:ext cx="474458" cy="474520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9647168" y="3021116"/>
            <a:ext cx="419045" cy="408517"/>
            <a:chOff x="8175625" y="987426"/>
            <a:chExt cx="314325" cy="306388"/>
          </a:xfrm>
          <a:solidFill>
            <a:schemeClr val="accent3"/>
          </a:solidFill>
        </p:grpSpPr>
        <p:sp>
          <p:nvSpPr>
            <p:cNvPr id="51" name="Freeform 104"/>
            <p:cNvSpPr/>
            <p:nvPr/>
          </p:nvSpPr>
          <p:spPr bwMode="auto">
            <a:xfrm>
              <a:off x="8258175" y="1144588"/>
              <a:ext cx="42863" cy="98425"/>
            </a:xfrm>
            <a:custGeom>
              <a:avLst/>
              <a:gdLst>
                <a:gd name="T0" fmla="*/ 11 w 19"/>
                <a:gd name="T1" fmla="*/ 43 h 43"/>
                <a:gd name="T2" fmla="*/ 19 w 19"/>
                <a:gd name="T3" fmla="*/ 43 h 43"/>
                <a:gd name="T4" fmla="*/ 19 w 19"/>
                <a:gd name="T5" fmla="*/ 0 h 43"/>
                <a:gd name="T6" fmla="*/ 12 w 19"/>
                <a:gd name="T7" fmla="*/ 0 h 43"/>
                <a:gd name="T8" fmla="*/ 11 w 19"/>
                <a:gd name="T9" fmla="*/ 4 h 43"/>
                <a:gd name="T10" fmla="*/ 8 w 19"/>
                <a:gd name="T11" fmla="*/ 7 h 43"/>
                <a:gd name="T12" fmla="*/ 4 w 19"/>
                <a:gd name="T13" fmla="*/ 8 h 43"/>
                <a:gd name="T14" fmla="*/ 0 w 19"/>
                <a:gd name="T15" fmla="*/ 9 h 43"/>
                <a:gd name="T16" fmla="*/ 0 w 19"/>
                <a:gd name="T17" fmla="*/ 15 h 43"/>
                <a:gd name="T18" fmla="*/ 11 w 19"/>
                <a:gd name="T19" fmla="*/ 15 h 43"/>
                <a:gd name="T20" fmla="*/ 11 w 19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43">
                  <a:moveTo>
                    <a:pt x="11" y="43"/>
                  </a:moveTo>
                  <a:cubicBezTo>
                    <a:pt x="19" y="43"/>
                    <a:pt x="19" y="43"/>
                    <a:pt x="19" y="4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3"/>
                    <a:pt x="11" y="4"/>
                  </a:cubicBezTo>
                  <a:cubicBezTo>
                    <a:pt x="10" y="5"/>
                    <a:pt x="9" y="6"/>
                    <a:pt x="8" y="7"/>
                  </a:cubicBezTo>
                  <a:cubicBezTo>
                    <a:pt x="7" y="8"/>
                    <a:pt x="6" y="8"/>
                    <a:pt x="4" y="8"/>
                  </a:cubicBezTo>
                  <a:cubicBezTo>
                    <a:pt x="3" y="9"/>
                    <a:pt x="1" y="9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7" name="Freeform 105"/>
            <p:cNvSpPr/>
            <p:nvPr/>
          </p:nvSpPr>
          <p:spPr bwMode="auto">
            <a:xfrm>
              <a:off x="8324850" y="1144588"/>
              <a:ext cx="71438" cy="98425"/>
            </a:xfrm>
            <a:custGeom>
              <a:avLst/>
              <a:gdLst>
                <a:gd name="T0" fmla="*/ 21 w 31"/>
                <a:gd name="T1" fmla="*/ 34 h 43"/>
                <a:gd name="T2" fmla="*/ 18 w 31"/>
                <a:gd name="T3" fmla="*/ 36 h 43"/>
                <a:gd name="T4" fmla="*/ 15 w 31"/>
                <a:gd name="T5" fmla="*/ 36 h 43"/>
                <a:gd name="T6" fmla="*/ 11 w 31"/>
                <a:gd name="T7" fmla="*/ 35 h 43"/>
                <a:gd name="T8" fmla="*/ 8 w 31"/>
                <a:gd name="T9" fmla="*/ 30 h 43"/>
                <a:gd name="T10" fmla="*/ 0 w 31"/>
                <a:gd name="T11" fmla="*/ 30 h 43"/>
                <a:gd name="T12" fmla="*/ 1 w 31"/>
                <a:gd name="T13" fmla="*/ 36 h 43"/>
                <a:gd name="T14" fmla="*/ 5 w 31"/>
                <a:gd name="T15" fmla="*/ 40 h 43"/>
                <a:gd name="T16" fmla="*/ 10 w 31"/>
                <a:gd name="T17" fmla="*/ 43 h 43"/>
                <a:gd name="T18" fmla="*/ 15 w 31"/>
                <a:gd name="T19" fmla="*/ 43 h 43"/>
                <a:gd name="T20" fmla="*/ 22 w 31"/>
                <a:gd name="T21" fmla="*/ 42 h 43"/>
                <a:gd name="T22" fmla="*/ 27 w 31"/>
                <a:gd name="T23" fmla="*/ 39 h 43"/>
                <a:gd name="T24" fmla="*/ 30 w 31"/>
                <a:gd name="T25" fmla="*/ 34 h 43"/>
                <a:gd name="T26" fmla="*/ 31 w 31"/>
                <a:gd name="T27" fmla="*/ 28 h 43"/>
                <a:gd name="T28" fmla="*/ 30 w 31"/>
                <a:gd name="T29" fmla="*/ 23 h 43"/>
                <a:gd name="T30" fmla="*/ 28 w 31"/>
                <a:gd name="T31" fmla="*/ 18 h 43"/>
                <a:gd name="T32" fmla="*/ 24 w 31"/>
                <a:gd name="T33" fmla="*/ 15 h 43"/>
                <a:gd name="T34" fmla="*/ 18 w 31"/>
                <a:gd name="T35" fmla="*/ 14 h 43"/>
                <a:gd name="T36" fmla="*/ 14 w 31"/>
                <a:gd name="T37" fmla="*/ 14 h 43"/>
                <a:gd name="T38" fmla="*/ 10 w 31"/>
                <a:gd name="T39" fmla="*/ 17 h 43"/>
                <a:gd name="T40" fmla="*/ 10 w 31"/>
                <a:gd name="T41" fmla="*/ 17 h 43"/>
                <a:gd name="T42" fmla="*/ 11 w 31"/>
                <a:gd name="T43" fmla="*/ 7 h 43"/>
                <a:gd name="T44" fmla="*/ 29 w 31"/>
                <a:gd name="T45" fmla="*/ 7 h 43"/>
                <a:gd name="T46" fmla="*/ 29 w 31"/>
                <a:gd name="T47" fmla="*/ 0 h 43"/>
                <a:gd name="T48" fmla="*/ 5 w 31"/>
                <a:gd name="T49" fmla="*/ 0 h 43"/>
                <a:gd name="T50" fmla="*/ 1 w 31"/>
                <a:gd name="T51" fmla="*/ 24 h 43"/>
                <a:gd name="T52" fmla="*/ 9 w 31"/>
                <a:gd name="T53" fmla="*/ 24 h 43"/>
                <a:gd name="T54" fmla="*/ 12 w 31"/>
                <a:gd name="T55" fmla="*/ 21 h 43"/>
                <a:gd name="T56" fmla="*/ 15 w 31"/>
                <a:gd name="T57" fmla="*/ 20 h 43"/>
                <a:gd name="T58" fmla="*/ 18 w 31"/>
                <a:gd name="T59" fmla="*/ 21 h 43"/>
                <a:gd name="T60" fmla="*/ 21 w 31"/>
                <a:gd name="T61" fmla="*/ 23 h 43"/>
                <a:gd name="T62" fmla="*/ 22 w 31"/>
                <a:gd name="T63" fmla="*/ 25 h 43"/>
                <a:gd name="T64" fmla="*/ 23 w 31"/>
                <a:gd name="T65" fmla="*/ 28 h 43"/>
                <a:gd name="T66" fmla="*/ 22 w 31"/>
                <a:gd name="T67" fmla="*/ 31 h 43"/>
                <a:gd name="T68" fmla="*/ 21 w 31"/>
                <a:gd name="T69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43">
                  <a:moveTo>
                    <a:pt x="21" y="34"/>
                  </a:moveTo>
                  <a:cubicBezTo>
                    <a:pt x="20" y="35"/>
                    <a:pt x="19" y="35"/>
                    <a:pt x="18" y="36"/>
                  </a:cubicBezTo>
                  <a:cubicBezTo>
                    <a:pt x="17" y="36"/>
                    <a:pt x="16" y="36"/>
                    <a:pt x="15" y="36"/>
                  </a:cubicBezTo>
                  <a:cubicBezTo>
                    <a:pt x="13" y="36"/>
                    <a:pt x="12" y="36"/>
                    <a:pt x="11" y="35"/>
                  </a:cubicBezTo>
                  <a:cubicBezTo>
                    <a:pt x="9" y="34"/>
                    <a:pt x="9" y="32"/>
                    <a:pt x="8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1" y="36"/>
                  </a:cubicBezTo>
                  <a:cubicBezTo>
                    <a:pt x="2" y="38"/>
                    <a:pt x="3" y="39"/>
                    <a:pt x="5" y="40"/>
                  </a:cubicBezTo>
                  <a:cubicBezTo>
                    <a:pt x="6" y="41"/>
                    <a:pt x="8" y="42"/>
                    <a:pt x="10" y="43"/>
                  </a:cubicBezTo>
                  <a:cubicBezTo>
                    <a:pt x="11" y="43"/>
                    <a:pt x="13" y="43"/>
                    <a:pt x="15" y="43"/>
                  </a:cubicBezTo>
                  <a:cubicBezTo>
                    <a:pt x="18" y="43"/>
                    <a:pt x="20" y="43"/>
                    <a:pt x="22" y="42"/>
                  </a:cubicBezTo>
                  <a:cubicBezTo>
                    <a:pt x="23" y="42"/>
                    <a:pt x="25" y="41"/>
                    <a:pt x="27" y="39"/>
                  </a:cubicBezTo>
                  <a:cubicBezTo>
                    <a:pt x="28" y="38"/>
                    <a:pt x="29" y="36"/>
                    <a:pt x="30" y="34"/>
                  </a:cubicBezTo>
                  <a:cubicBezTo>
                    <a:pt x="31" y="32"/>
                    <a:pt x="31" y="30"/>
                    <a:pt x="31" y="28"/>
                  </a:cubicBezTo>
                  <a:cubicBezTo>
                    <a:pt x="31" y="26"/>
                    <a:pt x="31" y="24"/>
                    <a:pt x="30" y="23"/>
                  </a:cubicBezTo>
                  <a:cubicBezTo>
                    <a:pt x="30" y="21"/>
                    <a:pt x="29" y="19"/>
                    <a:pt x="28" y="18"/>
                  </a:cubicBezTo>
                  <a:cubicBezTo>
                    <a:pt x="27" y="17"/>
                    <a:pt x="25" y="16"/>
                    <a:pt x="24" y="15"/>
                  </a:cubicBezTo>
                  <a:cubicBezTo>
                    <a:pt x="22" y="14"/>
                    <a:pt x="20" y="14"/>
                    <a:pt x="18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2" y="15"/>
                    <a:pt x="11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13" y="21"/>
                    <a:pt x="14" y="20"/>
                    <a:pt x="15" y="20"/>
                  </a:cubicBezTo>
                  <a:cubicBezTo>
                    <a:pt x="16" y="20"/>
                    <a:pt x="18" y="20"/>
                    <a:pt x="18" y="21"/>
                  </a:cubicBezTo>
                  <a:cubicBezTo>
                    <a:pt x="19" y="21"/>
                    <a:pt x="20" y="22"/>
                    <a:pt x="21" y="23"/>
                  </a:cubicBezTo>
                  <a:cubicBezTo>
                    <a:pt x="21" y="23"/>
                    <a:pt x="22" y="24"/>
                    <a:pt x="22" y="25"/>
                  </a:cubicBezTo>
                  <a:cubicBezTo>
                    <a:pt x="23" y="26"/>
                    <a:pt x="23" y="27"/>
                    <a:pt x="23" y="28"/>
                  </a:cubicBezTo>
                  <a:cubicBezTo>
                    <a:pt x="23" y="29"/>
                    <a:pt x="22" y="30"/>
                    <a:pt x="22" y="31"/>
                  </a:cubicBezTo>
                  <a:cubicBezTo>
                    <a:pt x="22" y="32"/>
                    <a:pt x="21" y="33"/>
                    <a:pt x="2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8" name="Freeform 106"/>
            <p:cNvSpPr/>
            <p:nvPr/>
          </p:nvSpPr>
          <p:spPr bwMode="auto">
            <a:xfrm>
              <a:off x="8232775" y="987426"/>
              <a:ext cx="36513" cy="63500"/>
            </a:xfrm>
            <a:custGeom>
              <a:avLst/>
              <a:gdLst>
                <a:gd name="T0" fmla="*/ 3 w 16"/>
                <a:gd name="T1" fmla="*/ 28 h 28"/>
                <a:gd name="T2" fmla="*/ 13 w 16"/>
                <a:gd name="T3" fmla="*/ 28 h 28"/>
                <a:gd name="T4" fmla="*/ 16 w 16"/>
                <a:gd name="T5" fmla="*/ 25 h 28"/>
                <a:gd name="T6" fmla="*/ 16 w 16"/>
                <a:gd name="T7" fmla="*/ 3 h 28"/>
                <a:gd name="T8" fmla="*/ 13 w 16"/>
                <a:gd name="T9" fmla="*/ 0 h 28"/>
                <a:gd name="T10" fmla="*/ 3 w 16"/>
                <a:gd name="T11" fmla="*/ 0 h 28"/>
                <a:gd name="T12" fmla="*/ 0 w 16"/>
                <a:gd name="T13" fmla="*/ 3 h 28"/>
                <a:gd name="T14" fmla="*/ 0 w 16"/>
                <a:gd name="T15" fmla="*/ 25 h 28"/>
                <a:gd name="T16" fmla="*/ 3 w 16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8">
                  <a:moveTo>
                    <a:pt x="3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6" y="27"/>
                    <a:pt x="16" y="2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4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9" name="Freeform 107"/>
            <p:cNvSpPr/>
            <p:nvPr/>
          </p:nvSpPr>
          <p:spPr bwMode="auto">
            <a:xfrm>
              <a:off x="8396288" y="987426"/>
              <a:ext cx="36513" cy="63500"/>
            </a:xfrm>
            <a:custGeom>
              <a:avLst/>
              <a:gdLst>
                <a:gd name="T0" fmla="*/ 3 w 16"/>
                <a:gd name="T1" fmla="*/ 28 h 28"/>
                <a:gd name="T2" fmla="*/ 13 w 16"/>
                <a:gd name="T3" fmla="*/ 28 h 28"/>
                <a:gd name="T4" fmla="*/ 16 w 16"/>
                <a:gd name="T5" fmla="*/ 25 h 28"/>
                <a:gd name="T6" fmla="*/ 16 w 16"/>
                <a:gd name="T7" fmla="*/ 3 h 28"/>
                <a:gd name="T8" fmla="*/ 13 w 16"/>
                <a:gd name="T9" fmla="*/ 0 h 28"/>
                <a:gd name="T10" fmla="*/ 3 w 16"/>
                <a:gd name="T11" fmla="*/ 0 h 28"/>
                <a:gd name="T12" fmla="*/ 0 w 16"/>
                <a:gd name="T13" fmla="*/ 3 h 28"/>
                <a:gd name="T14" fmla="*/ 0 w 16"/>
                <a:gd name="T15" fmla="*/ 25 h 28"/>
                <a:gd name="T16" fmla="*/ 3 w 16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8">
                  <a:moveTo>
                    <a:pt x="3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6" y="27"/>
                    <a:pt x="16" y="2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4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0" name="Freeform 108"/>
            <p:cNvSpPr>
              <a:spLocks noEditPoints="1"/>
            </p:cNvSpPr>
            <p:nvPr/>
          </p:nvSpPr>
          <p:spPr bwMode="auto">
            <a:xfrm>
              <a:off x="8175625" y="1012826"/>
              <a:ext cx="314325" cy="280988"/>
            </a:xfrm>
            <a:custGeom>
              <a:avLst/>
              <a:gdLst>
                <a:gd name="T0" fmla="*/ 121 w 137"/>
                <a:gd name="T1" fmla="*/ 0 h 122"/>
                <a:gd name="T2" fmla="*/ 117 w 137"/>
                <a:gd name="T3" fmla="*/ 0 h 122"/>
                <a:gd name="T4" fmla="*/ 117 w 137"/>
                <a:gd name="T5" fmla="*/ 14 h 122"/>
                <a:gd name="T6" fmla="*/ 109 w 137"/>
                <a:gd name="T7" fmla="*/ 23 h 122"/>
                <a:gd name="T8" fmla="*/ 99 w 137"/>
                <a:gd name="T9" fmla="*/ 23 h 122"/>
                <a:gd name="T10" fmla="*/ 90 w 137"/>
                <a:gd name="T11" fmla="*/ 14 h 122"/>
                <a:gd name="T12" fmla="*/ 90 w 137"/>
                <a:gd name="T13" fmla="*/ 0 h 122"/>
                <a:gd name="T14" fmla="*/ 46 w 137"/>
                <a:gd name="T15" fmla="*/ 0 h 122"/>
                <a:gd name="T16" fmla="*/ 46 w 137"/>
                <a:gd name="T17" fmla="*/ 14 h 122"/>
                <a:gd name="T18" fmla="*/ 38 w 137"/>
                <a:gd name="T19" fmla="*/ 23 h 122"/>
                <a:gd name="T20" fmla="*/ 28 w 137"/>
                <a:gd name="T21" fmla="*/ 23 h 122"/>
                <a:gd name="T22" fmla="*/ 20 w 137"/>
                <a:gd name="T23" fmla="*/ 14 h 122"/>
                <a:gd name="T24" fmla="*/ 20 w 137"/>
                <a:gd name="T25" fmla="*/ 0 h 122"/>
                <a:gd name="T26" fmla="*/ 16 w 137"/>
                <a:gd name="T27" fmla="*/ 0 h 122"/>
                <a:gd name="T28" fmla="*/ 0 w 137"/>
                <a:gd name="T29" fmla="*/ 16 h 122"/>
                <a:gd name="T30" fmla="*/ 0 w 137"/>
                <a:gd name="T31" fmla="*/ 46 h 122"/>
                <a:gd name="T32" fmla="*/ 0 w 137"/>
                <a:gd name="T33" fmla="*/ 106 h 122"/>
                <a:gd name="T34" fmla="*/ 16 w 137"/>
                <a:gd name="T35" fmla="*/ 122 h 122"/>
                <a:gd name="T36" fmla="*/ 121 w 137"/>
                <a:gd name="T37" fmla="*/ 122 h 122"/>
                <a:gd name="T38" fmla="*/ 137 w 137"/>
                <a:gd name="T39" fmla="*/ 106 h 122"/>
                <a:gd name="T40" fmla="*/ 137 w 137"/>
                <a:gd name="T41" fmla="*/ 46 h 122"/>
                <a:gd name="T42" fmla="*/ 137 w 137"/>
                <a:gd name="T43" fmla="*/ 16 h 122"/>
                <a:gd name="T44" fmla="*/ 121 w 137"/>
                <a:gd name="T45" fmla="*/ 0 h 122"/>
                <a:gd name="T46" fmla="*/ 127 w 137"/>
                <a:gd name="T47" fmla="*/ 106 h 122"/>
                <a:gd name="T48" fmla="*/ 121 w 137"/>
                <a:gd name="T49" fmla="*/ 112 h 122"/>
                <a:gd name="T50" fmla="*/ 16 w 137"/>
                <a:gd name="T51" fmla="*/ 112 h 122"/>
                <a:gd name="T52" fmla="*/ 10 w 137"/>
                <a:gd name="T53" fmla="*/ 106 h 122"/>
                <a:gd name="T54" fmla="*/ 10 w 137"/>
                <a:gd name="T55" fmla="*/ 46 h 122"/>
                <a:gd name="T56" fmla="*/ 127 w 137"/>
                <a:gd name="T57" fmla="*/ 46 h 122"/>
                <a:gd name="T58" fmla="*/ 127 w 137"/>
                <a:gd name="T59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22">
                  <a:moveTo>
                    <a:pt x="12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9"/>
                    <a:pt x="113" y="23"/>
                    <a:pt x="109" y="23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4" y="23"/>
                    <a:pt x="90" y="19"/>
                    <a:pt x="90" y="14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9"/>
                    <a:pt x="42" y="23"/>
                    <a:pt x="3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3" y="23"/>
                    <a:pt x="20" y="19"/>
                    <a:pt x="20" y="1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2"/>
                    <a:pt x="16" y="122"/>
                  </a:cubicBezTo>
                  <a:cubicBezTo>
                    <a:pt x="121" y="122"/>
                    <a:pt x="121" y="122"/>
                    <a:pt x="121" y="122"/>
                  </a:cubicBezTo>
                  <a:cubicBezTo>
                    <a:pt x="129" y="122"/>
                    <a:pt x="137" y="115"/>
                    <a:pt x="137" y="10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7"/>
                    <a:pt x="129" y="0"/>
                    <a:pt x="121" y="0"/>
                  </a:cubicBezTo>
                  <a:close/>
                  <a:moveTo>
                    <a:pt x="127" y="106"/>
                  </a:moveTo>
                  <a:cubicBezTo>
                    <a:pt x="127" y="109"/>
                    <a:pt x="124" y="112"/>
                    <a:pt x="121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3" y="112"/>
                    <a:pt x="10" y="109"/>
                    <a:pt x="10" y="10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27" y="46"/>
                    <a:pt x="127" y="46"/>
                    <a:pt x="127" y="46"/>
                  </a:cubicBezTo>
                  <a:lnTo>
                    <a:pt x="127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37" grpId="0" animBg="1"/>
      <p:bldP spid="108" grpId="0"/>
      <p:bldP spid="52" grpId="0" animBg="1"/>
      <p:bldP spid="54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6" grpId="0"/>
      <p:bldP spid="78" grpId="0"/>
      <p:bldP spid="79" grpId="0"/>
      <p:bldP spid="82" grpId="0"/>
      <p:bldP spid="83" grpId="0"/>
      <p:bldP spid="36" grpId="0" animBg="1"/>
      <p:bldP spid="53" grpId="0" animBg="1"/>
      <p:bldP spid="40" grpId="0" animBg="1"/>
      <p:bldP spid="55" grpId="0" animBg="1"/>
      <p:bldP spid="42" grpId="0" animBg="1"/>
      <p:bldP spid="43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197165" y="4222572"/>
            <a:ext cx="782631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200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5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3" name="Rectangle 39"/>
          <p:cNvSpPr/>
          <p:nvPr/>
        </p:nvSpPr>
        <p:spPr>
          <a:xfrm>
            <a:off x="3709666" y="3157158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2"/>
                </a:solidFill>
                <a:latin typeface="+mn-ea"/>
              </a:rPr>
              <a:t>此处添加标题</a:t>
            </a:r>
            <a:endParaRPr lang="en-US" sz="6000" b="1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5" name="Oval 23"/>
          <p:cNvSpPr/>
          <p:nvPr/>
        </p:nvSpPr>
        <p:spPr>
          <a:xfrm>
            <a:off x="5448255" y="1710608"/>
            <a:ext cx="1324136" cy="132413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73138" y="1634012"/>
            <a:ext cx="6743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tx2"/>
                </a:solidFill>
                <a:latin typeface="+mj-ea"/>
                <a:ea typeface="+mj-ea"/>
              </a:rPr>
              <a:t>2</a:t>
            </a:r>
            <a:endParaRPr lang="zh-CN" altLang="en-US" sz="8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795" y="1892817"/>
            <a:ext cx="2129700" cy="691283"/>
            <a:chOff x="0" y="1419612"/>
            <a:chExt cx="1597483" cy="518462"/>
          </a:xfrm>
        </p:grpSpPr>
        <p:sp>
          <p:nvSpPr>
            <p:cNvPr id="39" name="Rectangle 38"/>
            <p:cNvSpPr/>
            <p:nvPr/>
          </p:nvSpPr>
          <p:spPr>
            <a:xfrm>
              <a:off x="0" y="1419612"/>
              <a:ext cx="1597483" cy="5184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9" name="Text Placeholder 3"/>
            <p:cNvSpPr txBox="1"/>
            <p:nvPr/>
          </p:nvSpPr>
          <p:spPr>
            <a:xfrm>
              <a:off x="0" y="1590345"/>
              <a:ext cx="1322198" cy="16158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r>
                <a:rPr lang="en-US" b="1" dirty="0">
                  <a:solidFill>
                    <a:schemeClr val="bg1"/>
                  </a:solidFill>
                  <a:latin typeface="+mn-ea"/>
                </a:rPr>
                <a:t> 01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95" y="2968146"/>
            <a:ext cx="2129700" cy="691283"/>
            <a:chOff x="0" y="2226109"/>
            <a:chExt cx="1597483" cy="518462"/>
          </a:xfrm>
          <a:solidFill>
            <a:schemeClr val="bg2"/>
          </a:solidFill>
        </p:grpSpPr>
        <p:sp>
          <p:nvSpPr>
            <p:cNvPr id="41" name="Rectangle 40"/>
            <p:cNvSpPr/>
            <p:nvPr/>
          </p:nvSpPr>
          <p:spPr>
            <a:xfrm>
              <a:off x="0" y="2226109"/>
              <a:ext cx="1597483" cy="51846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2" name="Text Placeholder 3"/>
            <p:cNvSpPr txBox="1"/>
            <p:nvPr/>
          </p:nvSpPr>
          <p:spPr>
            <a:xfrm>
              <a:off x="0" y="2388815"/>
              <a:ext cx="1322198" cy="16158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r>
                <a:rPr lang="en-US" b="1" dirty="0">
                  <a:solidFill>
                    <a:schemeClr val="bg1"/>
                  </a:solidFill>
                  <a:latin typeface="+mn-ea"/>
                </a:rPr>
                <a:t> 02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95" y="4120289"/>
            <a:ext cx="2129700" cy="691283"/>
            <a:chOff x="0" y="3090216"/>
            <a:chExt cx="1597483" cy="518462"/>
          </a:xfrm>
        </p:grpSpPr>
        <p:sp>
          <p:nvSpPr>
            <p:cNvPr id="44" name="Rectangle 43"/>
            <p:cNvSpPr/>
            <p:nvPr/>
          </p:nvSpPr>
          <p:spPr>
            <a:xfrm>
              <a:off x="0" y="3090216"/>
              <a:ext cx="1597483" cy="5184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5" name="Text Placeholder 3"/>
            <p:cNvSpPr txBox="1"/>
            <p:nvPr/>
          </p:nvSpPr>
          <p:spPr>
            <a:xfrm>
              <a:off x="0" y="3257265"/>
              <a:ext cx="1322198" cy="16158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r>
                <a:rPr lang="en-US" b="1" dirty="0">
                  <a:solidFill>
                    <a:schemeClr val="bg1"/>
                  </a:solidFill>
                  <a:latin typeface="+mn-ea"/>
                </a:rPr>
                <a:t> 03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795" y="5195620"/>
            <a:ext cx="2129700" cy="691283"/>
            <a:chOff x="0" y="3896714"/>
            <a:chExt cx="1597483" cy="518462"/>
          </a:xfrm>
          <a:solidFill>
            <a:schemeClr val="accent3"/>
          </a:solidFill>
        </p:grpSpPr>
        <p:sp>
          <p:nvSpPr>
            <p:cNvPr id="47" name="Rectangle 46"/>
            <p:cNvSpPr/>
            <p:nvPr/>
          </p:nvSpPr>
          <p:spPr>
            <a:xfrm>
              <a:off x="0" y="3896714"/>
              <a:ext cx="1597483" cy="5184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10" name="Text Placeholder 3"/>
            <p:cNvSpPr txBox="1"/>
            <p:nvPr/>
          </p:nvSpPr>
          <p:spPr>
            <a:xfrm>
              <a:off x="0" y="4072899"/>
              <a:ext cx="1322198" cy="161583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r>
                <a:rPr lang="en-US" b="1" dirty="0">
                  <a:solidFill>
                    <a:schemeClr val="bg1"/>
                  </a:solidFill>
                  <a:latin typeface="+mn-ea"/>
                </a:rPr>
                <a:t> 04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8" name="Freeform 37"/>
          <p:cNvSpPr/>
          <p:nvPr/>
        </p:nvSpPr>
        <p:spPr>
          <a:xfrm rot="16200000">
            <a:off x="1523904" y="1978790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42" name="Freeform 41"/>
          <p:cNvSpPr/>
          <p:nvPr/>
        </p:nvSpPr>
        <p:spPr>
          <a:xfrm rot="16200000">
            <a:off x="1523904" y="3054119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45" name="Freeform 44"/>
          <p:cNvSpPr/>
          <p:nvPr/>
        </p:nvSpPr>
        <p:spPr>
          <a:xfrm rot="16200000">
            <a:off x="1523904" y="4206262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48" name="Freeform 47"/>
          <p:cNvSpPr/>
          <p:nvPr/>
        </p:nvSpPr>
        <p:spPr>
          <a:xfrm rot="16200000">
            <a:off x="1523904" y="5281593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275375" y="1688396"/>
            <a:ext cx="792261" cy="792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3200" dirty="0">
              <a:latin typeface="+mn-ea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556148" y="2781176"/>
            <a:ext cx="792261" cy="7923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3200" dirty="0">
              <a:latin typeface="+mn-ea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899337" y="3916385"/>
            <a:ext cx="792261" cy="7923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3200" dirty="0">
              <a:latin typeface="+mn-ea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022420" y="5008133"/>
            <a:ext cx="792261" cy="7923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3200" dirty="0">
              <a:latin typeface="+mn-ea"/>
            </a:endParaRPr>
          </a:p>
        </p:txBody>
      </p:sp>
      <p:sp>
        <p:nvSpPr>
          <p:cNvPr id="69" name="Text Placeholder 3"/>
          <p:cNvSpPr txBox="1"/>
          <p:nvPr/>
        </p:nvSpPr>
        <p:spPr>
          <a:xfrm>
            <a:off x="7247991" y="1686553"/>
            <a:ext cx="3916766" cy="82073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1763496" y="1739196"/>
            <a:ext cx="4332505" cy="691283"/>
            <a:chOff x="1322198" y="1304396"/>
            <a:chExt cx="3249802" cy="518462"/>
          </a:xfrm>
        </p:grpSpPr>
        <p:sp>
          <p:nvSpPr>
            <p:cNvPr id="40" name="Pentagon 39"/>
            <p:cNvSpPr/>
            <p:nvPr/>
          </p:nvSpPr>
          <p:spPr>
            <a:xfrm>
              <a:off x="1322198" y="1304396"/>
              <a:ext cx="3249802" cy="518462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732887" y="1459752"/>
              <a:ext cx="375152" cy="20774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b="1" dirty="0">
                  <a:solidFill>
                    <a:schemeClr val="bg1"/>
                  </a:solidFill>
                  <a:latin typeface="+mn-ea"/>
                </a:rPr>
                <a:t>80%</a:t>
              </a:r>
              <a:endParaRPr 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763497" y="2814525"/>
            <a:ext cx="3641311" cy="691283"/>
            <a:chOff x="1322198" y="2110893"/>
            <a:chExt cx="2731339" cy="518462"/>
          </a:xfrm>
        </p:grpSpPr>
        <p:sp>
          <p:nvSpPr>
            <p:cNvPr id="43" name="Pentagon 42"/>
            <p:cNvSpPr/>
            <p:nvPr/>
          </p:nvSpPr>
          <p:spPr>
            <a:xfrm>
              <a:off x="1322198" y="2110893"/>
              <a:ext cx="2731339" cy="518462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25476" y="2269315"/>
              <a:ext cx="375152" cy="20774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b="1" dirty="0">
                  <a:solidFill>
                    <a:schemeClr val="bg1"/>
                  </a:solidFill>
                  <a:latin typeface="+mn-ea"/>
                </a:rPr>
                <a:t>70%</a:t>
              </a:r>
              <a:endParaRPr 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763498" y="3966668"/>
            <a:ext cx="2950117" cy="691283"/>
            <a:chOff x="1322199" y="2975000"/>
            <a:chExt cx="2212876" cy="518462"/>
          </a:xfrm>
          <a:solidFill>
            <a:schemeClr val="accent1"/>
          </a:solidFill>
        </p:grpSpPr>
        <p:sp>
          <p:nvSpPr>
            <p:cNvPr id="46" name="Pentagon 45"/>
            <p:cNvSpPr/>
            <p:nvPr/>
          </p:nvSpPr>
          <p:spPr>
            <a:xfrm>
              <a:off x="1322199" y="2975000"/>
              <a:ext cx="2212876" cy="518462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852812" y="3136620"/>
              <a:ext cx="375152" cy="20774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b="1" dirty="0">
                  <a:solidFill>
                    <a:schemeClr val="bg1"/>
                  </a:solidFill>
                  <a:latin typeface="+mn-ea"/>
                </a:rPr>
                <a:t>60%</a:t>
              </a:r>
              <a:endParaRPr 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63499" y="5041998"/>
            <a:ext cx="2105323" cy="691283"/>
            <a:chOff x="1322200" y="3781498"/>
            <a:chExt cx="1579198" cy="518462"/>
          </a:xfrm>
          <a:solidFill>
            <a:schemeClr val="accent3"/>
          </a:solidFill>
        </p:grpSpPr>
        <p:sp>
          <p:nvSpPr>
            <p:cNvPr id="49" name="Pentagon 48"/>
            <p:cNvSpPr/>
            <p:nvPr/>
          </p:nvSpPr>
          <p:spPr>
            <a:xfrm>
              <a:off x="1322200" y="3781498"/>
              <a:ext cx="1579198" cy="518462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246157" y="3926408"/>
              <a:ext cx="375152" cy="20774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b="1" dirty="0">
                  <a:solidFill>
                    <a:schemeClr val="bg1"/>
                  </a:solidFill>
                  <a:latin typeface="+mn-ea"/>
                </a:rPr>
                <a:t>40%</a:t>
              </a:r>
              <a:endParaRPr 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11" name="Text Placeholder 3"/>
          <p:cNvSpPr txBox="1"/>
          <p:nvPr/>
        </p:nvSpPr>
        <p:spPr>
          <a:xfrm>
            <a:off x="6633597" y="2775353"/>
            <a:ext cx="3916766" cy="82073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2" name="Text Placeholder 3"/>
          <p:cNvSpPr txBox="1"/>
          <p:nvPr/>
        </p:nvSpPr>
        <p:spPr>
          <a:xfrm>
            <a:off x="5942403" y="3864153"/>
            <a:ext cx="3916766" cy="82073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3" name="Text Placeholder 3"/>
          <p:cNvSpPr txBox="1"/>
          <p:nvPr/>
        </p:nvSpPr>
        <p:spPr>
          <a:xfrm>
            <a:off x="5109251" y="4952953"/>
            <a:ext cx="3916766" cy="82073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3" name="Freeform 143"/>
          <p:cNvSpPr>
            <a:spLocks noEditPoints="1"/>
          </p:cNvSpPr>
          <p:nvPr/>
        </p:nvSpPr>
        <p:spPr bwMode="auto">
          <a:xfrm>
            <a:off x="6456703" y="1862303"/>
            <a:ext cx="482537" cy="444500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54" name="Freeform 92"/>
          <p:cNvSpPr>
            <a:spLocks noEditPoints="1"/>
          </p:cNvSpPr>
          <p:nvPr/>
        </p:nvSpPr>
        <p:spPr bwMode="auto">
          <a:xfrm>
            <a:off x="5724765" y="2940682"/>
            <a:ext cx="455025" cy="463551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081710" y="4074494"/>
            <a:ext cx="427511" cy="400051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56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9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0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1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62" name="Freeform 140"/>
          <p:cNvSpPr>
            <a:spLocks noEditPoints="1"/>
          </p:cNvSpPr>
          <p:nvPr/>
        </p:nvSpPr>
        <p:spPr bwMode="auto">
          <a:xfrm>
            <a:off x="4184937" y="5157365"/>
            <a:ext cx="474458" cy="474520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5" grpId="0" animBg="1"/>
      <p:bldP spid="48" grpId="0" animBg="1"/>
      <p:bldP spid="50" grpId="0" animBg="1"/>
      <p:bldP spid="51" grpId="0" animBg="1"/>
      <p:bldP spid="57" grpId="0" animBg="1"/>
      <p:bldP spid="58" grpId="0" animBg="1"/>
      <p:bldP spid="69" grpId="0"/>
      <p:bldP spid="111" grpId="0"/>
      <p:bldP spid="112" grpId="0"/>
      <p:bldP spid="1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/>
          <p:cNvSpPr/>
          <p:nvPr/>
        </p:nvSpPr>
        <p:spPr>
          <a:xfrm>
            <a:off x="-546865" y="-195717"/>
            <a:ext cx="7900689" cy="8255756"/>
          </a:xfrm>
          <a:custGeom>
            <a:avLst/>
            <a:gdLst>
              <a:gd name="connsiteX0" fmla="*/ 0 w 2376264"/>
              <a:gd name="connsiteY0" fmla="*/ 0 h 5976664"/>
              <a:gd name="connsiteX1" fmla="*/ 2376264 w 2376264"/>
              <a:gd name="connsiteY1" fmla="*/ 0 h 5976664"/>
              <a:gd name="connsiteX2" fmla="*/ 2376264 w 2376264"/>
              <a:gd name="connsiteY2" fmla="*/ 5976664 h 5976664"/>
              <a:gd name="connsiteX3" fmla="*/ 0 w 2376264"/>
              <a:gd name="connsiteY3" fmla="*/ 5976664 h 5976664"/>
              <a:gd name="connsiteX4" fmla="*/ 0 w 2376264"/>
              <a:gd name="connsiteY4" fmla="*/ 0 h 5976664"/>
              <a:gd name="connsiteX0-1" fmla="*/ 4007224 w 6383488"/>
              <a:gd name="connsiteY0-2" fmla="*/ 0 h 7415500"/>
              <a:gd name="connsiteX1-3" fmla="*/ 6383488 w 6383488"/>
              <a:gd name="connsiteY1-4" fmla="*/ 0 h 7415500"/>
              <a:gd name="connsiteX2-5" fmla="*/ 6383488 w 6383488"/>
              <a:gd name="connsiteY2-6" fmla="*/ 5976664 h 7415500"/>
              <a:gd name="connsiteX3-7" fmla="*/ 0 w 6383488"/>
              <a:gd name="connsiteY3-8" fmla="*/ 7415500 h 7415500"/>
              <a:gd name="connsiteX4-9" fmla="*/ 4007224 w 6383488"/>
              <a:gd name="connsiteY4-10" fmla="*/ 0 h 7415500"/>
              <a:gd name="connsiteX0-11" fmla="*/ 4007224 w 6383488"/>
              <a:gd name="connsiteY0-12" fmla="*/ 0 h 7818911"/>
              <a:gd name="connsiteX1-13" fmla="*/ 6383488 w 6383488"/>
              <a:gd name="connsiteY1-14" fmla="*/ 0 h 7818911"/>
              <a:gd name="connsiteX2-15" fmla="*/ 2362818 w 6383488"/>
              <a:gd name="connsiteY2-16" fmla="*/ 7818911 h 7818911"/>
              <a:gd name="connsiteX3-17" fmla="*/ 0 w 6383488"/>
              <a:gd name="connsiteY3-18" fmla="*/ 7415500 h 7818911"/>
              <a:gd name="connsiteX4-19" fmla="*/ 4007224 w 6383488"/>
              <a:gd name="connsiteY4-20" fmla="*/ 0 h 7818911"/>
              <a:gd name="connsiteX0-21" fmla="*/ 4666130 w 6383488"/>
              <a:gd name="connsiteY0-22" fmla="*/ 685800 h 7818911"/>
              <a:gd name="connsiteX1-23" fmla="*/ 6383488 w 6383488"/>
              <a:gd name="connsiteY1-24" fmla="*/ 0 h 7818911"/>
              <a:gd name="connsiteX2-25" fmla="*/ 2362818 w 6383488"/>
              <a:gd name="connsiteY2-26" fmla="*/ 7818911 h 7818911"/>
              <a:gd name="connsiteX3-27" fmla="*/ 0 w 6383488"/>
              <a:gd name="connsiteY3-28" fmla="*/ 7415500 h 7818911"/>
              <a:gd name="connsiteX4-29" fmla="*/ 4666130 w 6383488"/>
              <a:gd name="connsiteY4-30" fmla="*/ 685800 h 7818911"/>
              <a:gd name="connsiteX0-31" fmla="*/ 4921624 w 6638982"/>
              <a:gd name="connsiteY0-32" fmla="*/ 685800 h 7818911"/>
              <a:gd name="connsiteX1-33" fmla="*/ 6638982 w 6638982"/>
              <a:gd name="connsiteY1-34" fmla="*/ 0 h 7818911"/>
              <a:gd name="connsiteX2-35" fmla="*/ 2618312 w 6638982"/>
              <a:gd name="connsiteY2-36" fmla="*/ 7818911 h 7818911"/>
              <a:gd name="connsiteX3-37" fmla="*/ 0 w 6638982"/>
              <a:gd name="connsiteY3-38" fmla="*/ 6366629 h 7818911"/>
              <a:gd name="connsiteX4-39" fmla="*/ 4921624 w 6638982"/>
              <a:gd name="connsiteY4-40" fmla="*/ 685800 h 7818911"/>
              <a:gd name="connsiteX0-41" fmla="*/ 4921624 w 6638982"/>
              <a:gd name="connsiteY0-42" fmla="*/ 685800 h 7361711"/>
              <a:gd name="connsiteX1-43" fmla="*/ 6638982 w 6638982"/>
              <a:gd name="connsiteY1-44" fmla="*/ 0 h 7361711"/>
              <a:gd name="connsiteX2-45" fmla="*/ 1784594 w 6638982"/>
              <a:gd name="connsiteY2-46" fmla="*/ 7361711 h 7361711"/>
              <a:gd name="connsiteX3-47" fmla="*/ 0 w 6638982"/>
              <a:gd name="connsiteY3-48" fmla="*/ 6366629 h 7361711"/>
              <a:gd name="connsiteX4-49" fmla="*/ 4921624 w 6638982"/>
              <a:gd name="connsiteY4-50" fmla="*/ 685800 h 7361711"/>
              <a:gd name="connsiteX0-51" fmla="*/ 4921624 w 5926288"/>
              <a:gd name="connsiteY0-52" fmla="*/ 0 h 6675911"/>
              <a:gd name="connsiteX1-53" fmla="*/ 5926288 w 5926288"/>
              <a:gd name="connsiteY1-54" fmla="*/ 484094 h 6675911"/>
              <a:gd name="connsiteX2-55" fmla="*/ 1784594 w 5926288"/>
              <a:gd name="connsiteY2-56" fmla="*/ 6675911 h 6675911"/>
              <a:gd name="connsiteX3-57" fmla="*/ 0 w 5926288"/>
              <a:gd name="connsiteY3-58" fmla="*/ 5680829 h 6675911"/>
              <a:gd name="connsiteX4-59" fmla="*/ 4921624 w 5926288"/>
              <a:gd name="connsiteY4-60" fmla="*/ 0 h 6675911"/>
              <a:gd name="connsiteX0-61" fmla="*/ 4652682 w 5926288"/>
              <a:gd name="connsiteY0-62" fmla="*/ 0 h 6191817"/>
              <a:gd name="connsiteX1-63" fmla="*/ 5926288 w 5926288"/>
              <a:gd name="connsiteY1-64" fmla="*/ 0 h 6191817"/>
              <a:gd name="connsiteX2-65" fmla="*/ 1784594 w 5926288"/>
              <a:gd name="connsiteY2-66" fmla="*/ 6191817 h 6191817"/>
              <a:gd name="connsiteX3-67" fmla="*/ 0 w 5926288"/>
              <a:gd name="connsiteY3-68" fmla="*/ 5196735 h 6191817"/>
              <a:gd name="connsiteX4-69" fmla="*/ 4652682 w 5926288"/>
              <a:gd name="connsiteY4-70" fmla="*/ 0 h 61918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926288" h="6191817">
                <a:moveTo>
                  <a:pt x="4652682" y="0"/>
                </a:moveTo>
                <a:lnTo>
                  <a:pt x="5926288" y="0"/>
                </a:lnTo>
                <a:lnTo>
                  <a:pt x="1784594" y="6191817"/>
                </a:lnTo>
                <a:lnTo>
                  <a:pt x="0" y="5196735"/>
                </a:lnTo>
                <a:lnTo>
                  <a:pt x="4652682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60" y="1940325"/>
            <a:ext cx="2943394" cy="4917676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536161" y="988079"/>
            <a:ext cx="4223919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7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在这里填写标题</a:t>
            </a:r>
            <a:endParaRPr lang="zh-CN" altLang="en-US" sz="27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757045" y="1597584"/>
            <a:ext cx="4991905" cy="561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。点击输入简要文字内容点击输入简要文字内容，文字内容需概括精炼，不用多余的文字修饰，言简意赅的说明分项内容。点击输入简要文字内容，文字内容需概括精炼，不用多余的文字修饰，言简意赅的说明分项内容。点击输入简要文字内容点击输入简要文字内容，文字内容需概括精炼，不用多余的文字修饰，言简意赅的说明分项内容。点击输入简要文字内容，文字内容需概括精炼，不用多余的文字修饰，言简意赅的说明分项内容。点击输入简要文字内容点击输入简要文字内容，文字内容需概括精炼，不用多余的文字修饰，言简意赅的说明分项内容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2411067"/>
            <a:ext cx="7439181" cy="2842137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7439975" y="2411068"/>
            <a:ext cx="837640" cy="837749"/>
            <a:chOff x="5580112" y="1592276"/>
            <a:chExt cx="628312" cy="628312"/>
          </a:xfrm>
        </p:grpSpPr>
        <p:sp>
          <p:nvSpPr>
            <p:cNvPr id="34" name="矩形 33"/>
            <p:cNvSpPr/>
            <p:nvPr/>
          </p:nvSpPr>
          <p:spPr>
            <a:xfrm>
              <a:off x="5580112" y="1592276"/>
              <a:ext cx="628312" cy="6283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Picture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406" y="1668124"/>
              <a:ext cx="381000" cy="411710"/>
            </a:xfrm>
            <a:prstGeom prst="rect">
              <a:avLst/>
            </a:prstGeom>
            <a:noFill/>
          </p:spPr>
        </p:pic>
      </p:grpSp>
      <p:grpSp>
        <p:nvGrpSpPr>
          <p:cNvPr id="36" name="组合 35"/>
          <p:cNvGrpSpPr/>
          <p:nvPr/>
        </p:nvGrpSpPr>
        <p:grpSpPr>
          <a:xfrm>
            <a:off x="7439975" y="3420955"/>
            <a:ext cx="837640" cy="837749"/>
            <a:chOff x="5580112" y="2349691"/>
            <a:chExt cx="628312" cy="628312"/>
          </a:xfrm>
        </p:grpSpPr>
        <p:sp>
          <p:nvSpPr>
            <p:cNvPr id="37" name="矩形 36"/>
            <p:cNvSpPr/>
            <p:nvPr/>
          </p:nvSpPr>
          <p:spPr>
            <a:xfrm>
              <a:off x="5580112" y="2349691"/>
              <a:ext cx="628312" cy="6283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8" name="Picture 10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899" y="2442261"/>
              <a:ext cx="462738" cy="431630"/>
            </a:xfrm>
            <a:prstGeom prst="rect">
              <a:avLst/>
            </a:prstGeom>
            <a:noFill/>
          </p:spPr>
        </p:pic>
      </p:grpSp>
      <p:grpSp>
        <p:nvGrpSpPr>
          <p:cNvPr id="39" name="组合 38"/>
          <p:cNvGrpSpPr/>
          <p:nvPr/>
        </p:nvGrpSpPr>
        <p:grpSpPr>
          <a:xfrm>
            <a:off x="7439975" y="4415455"/>
            <a:ext cx="837640" cy="837749"/>
            <a:chOff x="5580112" y="3095566"/>
            <a:chExt cx="628312" cy="628312"/>
          </a:xfrm>
        </p:grpSpPr>
        <p:sp>
          <p:nvSpPr>
            <p:cNvPr id="40" name="矩形 39"/>
            <p:cNvSpPr/>
            <p:nvPr/>
          </p:nvSpPr>
          <p:spPr>
            <a:xfrm>
              <a:off x="5580112" y="3095566"/>
              <a:ext cx="628312" cy="6283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Picture 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406" y="3193907"/>
              <a:ext cx="409724" cy="431630"/>
            </a:xfrm>
            <a:prstGeom prst="rect">
              <a:avLst/>
            </a:prstGeom>
            <a:noFill/>
          </p:spPr>
        </p:pic>
      </p:grpSp>
      <p:sp>
        <p:nvSpPr>
          <p:cNvPr id="42" name="矩形 41"/>
          <p:cNvSpPr/>
          <p:nvPr/>
        </p:nvSpPr>
        <p:spPr>
          <a:xfrm>
            <a:off x="8601146" y="2475996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601146" y="3470496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591953" y="4514539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decel="633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decel="633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2" decel="633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7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0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1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4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5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decel="633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decel="633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2" decel="633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752357" y="2334371"/>
            <a:ext cx="954198" cy="954323"/>
            <a:chOff x="1338684" y="442531"/>
            <a:chExt cx="715742" cy="715742"/>
          </a:xfrm>
        </p:grpSpPr>
        <p:sp>
          <p:nvSpPr>
            <p:cNvPr id="18" name="加号 17"/>
            <p:cNvSpPr/>
            <p:nvPr/>
          </p:nvSpPr>
          <p:spPr>
            <a:xfrm>
              <a:off x="1338684" y="442531"/>
              <a:ext cx="715742" cy="715742"/>
            </a:xfrm>
            <a:prstGeom prst="mathPlus">
              <a:avLst/>
            </a:prstGeom>
            <a:solidFill>
              <a:schemeClr val="accent1"/>
            </a:solidFill>
            <a:ln>
              <a:noFill/>
            </a:ln>
            <a:effectLst/>
          </p:spPr>
        </p:sp>
        <p:sp>
          <p:nvSpPr>
            <p:cNvPr id="19" name="加号 6"/>
            <p:cNvSpPr/>
            <p:nvPr/>
          </p:nvSpPr>
          <p:spPr>
            <a:xfrm>
              <a:off x="1433556" y="716231"/>
              <a:ext cx="525998" cy="1683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2765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ar-SA" sz="1200">
                <a:solidFill>
                  <a:srgbClr val="FFFFFF"/>
                </a:solidFill>
                <a:latin typeface="Lato Black" pitchFamily="34" charset="0"/>
                <a:cs typeface="Arial" panose="020B0604020202020204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618902" y="2334371"/>
            <a:ext cx="954198" cy="954323"/>
            <a:chOff x="3488872" y="442531"/>
            <a:chExt cx="715742" cy="715742"/>
          </a:xfrm>
        </p:grpSpPr>
        <p:sp>
          <p:nvSpPr>
            <p:cNvPr id="21" name="加号 20"/>
            <p:cNvSpPr/>
            <p:nvPr/>
          </p:nvSpPr>
          <p:spPr>
            <a:xfrm>
              <a:off x="3488872" y="442531"/>
              <a:ext cx="715742" cy="715742"/>
            </a:xfrm>
            <a:prstGeom prst="mathPlus">
              <a:avLst/>
            </a:prstGeom>
            <a:solidFill>
              <a:schemeClr val="accent1"/>
            </a:solidFill>
            <a:ln>
              <a:noFill/>
            </a:ln>
            <a:effectLst/>
          </p:spPr>
        </p:sp>
        <p:sp>
          <p:nvSpPr>
            <p:cNvPr id="22" name="加号 10"/>
            <p:cNvSpPr/>
            <p:nvPr/>
          </p:nvSpPr>
          <p:spPr>
            <a:xfrm>
              <a:off x="3583744" y="716231"/>
              <a:ext cx="525998" cy="1683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2765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ar-SA" sz="1200">
                <a:solidFill>
                  <a:srgbClr val="FFFFFF"/>
                </a:solidFill>
                <a:latin typeface="Lato Black" pitchFamily="34" charset="0"/>
                <a:cs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85447" y="2334371"/>
            <a:ext cx="954198" cy="954323"/>
            <a:chOff x="5639061" y="442531"/>
            <a:chExt cx="715742" cy="715742"/>
          </a:xfrm>
        </p:grpSpPr>
        <p:sp>
          <p:nvSpPr>
            <p:cNvPr id="24" name="等于号 23"/>
            <p:cNvSpPr/>
            <p:nvPr/>
          </p:nvSpPr>
          <p:spPr>
            <a:xfrm>
              <a:off x="5639061" y="442531"/>
              <a:ext cx="715742" cy="715742"/>
            </a:xfrm>
            <a:prstGeom prst="mathEqual">
              <a:avLst/>
            </a:prstGeom>
            <a:solidFill>
              <a:schemeClr val="accent1"/>
            </a:solidFill>
            <a:ln>
              <a:noFill/>
            </a:ln>
            <a:effectLst/>
          </p:spPr>
        </p:sp>
        <p:sp>
          <p:nvSpPr>
            <p:cNvPr id="25" name="等于号 14"/>
            <p:cNvSpPr/>
            <p:nvPr/>
          </p:nvSpPr>
          <p:spPr>
            <a:xfrm>
              <a:off x="5733933" y="589974"/>
              <a:ext cx="525998" cy="4208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2765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ar-SA" sz="1200">
                <a:solidFill>
                  <a:srgbClr val="FFFFFF"/>
                </a:solidFill>
                <a:latin typeface="Lato Black" pitchFamily="34" charset="0"/>
                <a:cs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73598" y="1988839"/>
            <a:ext cx="1645170" cy="1645384"/>
            <a:chOff x="729698" y="1954731"/>
            <a:chExt cx="1234038" cy="1234038"/>
          </a:xfrm>
        </p:grpSpPr>
        <p:sp>
          <p:nvSpPr>
            <p:cNvPr id="27" name="椭圆 26"/>
            <p:cNvSpPr/>
            <p:nvPr/>
          </p:nvSpPr>
          <p:spPr>
            <a:xfrm>
              <a:off x="729698" y="1954731"/>
              <a:ext cx="1234038" cy="123403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28" name="Freeform 42"/>
            <p:cNvSpPr>
              <a:spLocks noChangeAspect="1" noEditPoints="1"/>
            </p:cNvSpPr>
            <p:nvPr/>
          </p:nvSpPr>
          <p:spPr bwMode="auto">
            <a:xfrm>
              <a:off x="1142307" y="2139702"/>
              <a:ext cx="401198" cy="513231"/>
            </a:xfrm>
            <a:custGeom>
              <a:avLst/>
              <a:gdLst>
                <a:gd name="T0" fmla="*/ 49 w 224"/>
                <a:gd name="T1" fmla="*/ 93 h 287"/>
                <a:gd name="T2" fmla="*/ 54 w 224"/>
                <a:gd name="T3" fmla="*/ 281 h 287"/>
                <a:gd name="T4" fmla="*/ 21 w 224"/>
                <a:gd name="T5" fmla="*/ 279 h 287"/>
                <a:gd name="T6" fmla="*/ 0 w 224"/>
                <a:gd name="T7" fmla="*/ 254 h 287"/>
                <a:gd name="T8" fmla="*/ 12 w 224"/>
                <a:gd name="T9" fmla="*/ 70 h 287"/>
                <a:gd name="T10" fmla="*/ 171 w 224"/>
                <a:gd name="T11" fmla="*/ 217 h 287"/>
                <a:gd name="T12" fmla="*/ 190 w 224"/>
                <a:gd name="T13" fmla="*/ 166 h 287"/>
                <a:gd name="T14" fmla="*/ 185 w 224"/>
                <a:gd name="T15" fmla="*/ 183 h 287"/>
                <a:gd name="T16" fmla="*/ 181 w 224"/>
                <a:gd name="T17" fmla="*/ 188 h 287"/>
                <a:gd name="T18" fmla="*/ 161 w 224"/>
                <a:gd name="T19" fmla="*/ 188 h 287"/>
                <a:gd name="T20" fmla="*/ 156 w 224"/>
                <a:gd name="T21" fmla="*/ 183 h 287"/>
                <a:gd name="T22" fmla="*/ 192 w 224"/>
                <a:gd name="T23" fmla="*/ 137 h 287"/>
                <a:gd name="T24" fmla="*/ 193 w 224"/>
                <a:gd name="T25" fmla="*/ 138 h 287"/>
                <a:gd name="T26" fmla="*/ 196 w 224"/>
                <a:gd name="T27" fmla="*/ 139 h 287"/>
                <a:gd name="T28" fmla="*/ 197 w 224"/>
                <a:gd name="T29" fmla="*/ 139 h 287"/>
                <a:gd name="T30" fmla="*/ 198 w 224"/>
                <a:gd name="T31" fmla="*/ 140 h 287"/>
                <a:gd name="T32" fmla="*/ 199 w 224"/>
                <a:gd name="T33" fmla="*/ 141 h 287"/>
                <a:gd name="T34" fmla="*/ 200 w 224"/>
                <a:gd name="T35" fmla="*/ 142 h 287"/>
                <a:gd name="T36" fmla="*/ 202 w 224"/>
                <a:gd name="T37" fmla="*/ 143 h 287"/>
                <a:gd name="T38" fmla="*/ 203 w 224"/>
                <a:gd name="T39" fmla="*/ 144 h 287"/>
                <a:gd name="T40" fmla="*/ 204 w 224"/>
                <a:gd name="T41" fmla="*/ 145 h 287"/>
                <a:gd name="T42" fmla="*/ 205 w 224"/>
                <a:gd name="T43" fmla="*/ 146 h 287"/>
                <a:gd name="T44" fmla="*/ 219 w 224"/>
                <a:gd name="T45" fmla="*/ 185 h 287"/>
                <a:gd name="T46" fmla="*/ 219 w 224"/>
                <a:gd name="T47" fmla="*/ 250 h 287"/>
                <a:gd name="T48" fmla="*/ 124 w 224"/>
                <a:gd name="T49" fmla="*/ 178 h 287"/>
                <a:gd name="T50" fmla="*/ 124 w 224"/>
                <a:gd name="T51" fmla="*/ 178 h 287"/>
                <a:gd name="T52" fmla="*/ 118 w 224"/>
                <a:gd name="T53" fmla="*/ 283 h 287"/>
                <a:gd name="T54" fmla="*/ 118 w 224"/>
                <a:gd name="T55" fmla="*/ 283 h 287"/>
                <a:gd name="T56" fmla="*/ 191 w 224"/>
                <a:gd name="T57" fmla="*/ 234 h 287"/>
                <a:gd name="T58" fmla="*/ 172 w 224"/>
                <a:gd name="T59" fmla="*/ 37 h 287"/>
                <a:gd name="T60" fmla="*/ 52 w 224"/>
                <a:gd name="T61" fmla="*/ 83 h 287"/>
                <a:gd name="T62" fmla="*/ 40 w 224"/>
                <a:gd name="T63" fmla="*/ 82 h 287"/>
                <a:gd name="T64" fmla="*/ 155 w 224"/>
                <a:gd name="T65" fmla="*/ 26 h 287"/>
                <a:gd name="T66" fmla="*/ 40 w 224"/>
                <a:gd name="T67" fmla="*/ 82 h 287"/>
                <a:gd name="T68" fmla="*/ 148 w 224"/>
                <a:gd name="T69" fmla="*/ 19 h 287"/>
                <a:gd name="T70" fmla="*/ 25 w 224"/>
                <a:gd name="T71" fmla="*/ 72 h 287"/>
                <a:gd name="T72" fmla="*/ 62 w 224"/>
                <a:gd name="T73" fmla="*/ 100 h 287"/>
                <a:gd name="T74" fmla="*/ 194 w 224"/>
                <a:gd name="T75" fmla="*/ 40 h 287"/>
                <a:gd name="T76" fmla="*/ 203 w 224"/>
                <a:gd name="T77" fmla="*/ 130 h 287"/>
                <a:gd name="T78" fmla="*/ 202 w 224"/>
                <a:gd name="T79" fmla="*/ 129 h 287"/>
                <a:gd name="T80" fmla="*/ 199 w 224"/>
                <a:gd name="T81" fmla="*/ 127 h 287"/>
                <a:gd name="T82" fmla="*/ 198 w 224"/>
                <a:gd name="T83" fmla="*/ 127 h 287"/>
                <a:gd name="T84" fmla="*/ 172 w 224"/>
                <a:gd name="T85" fmla="*/ 121 h 287"/>
                <a:gd name="T86" fmla="*/ 112 w 224"/>
                <a:gd name="T87" fmla="*/ 178 h 287"/>
                <a:gd name="T88" fmla="*/ 72 w 224"/>
                <a:gd name="T89" fmla="*/ 286 h 287"/>
                <a:gd name="T90" fmla="*/ 21 w 224"/>
                <a:gd name="T91" fmla="*/ 65 h 287"/>
                <a:gd name="T92" fmla="*/ 145 w 224"/>
                <a:gd name="T93" fmla="*/ 1 h 287"/>
                <a:gd name="T94" fmla="*/ 21 w 224"/>
                <a:gd name="T95" fmla="*/ 6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287">
                  <a:moveTo>
                    <a:pt x="12" y="70"/>
                  </a:moveTo>
                  <a:cubicBezTo>
                    <a:pt x="16" y="77"/>
                    <a:pt x="21" y="82"/>
                    <a:pt x="27" y="86"/>
                  </a:cubicBezTo>
                  <a:cubicBezTo>
                    <a:pt x="33" y="90"/>
                    <a:pt x="41" y="92"/>
                    <a:pt x="49" y="93"/>
                  </a:cubicBezTo>
                  <a:cubicBezTo>
                    <a:pt x="52" y="94"/>
                    <a:pt x="54" y="97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281"/>
                    <a:pt x="54" y="281"/>
                    <a:pt x="54" y="281"/>
                  </a:cubicBezTo>
                  <a:cubicBezTo>
                    <a:pt x="54" y="285"/>
                    <a:pt x="52" y="287"/>
                    <a:pt x="48" y="287"/>
                  </a:cubicBezTo>
                  <a:cubicBezTo>
                    <a:pt x="47" y="287"/>
                    <a:pt x="47" y="287"/>
                    <a:pt x="47" y="287"/>
                  </a:cubicBezTo>
                  <a:cubicBezTo>
                    <a:pt x="38" y="286"/>
                    <a:pt x="29" y="283"/>
                    <a:pt x="21" y="279"/>
                  </a:cubicBezTo>
                  <a:cubicBezTo>
                    <a:pt x="13" y="274"/>
                    <a:pt x="6" y="267"/>
                    <a:pt x="1" y="257"/>
                  </a:cubicBezTo>
                  <a:cubicBezTo>
                    <a:pt x="0" y="256"/>
                    <a:pt x="0" y="255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0"/>
                    <a:pt x="3" y="67"/>
                    <a:pt x="6" y="67"/>
                  </a:cubicBezTo>
                  <a:cubicBezTo>
                    <a:pt x="9" y="67"/>
                    <a:pt x="11" y="68"/>
                    <a:pt x="12" y="70"/>
                  </a:cubicBezTo>
                  <a:close/>
                  <a:moveTo>
                    <a:pt x="135" y="180"/>
                  </a:moveTo>
                  <a:cubicBezTo>
                    <a:pt x="135" y="180"/>
                    <a:pt x="135" y="180"/>
                    <a:pt x="135" y="180"/>
                  </a:cubicBezTo>
                  <a:cubicBezTo>
                    <a:pt x="135" y="201"/>
                    <a:pt x="151" y="217"/>
                    <a:pt x="171" y="217"/>
                  </a:cubicBezTo>
                  <a:cubicBezTo>
                    <a:pt x="192" y="217"/>
                    <a:pt x="208" y="201"/>
                    <a:pt x="208" y="180"/>
                  </a:cubicBezTo>
                  <a:cubicBezTo>
                    <a:pt x="208" y="180"/>
                    <a:pt x="208" y="180"/>
                    <a:pt x="208" y="180"/>
                  </a:cubicBezTo>
                  <a:cubicBezTo>
                    <a:pt x="200" y="177"/>
                    <a:pt x="194" y="172"/>
                    <a:pt x="190" y="166"/>
                  </a:cubicBezTo>
                  <a:cubicBezTo>
                    <a:pt x="178" y="175"/>
                    <a:pt x="162" y="180"/>
                    <a:pt x="143" y="180"/>
                  </a:cubicBezTo>
                  <a:cubicBezTo>
                    <a:pt x="140" y="180"/>
                    <a:pt x="137" y="180"/>
                    <a:pt x="135" y="180"/>
                  </a:cubicBezTo>
                  <a:close/>
                  <a:moveTo>
                    <a:pt x="185" y="183"/>
                  </a:moveTo>
                  <a:cubicBezTo>
                    <a:pt x="188" y="183"/>
                    <a:pt x="190" y="185"/>
                    <a:pt x="190" y="188"/>
                  </a:cubicBezTo>
                  <a:cubicBezTo>
                    <a:pt x="190" y="191"/>
                    <a:pt x="188" y="193"/>
                    <a:pt x="185" y="193"/>
                  </a:cubicBezTo>
                  <a:cubicBezTo>
                    <a:pt x="183" y="193"/>
                    <a:pt x="181" y="191"/>
                    <a:pt x="181" y="188"/>
                  </a:cubicBezTo>
                  <a:cubicBezTo>
                    <a:pt x="181" y="185"/>
                    <a:pt x="183" y="183"/>
                    <a:pt x="185" y="183"/>
                  </a:cubicBezTo>
                  <a:close/>
                  <a:moveTo>
                    <a:pt x="156" y="183"/>
                  </a:moveTo>
                  <a:cubicBezTo>
                    <a:pt x="159" y="183"/>
                    <a:pt x="161" y="185"/>
                    <a:pt x="161" y="188"/>
                  </a:cubicBezTo>
                  <a:cubicBezTo>
                    <a:pt x="161" y="191"/>
                    <a:pt x="159" y="193"/>
                    <a:pt x="156" y="193"/>
                  </a:cubicBezTo>
                  <a:cubicBezTo>
                    <a:pt x="153" y="193"/>
                    <a:pt x="151" y="191"/>
                    <a:pt x="151" y="188"/>
                  </a:cubicBezTo>
                  <a:cubicBezTo>
                    <a:pt x="151" y="185"/>
                    <a:pt x="153" y="183"/>
                    <a:pt x="156" y="183"/>
                  </a:cubicBezTo>
                  <a:close/>
                  <a:moveTo>
                    <a:pt x="190" y="136"/>
                  </a:moveTo>
                  <a:cubicBezTo>
                    <a:pt x="190" y="136"/>
                    <a:pt x="190" y="136"/>
                    <a:pt x="190" y="136"/>
                  </a:cubicBezTo>
                  <a:cubicBezTo>
                    <a:pt x="191" y="136"/>
                    <a:pt x="192" y="137"/>
                    <a:pt x="192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4" y="138"/>
                    <a:pt x="195" y="138"/>
                    <a:pt x="195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5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200" y="141"/>
                    <a:pt x="200" y="141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14" y="154"/>
                    <a:pt x="219" y="166"/>
                    <a:pt x="219" y="180"/>
                  </a:cubicBezTo>
                  <a:cubicBezTo>
                    <a:pt x="219" y="181"/>
                    <a:pt x="219" y="183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00" y="215"/>
                    <a:pt x="147" y="214"/>
                    <a:pt x="124" y="24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5" y="153"/>
                    <a:pt x="146" y="132"/>
                    <a:pt x="172" y="132"/>
                  </a:cubicBezTo>
                  <a:cubicBezTo>
                    <a:pt x="178" y="132"/>
                    <a:pt x="184" y="134"/>
                    <a:pt x="190" y="136"/>
                  </a:cubicBezTo>
                  <a:close/>
                  <a:moveTo>
                    <a:pt x="118" y="283"/>
                  </a:moveTo>
                  <a:cubicBezTo>
                    <a:pt x="168" y="283"/>
                    <a:pt x="168" y="283"/>
                    <a:pt x="168" y="283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32" y="243"/>
                    <a:pt x="120" y="262"/>
                    <a:pt x="118" y="283"/>
                  </a:cubicBezTo>
                  <a:close/>
                  <a:moveTo>
                    <a:pt x="176" y="283"/>
                  </a:moveTo>
                  <a:cubicBezTo>
                    <a:pt x="224" y="283"/>
                    <a:pt x="224" y="283"/>
                    <a:pt x="224" y="283"/>
                  </a:cubicBezTo>
                  <a:cubicBezTo>
                    <a:pt x="221" y="262"/>
                    <a:pt x="210" y="243"/>
                    <a:pt x="191" y="234"/>
                  </a:cubicBezTo>
                  <a:cubicBezTo>
                    <a:pt x="176" y="283"/>
                    <a:pt x="176" y="283"/>
                    <a:pt x="176" y="283"/>
                  </a:cubicBezTo>
                  <a:close/>
                  <a:moveTo>
                    <a:pt x="55" y="88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4" y="37"/>
                    <a:pt x="175" y="35"/>
                    <a:pt x="174" y="34"/>
                  </a:cubicBezTo>
                  <a:cubicBezTo>
                    <a:pt x="173" y="32"/>
                    <a:pt x="172" y="32"/>
                    <a:pt x="170" y="3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1" y="83"/>
                    <a:pt x="50" y="85"/>
                    <a:pt x="51" y="87"/>
                  </a:cubicBezTo>
                  <a:cubicBezTo>
                    <a:pt x="51" y="88"/>
                    <a:pt x="53" y="89"/>
                    <a:pt x="55" y="88"/>
                  </a:cubicBezTo>
                  <a:close/>
                  <a:moveTo>
                    <a:pt x="40" y="82"/>
                  </a:moveTo>
                  <a:cubicBezTo>
                    <a:pt x="157" y="31"/>
                    <a:pt x="157" y="31"/>
                    <a:pt x="157" y="31"/>
                  </a:cubicBezTo>
                  <a:cubicBezTo>
                    <a:pt x="159" y="30"/>
                    <a:pt x="160" y="29"/>
                    <a:pt x="159" y="27"/>
                  </a:cubicBezTo>
                  <a:cubicBezTo>
                    <a:pt x="158" y="26"/>
                    <a:pt x="157" y="25"/>
                    <a:pt x="155" y="2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6" y="77"/>
                    <a:pt x="35" y="79"/>
                    <a:pt x="36" y="80"/>
                  </a:cubicBezTo>
                  <a:cubicBezTo>
                    <a:pt x="36" y="82"/>
                    <a:pt x="38" y="82"/>
                    <a:pt x="40" y="82"/>
                  </a:cubicBezTo>
                  <a:close/>
                  <a:moveTo>
                    <a:pt x="29" y="73"/>
                  </a:moveTo>
                  <a:cubicBezTo>
                    <a:pt x="147" y="23"/>
                    <a:pt x="147" y="23"/>
                    <a:pt x="147" y="23"/>
                  </a:cubicBezTo>
                  <a:cubicBezTo>
                    <a:pt x="148" y="22"/>
                    <a:pt x="149" y="21"/>
                    <a:pt x="148" y="19"/>
                  </a:cubicBezTo>
                  <a:cubicBezTo>
                    <a:pt x="148" y="18"/>
                    <a:pt x="146" y="17"/>
                    <a:pt x="145" y="1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6" y="73"/>
                    <a:pt x="27" y="74"/>
                    <a:pt x="29" y="73"/>
                  </a:cubicBezTo>
                  <a:close/>
                  <a:moveTo>
                    <a:pt x="62" y="280"/>
                  </a:move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8"/>
                    <a:pt x="64" y="95"/>
                    <a:pt x="66" y="94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4" y="39"/>
                    <a:pt x="195" y="39"/>
                    <a:pt x="197" y="39"/>
                  </a:cubicBezTo>
                  <a:cubicBezTo>
                    <a:pt x="200" y="39"/>
                    <a:pt x="203" y="42"/>
                    <a:pt x="203" y="45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3" y="129"/>
                    <a:pt x="203" y="129"/>
                    <a:pt x="203" y="129"/>
                  </a:cubicBezTo>
                  <a:cubicBezTo>
                    <a:pt x="203" y="129"/>
                    <a:pt x="202" y="129"/>
                    <a:pt x="202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01" y="129"/>
                    <a:pt x="201" y="128"/>
                    <a:pt x="201" y="128"/>
                  </a:cubicBezTo>
                  <a:cubicBezTo>
                    <a:pt x="201" y="128"/>
                    <a:pt x="201" y="128"/>
                    <a:pt x="201" y="128"/>
                  </a:cubicBezTo>
                  <a:cubicBezTo>
                    <a:pt x="200" y="128"/>
                    <a:pt x="200" y="128"/>
                    <a:pt x="199" y="127"/>
                  </a:cubicBezTo>
                  <a:cubicBezTo>
                    <a:pt x="199" y="127"/>
                    <a:pt x="199" y="127"/>
                    <a:pt x="199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7" y="126"/>
                    <a:pt x="196" y="126"/>
                    <a:pt x="194" y="12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187" y="122"/>
                    <a:pt x="179" y="121"/>
                    <a:pt x="172" y="121"/>
                  </a:cubicBezTo>
                  <a:cubicBezTo>
                    <a:pt x="140" y="121"/>
                    <a:pt x="114" y="146"/>
                    <a:pt x="112" y="177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1" y="262"/>
                    <a:pt x="109" y="266"/>
                    <a:pt x="108" y="270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71" y="286"/>
                    <a:pt x="70" y="286"/>
                    <a:pt x="69" y="286"/>
                  </a:cubicBezTo>
                  <a:cubicBezTo>
                    <a:pt x="65" y="286"/>
                    <a:pt x="62" y="284"/>
                    <a:pt x="62" y="280"/>
                  </a:cubicBezTo>
                  <a:close/>
                  <a:moveTo>
                    <a:pt x="21" y="65"/>
                  </a:moveTo>
                  <a:cubicBezTo>
                    <a:pt x="18" y="66"/>
                    <a:pt x="15" y="64"/>
                    <a:pt x="14" y="62"/>
                  </a:cubicBezTo>
                  <a:cubicBezTo>
                    <a:pt x="13" y="60"/>
                    <a:pt x="15" y="57"/>
                    <a:pt x="17" y="56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7" y="0"/>
                    <a:pt x="150" y="1"/>
                    <a:pt x="151" y="3"/>
                  </a:cubicBezTo>
                  <a:cubicBezTo>
                    <a:pt x="152" y="6"/>
                    <a:pt x="151" y="9"/>
                    <a:pt x="149" y="10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6691" y="2652933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40143" y="1988839"/>
            <a:ext cx="1645170" cy="1645384"/>
            <a:chOff x="2879887" y="1954731"/>
            <a:chExt cx="1234038" cy="1234038"/>
          </a:xfrm>
        </p:grpSpPr>
        <p:sp>
          <p:nvSpPr>
            <p:cNvPr id="31" name="椭圆 30"/>
            <p:cNvSpPr/>
            <p:nvPr/>
          </p:nvSpPr>
          <p:spPr>
            <a:xfrm>
              <a:off x="2879887" y="1954731"/>
              <a:ext cx="1234038" cy="1234038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45" name="TextBox 44"/>
            <p:cNvSpPr txBox="1"/>
            <p:nvPr/>
          </p:nvSpPr>
          <p:spPr>
            <a:xfrm>
              <a:off x="3034236" y="2676555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6" name="Freeform 21"/>
            <p:cNvSpPr>
              <a:spLocks noChangeAspect="1" noEditPoints="1"/>
            </p:cNvSpPr>
            <p:nvPr/>
          </p:nvSpPr>
          <p:spPr bwMode="auto">
            <a:xfrm>
              <a:off x="3265892" y="2190753"/>
              <a:ext cx="462027" cy="433852"/>
            </a:xfrm>
            <a:custGeom>
              <a:avLst/>
              <a:gdLst>
                <a:gd name="T0" fmla="*/ 189 w 243"/>
                <a:gd name="T1" fmla="*/ 0 h 228"/>
                <a:gd name="T2" fmla="*/ 196 w 243"/>
                <a:gd name="T3" fmla="*/ 190 h 228"/>
                <a:gd name="T4" fmla="*/ 201 w 243"/>
                <a:gd name="T5" fmla="*/ 207 h 228"/>
                <a:gd name="T6" fmla="*/ 224 w 243"/>
                <a:gd name="T7" fmla="*/ 208 h 228"/>
                <a:gd name="T8" fmla="*/ 228 w 243"/>
                <a:gd name="T9" fmla="*/ 184 h 228"/>
                <a:gd name="T10" fmla="*/ 235 w 243"/>
                <a:gd name="T11" fmla="*/ 11 h 228"/>
                <a:gd name="T12" fmla="*/ 243 w 243"/>
                <a:gd name="T13" fmla="*/ 184 h 228"/>
                <a:gd name="T14" fmla="*/ 236 w 243"/>
                <a:gd name="T15" fmla="*/ 215 h 228"/>
                <a:gd name="T16" fmla="*/ 216 w 243"/>
                <a:gd name="T17" fmla="*/ 228 h 228"/>
                <a:gd name="T18" fmla="*/ 35 w 243"/>
                <a:gd name="T19" fmla="*/ 228 h 228"/>
                <a:gd name="T20" fmla="*/ 10 w 243"/>
                <a:gd name="T21" fmla="*/ 219 h 228"/>
                <a:gd name="T22" fmla="*/ 0 w 243"/>
                <a:gd name="T23" fmla="*/ 191 h 228"/>
                <a:gd name="T24" fmla="*/ 8 w 243"/>
                <a:gd name="T25" fmla="*/ 0 h 228"/>
                <a:gd name="T26" fmla="*/ 34 w 243"/>
                <a:gd name="T27" fmla="*/ 188 h 228"/>
                <a:gd name="T28" fmla="*/ 72 w 243"/>
                <a:gd name="T29" fmla="*/ 179 h 228"/>
                <a:gd name="T30" fmla="*/ 34 w 243"/>
                <a:gd name="T31" fmla="*/ 157 h 228"/>
                <a:gd name="T32" fmla="*/ 161 w 243"/>
                <a:gd name="T33" fmla="*/ 166 h 228"/>
                <a:gd name="T34" fmla="*/ 34 w 243"/>
                <a:gd name="T35" fmla="*/ 157 h 228"/>
                <a:gd name="T36" fmla="*/ 34 w 243"/>
                <a:gd name="T37" fmla="*/ 142 h 228"/>
                <a:gd name="T38" fmla="*/ 161 w 243"/>
                <a:gd name="T39" fmla="*/ 132 h 228"/>
                <a:gd name="T40" fmla="*/ 34 w 243"/>
                <a:gd name="T41" fmla="*/ 109 h 228"/>
                <a:gd name="T42" fmla="*/ 161 w 243"/>
                <a:gd name="T43" fmla="*/ 119 h 228"/>
                <a:gd name="T44" fmla="*/ 34 w 243"/>
                <a:gd name="T45" fmla="*/ 109 h 228"/>
                <a:gd name="T46" fmla="*/ 64 w 243"/>
                <a:gd name="T47" fmla="*/ 38 h 228"/>
                <a:gd name="T48" fmla="*/ 54 w 243"/>
                <a:gd name="T49" fmla="*/ 62 h 228"/>
                <a:gd name="T50" fmla="*/ 34 w 243"/>
                <a:gd name="T51" fmla="*/ 38 h 228"/>
                <a:gd name="T52" fmla="*/ 44 w 243"/>
                <a:gd name="T53" fmla="*/ 90 h 228"/>
                <a:gd name="T54" fmla="*/ 52 w 243"/>
                <a:gd name="T55" fmla="*/ 90 h 228"/>
                <a:gd name="T56" fmla="*/ 89 w 243"/>
                <a:gd name="T57" fmla="*/ 90 h 228"/>
                <a:gd name="T58" fmla="*/ 78 w 243"/>
                <a:gd name="T59" fmla="*/ 84 h 228"/>
                <a:gd name="T60" fmla="*/ 87 w 243"/>
                <a:gd name="T61" fmla="*/ 65 h 228"/>
                <a:gd name="T62" fmla="*/ 78 w 243"/>
                <a:gd name="T63" fmla="*/ 59 h 228"/>
                <a:gd name="T64" fmla="*/ 89 w 243"/>
                <a:gd name="T65" fmla="*/ 45 h 228"/>
                <a:gd name="T66" fmla="*/ 66 w 243"/>
                <a:gd name="T67" fmla="*/ 38 h 228"/>
                <a:gd name="T68" fmla="*/ 89 w 243"/>
                <a:gd name="T69" fmla="*/ 90 h 228"/>
                <a:gd name="T70" fmla="*/ 127 w 243"/>
                <a:gd name="T71" fmla="*/ 38 h 228"/>
                <a:gd name="T72" fmla="*/ 120 w 243"/>
                <a:gd name="T73" fmla="*/ 38 h 228"/>
                <a:gd name="T74" fmla="*/ 103 w 243"/>
                <a:gd name="T75" fmla="*/ 62 h 228"/>
                <a:gd name="T76" fmla="*/ 90 w 243"/>
                <a:gd name="T77" fmla="*/ 38 h 228"/>
                <a:gd name="T78" fmla="*/ 108 w 243"/>
                <a:gd name="T79" fmla="*/ 90 h 228"/>
                <a:gd name="T80" fmla="*/ 116 w 243"/>
                <a:gd name="T81" fmla="*/ 90 h 228"/>
                <a:gd name="T82" fmla="*/ 136 w 243"/>
                <a:gd name="T83" fmla="*/ 38 h 228"/>
                <a:gd name="T84" fmla="*/ 138 w 243"/>
                <a:gd name="T85" fmla="*/ 81 h 228"/>
                <a:gd name="T86" fmla="*/ 164 w 243"/>
                <a:gd name="T87" fmla="*/ 81 h 228"/>
                <a:gd name="T88" fmla="*/ 162 w 243"/>
                <a:gd name="T89" fmla="*/ 68 h 228"/>
                <a:gd name="T90" fmla="*/ 149 w 243"/>
                <a:gd name="T91" fmla="*/ 51 h 228"/>
                <a:gd name="T92" fmla="*/ 150 w 243"/>
                <a:gd name="T93" fmla="*/ 45 h 228"/>
                <a:gd name="T94" fmla="*/ 152 w 243"/>
                <a:gd name="T95" fmla="*/ 56 h 228"/>
                <a:gd name="T96" fmla="*/ 163 w 243"/>
                <a:gd name="T97" fmla="*/ 47 h 228"/>
                <a:gd name="T98" fmla="*/ 138 w 243"/>
                <a:gd name="T99" fmla="*/ 48 h 228"/>
                <a:gd name="T100" fmla="*/ 139 w 243"/>
                <a:gd name="T101" fmla="*/ 59 h 228"/>
                <a:gd name="T102" fmla="*/ 152 w 243"/>
                <a:gd name="T103" fmla="*/ 75 h 228"/>
                <a:gd name="T104" fmla="*/ 150 w 243"/>
                <a:gd name="T105" fmla="*/ 83 h 228"/>
                <a:gd name="T106" fmla="*/ 148 w 243"/>
                <a:gd name="T107" fmla="*/ 70 h 228"/>
                <a:gd name="T108" fmla="*/ 206 w 243"/>
                <a:gd name="T109" fmla="*/ 12 h 228"/>
                <a:gd name="T110" fmla="*/ 213 w 243"/>
                <a:gd name="T111" fmla="*/ 200 h 228"/>
                <a:gd name="T112" fmla="*/ 220 w 243"/>
                <a:gd name="T113" fmla="*/ 12 h 228"/>
                <a:gd name="T114" fmla="*/ 206 w 243"/>
                <a:gd name="T115" fmla="*/ 12 h 228"/>
                <a:gd name="T116" fmla="*/ 15 w 243"/>
                <a:gd name="T117" fmla="*/ 15 h 228"/>
                <a:gd name="T118" fmla="*/ 15 w 243"/>
                <a:gd name="T119" fmla="*/ 191 h 228"/>
                <a:gd name="T120" fmla="*/ 35 w 243"/>
                <a:gd name="T121" fmla="*/ 213 h 228"/>
                <a:gd name="T122" fmla="*/ 188 w 243"/>
                <a:gd name="T123" fmla="*/ 213 h 228"/>
                <a:gd name="T124" fmla="*/ 182 w 243"/>
                <a:gd name="T125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228">
                  <a:moveTo>
                    <a:pt x="8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93" y="0"/>
                    <a:pt x="196" y="3"/>
                    <a:pt x="196" y="7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8"/>
                    <a:pt x="198" y="203"/>
                    <a:pt x="201" y="207"/>
                  </a:cubicBezTo>
                  <a:cubicBezTo>
                    <a:pt x="204" y="210"/>
                    <a:pt x="210" y="212"/>
                    <a:pt x="216" y="213"/>
                  </a:cubicBezTo>
                  <a:cubicBezTo>
                    <a:pt x="219" y="213"/>
                    <a:pt x="222" y="211"/>
                    <a:pt x="224" y="208"/>
                  </a:cubicBezTo>
                  <a:cubicBezTo>
                    <a:pt x="226" y="203"/>
                    <a:pt x="228" y="196"/>
                    <a:pt x="228" y="184"/>
                  </a:cubicBezTo>
                  <a:cubicBezTo>
                    <a:pt x="228" y="184"/>
                    <a:pt x="228" y="184"/>
                    <a:pt x="228" y="184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28" y="15"/>
                    <a:pt x="231" y="11"/>
                    <a:pt x="235" y="11"/>
                  </a:cubicBezTo>
                  <a:cubicBezTo>
                    <a:pt x="239" y="11"/>
                    <a:pt x="243" y="15"/>
                    <a:pt x="243" y="19"/>
                  </a:cubicBezTo>
                  <a:cubicBezTo>
                    <a:pt x="243" y="184"/>
                    <a:pt x="243" y="184"/>
                    <a:pt x="243" y="184"/>
                  </a:cubicBezTo>
                  <a:cubicBezTo>
                    <a:pt x="243" y="184"/>
                    <a:pt x="243" y="184"/>
                    <a:pt x="242" y="184"/>
                  </a:cubicBezTo>
                  <a:cubicBezTo>
                    <a:pt x="243" y="199"/>
                    <a:pt x="240" y="209"/>
                    <a:pt x="236" y="215"/>
                  </a:cubicBezTo>
                  <a:cubicBezTo>
                    <a:pt x="232" y="223"/>
                    <a:pt x="225" y="227"/>
                    <a:pt x="217" y="228"/>
                  </a:cubicBezTo>
                  <a:cubicBezTo>
                    <a:pt x="217" y="228"/>
                    <a:pt x="217" y="228"/>
                    <a:pt x="216" y="228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8"/>
                    <a:pt x="34" y="228"/>
                    <a:pt x="34" y="228"/>
                  </a:cubicBezTo>
                  <a:cubicBezTo>
                    <a:pt x="24" y="228"/>
                    <a:pt x="16" y="225"/>
                    <a:pt x="10" y="219"/>
                  </a:cubicBezTo>
                  <a:cubicBezTo>
                    <a:pt x="4" y="213"/>
                    <a:pt x="0" y="204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lose/>
                  <a:moveTo>
                    <a:pt x="34" y="179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34" y="179"/>
                    <a:pt x="34" y="179"/>
                    <a:pt x="34" y="179"/>
                  </a:cubicBezTo>
                  <a:close/>
                  <a:moveTo>
                    <a:pt x="34" y="157"/>
                  </a:moveTo>
                  <a:cubicBezTo>
                    <a:pt x="34" y="166"/>
                    <a:pt x="34" y="166"/>
                    <a:pt x="34" y="166"/>
                  </a:cubicBezTo>
                  <a:cubicBezTo>
                    <a:pt x="161" y="166"/>
                    <a:pt x="161" y="166"/>
                    <a:pt x="161" y="166"/>
                  </a:cubicBezTo>
                  <a:cubicBezTo>
                    <a:pt x="161" y="157"/>
                    <a:pt x="161" y="157"/>
                    <a:pt x="161" y="157"/>
                  </a:cubicBezTo>
                  <a:cubicBezTo>
                    <a:pt x="34" y="157"/>
                    <a:pt x="34" y="157"/>
                    <a:pt x="34" y="157"/>
                  </a:cubicBezTo>
                  <a:close/>
                  <a:moveTo>
                    <a:pt x="34" y="132"/>
                  </a:moveTo>
                  <a:cubicBezTo>
                    <a:pt x="34" y="142"/>
                    <a:pt x="34" y="142"/>
                    <a:pt x="34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32"/>
                    <a:pt x="161" y="132"/>
                    <a:pt x="161" y="132"/>
                  </a:cubicBezTo>
                  <a:cubicBezTo>
                    <a:pt x="34" y="132"/>
                    <a:pt x="34" y="132"/>
                    <a:pt x="34" y="132"/>
                  </a:cubicBezTo>
                  <a:close/>
                  <a:moveTo>
                    <a:pt x="34" y="109"/>
                  </a:moveTo>
                  <a:cubicBezTo>
                    <a:pt x="34" y="119"/>
                    <a:pt x="34" y="119"/>
                    <a:pt x="34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34" y="109"/>
                    <a:pt x="34" y="109"/>
                    <a:pt x="34" y="109"/>
                  </a:cubicBezTo>
                  <a:close/>
                  <a:moveTo>
                    <a:pt x="64" y="90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64" y="90"/>
                    <a:pt x="64" y="90"/>
                    <a:pt x="64" y="90"/>
                  </a:cubicBezTo>
                  <a:close/>
                  <a:moveTo>
                    <a:pt x="89" y="90"/>
                  </a:moveTo>
                  <a:cubicBezTo>
                    <a:pt x="89" y="84"/>
                    <a:pt x="89" y="84"/>
                    <a:pt x="89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136" y="38"/>
                  </a:moveTo>
                  <a:cubicBezTo>
                    <a:pt x="127" y="38"/>
                    <a:pt x="127" y="38"/>
                    <a:pt x="127" y="38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36" y="38"/>
                    <a:pt x="136" y="38"/>
                    <a:pt x="136" y="38"/>
                  </a:cubicBezTo>
                  <a:close/>
                  <a:moveTo>
                    <a:pt x="138" y="70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38" y="88"/>
                    <a:pt x="142" y="91"/>
                    <a:pt x="150" y="91"/>
                  </a:cubicBezTo>
                  <a:cubicBezTo>
                    <a:pt x="159" y="91"/>
                    <a:pt x="164" y="87"/>
                    <a:pt x="164" y="81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64" y="72"/>
                    <a:pt x="163" y="69"/>
                    <a:pt x="162" y="68"/>
                  </a:cubicBezTo>
                  <a:cubicBezTo>
                    <a:pt x="160" y="66"/>
                    <a:pt x="157" y="63"/>
                    <a:pt x="153" y="58"/>
                  </a:cubicBezTo>
                  <a:cubicBezTo>
                    <a:pt x="150" y="55"/>
                    <a:pt x="149" y="53"/>
                    <a:pt x="149" y="51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46"/>
                    <a:pt x="149" y="45"/>
                    <a:pt x="150" y="45"/>
                  </a:cubicBezTo>
                  <a:cubicBezTo>
                    <a:pt x="152" y="45"/>
                    <a:pt x="152" y="45"/>
                    <a:pt x="152" y="4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3" y="41"/>
                    <a:pt x="159" y="38"/>
                    <a:pt x="151" y="38"/>
                  </a:cubicBezTo>
                  <a:cubicBezTo>
                    <a:pt x="142" y="38"/>
                    <a:pt x="138" y="41"/>
                    <a:pt x="138" y="48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38" y="56"/>
                    <a:pt x="138" y="57"/>
                    <a:pt x="139" y="59"/>
                  </a:cubicBezTo>
                  <a:cubicBezTo>
                    <a:pt x="140" y="61"/>
                    <a:pt x="144" y="64"/>
                    <a:pt x="148" y="69"/>
                  </a:cubicBezTo>
                  <a:cubicBezTo>
                    <a:pt x="151" y="71"/>
                    <a:pt x="152" y="73"/>
                    <a:pt x="152" y="75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52" y="83"/>
                    <a:pt x="152" y="83"/>
                    <a:pt x="150" y="83"/>
                  </a:cubicBezTo>
                  <a:cubicBezTo>
                    <a:pt x="149" y="83"/>
                    <a:pt x="148" y="83"/>
                    <a:pt x="148" y="82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38" y="70"/>
                    <a:pt x="138" y="70"/>
                    <a:pt x="138" y="70"/>
                  </a:cubicBezTo>
                  <a:close/>
                  <a:moveTo>
                    <a:pt x="206" y="12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6" y="196"/>
                    <a:pt x="209" y="200"/>
                    <a:pt x="213" y="200"/>
                  </a:cubicBezTo>
                  <a:cubicBezTo>
                    <a:pt x="217" y="200"/>
                    <a:pt x="220" y="196"/>
                    <a:pt x="220" y="19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0" y="8"/>
                    <a:pt x="217" y="4"/>
                    <a:pt x="213" y="4"/>
                  </a:cubicBezTo>
                  <a:cubicBezTo>
                    <a:pt x="209" y="4"/>
                    <a:pt x="206" y="8"/>
                    <a:pt x="206" y="12"/>
                  </a:cubicBezTo>
                  <a:close/>
                  <a:moveTo>
                    <a:pt x="18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200"/>
                    <a:pt x="17" y="205"/>
                    <a:pt x="20" y="208"/>
                  </a:cubicBezTo>
                  <a:cubicBezTo>
                    <a:pt x="23" y="211"/>
                    <a:pt x="29" y="213"/>
                    <a:pt x="35" y="213"/>
                  </a:cubicBezTo>
                  <a:cubicBezTo>
                    <a:pt x="35" y="213"/>
                    <a:pt x="35" y="213"/>
                    <a:pt x="35" y="213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84" y="207"/>
                    <a:pt x="181" y="200"/>
                    <a:pt x="182" y="190"/>
                  </a:cubicBezTo>
                  <a:cubicBezTo>
                    <a:pt x="182" y="190"/>
                    <a:pt x="182" y="190"/>
                    <a:pt x="182" y="190"/>
                  </a:cubicBezTo>
                  <a:lnTo>
                    <a:pt x="182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06689" y="1988839"/>
            <a:ext cx="1645170" cy="1645384"/>
            <a:chOff x="5030076" y="1954731"/>
            <a:chExt cx="1234038" cy="1234038"/>
          </a:xfrm>
        </p:grpSpPr>
        <p:sp>
          <p:nvSpPr>
            <p:cNvPr id="48" name="椭圆 47"/>
            <p:cNvSpPr/>
            <p:nvPr/>
          </p:nvSpPr>
          <p:spPr>
            <a:xfrm>
              <a:off x="5030076" y="1954731"/>
              <a:ext cx="1234038" cy="123403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49" name="TextBox 48"/>
            <p:cNvSpPr txBox="1"/>
            <p:nvPr/>
          </p:nvSpPr>
          <p:spPr>
            <a:xfrm>
              <a:off x="5195688" y="2696021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0" name="Freeform 47"/>
            <p:cNvSpPr>
              <a:spLocks noChangeAspect="1" noEditPoints="1"/>
            </p:cNvSpPr>
            <p:nvPr/>
          </p:nvSpPr>
          <p:spPr bwMode="auto">
            <a:xfrm>
              <a:off x="5361261" y="2186183"/>
              <a:ext cx="594194" cy="481924"/>
            </a:xfrm>
            <a:custGeom>
              <a:avLst/>
              <a:gdLst>
                <a:gd name="T0" fmla="*/ 214 w 329"/>
                <a:gd name="T1" fmla="*/ 10 h 267"/>
                <a:gd name="T2" fmla="*/ 297 w 329"/>
                <a:gd name="T3" fmla="*/ 115 h 267"/>
                <a:gd name="T4" fmla="*/ 221 w 329"/>
                <a:gd name="T5" fmla="*/ 247 h 267"/>
                <a:gd name="T6" fmla="*/ 137 w 329"/>
                <a:gd name="T7" fmla="*/ 265 h 267"/>
                <a:gd name="T8" fmla="*/ 128 w 329"/>
                <a:gd name="T9" fmla="*/ 256 h 267"/>
                <a:gd name="T10" fmla="*/ 113 w 329"/>
                <a:gd name="T11" fmla="*/ 170 h 267"/>
                <a:gd name="T12" fmla="*/ 11 w 329"/>
                <a:gd name="T13" fmla="*/ 151 h 267"/>
                <a:gd name="T14" fmla="*/ 11 w 329"/>
                <a:gd name="T15" fmla="*/ 10 h 267"/>
                <a:gd name="T16" fmla="*/ 227 w 329"/>
                <a:gd name="T17" fmla="*/ 195 h 267"/>
                <a:gd name="T18" fmla="*/ 227 w 329"/>
                <a:gd name="T19" fmla="*/ 187 h 267"/>
                <a:gd name="T20" fmla="*/ 292 w 329"/>
                <a:gd name="T21" fmla="*/ 176 h 267"/>
                <a:gd name="T22" fmla="*/ 227 w 329"/>
                <a:gd name="T23" fmla="*/ 149 h 267"/>
                <a:gd name="T24" fmla="*/ 292 w 329"/>
                <a:gd name="T25" fmla="*/ 149 h 267"/>
                <a:gd name="T26" fmla="*/ 126 w 329"/>
                <a:gd name="T27" fmla="*/ 86 h 267"/>
                <a:gd name="T28" fmla="*/ 126 w 329"/>
                <a:gd name="T29" fmla="*/ 77 h 267"/>
                <a:gd name="T30" fmla="*/ 192 w 329"/>
                <a:gd name="T31" fmla="*/ 67 h 267"/>
                <a:gd name="T32" fmla="*/ 126 w 329"/>
                <a:gd name="T33" fmla="*/ 39 h 267"/>
                <a:gd name="T34" fmla="*/ 192 w 329"/>
                <a:gd name="T35" fmla="*/ 39 h 267"/>
                <a:gd name="T36" fmla="*/ 58 w 329"/>
                <a:gd name="T37" fmla="*/ 36 h 267"/>
                <a:gd name="T38" fmla="*/ 77 w 329"/>
                <a:gd name="T39" fmla="*/ 83 h 267"/>
                <a:gd name="T40" fmla="*/ 96 w 329"/>
                <a:gd name="T41" fmla="*/ 36 h 267"/>
                <a:gd name="T42" fmla="*/ 70 w 329"/>
                <a:gd name="T43" fmla="*/ 124 h 267"/>
                <a:gd name="T44" fmla="*/ 77 w 329"/>
                <a:gd name="T45" fmla="*/ 95 h 267"/>
                <a:gd name="T46" fmla="*/ 73 w 329"/>
                <a:gd name="T47" fmla="*/ 94 h 267"/>
                <a:gd name="T48" fmla="*/ 81 w 329"/>
                <a:gd name="T49" fmla="*/ 93 h 267"/>
                <a:gd name="T50" fmla="*/ 88 w 329"/>
                <a:gd name="T51" fmla="*/ 85 h 267"/>
                <a:gd name="T52" fmla="*/ 65 w 329"/>
                <a:gd name="T53" fmla="*/ 85 h 267"/>
                <a:gd name="T54" fmla="*/ 81 w 329"/>
                <a:gd name="T55" fmla="*/ 45 h 267"/>
                <a:gd name="T56" fmla="*/ 53 w 329"/>
                <a:gd name="T57" fmla="*/ 56 h 267"/>
                <a:gd name="T58" fmla="*/ 94 w 329"/>
                <a:gd name="T59" fmla="*/ 72 h 267"/>
                <a:gd name="T60" fmla="*/ 94 w 329"/>
                <a:gd name="T61" fmla="*/ 50 h 267"/>
                <a:gd name="T62" fmla="*/ 224 w 329"/>
                <a:gd name="T63" fmla="*/ 126 h 267"/>
                <a:gd name="T64" fmla="*/ 186 w 329"/>
                <a:gd name="T65" fmla="*/ 162 h 267"/>
                <a:gd name="T66" fmla="*/ 173 w 329"/>
                <a:gd name="T67" fmla="*/ 200 h 267"/>
                <a:gd name="T68" fmla="*/ 127 w 329"/>
                <a:gd name="T69" fmla="*/ 170 h 267"/>
                <a:gd name="T70" fmla="*/ 155 w 329"/>
                <a:gd name="T71" fmla="*/ 221 h 267"/>
                <a:gd name="T72" fmla="*/ 182 w 329"/>
                <a:gd name="T73" fmla="*/ 229 h 267"/>
                <a:gd name="T74" fmla="*/ 221 w 329"/>
                <a:gd name="T75" fmla="*/ 233 h 267"/>
                <a:gd name="T76" fmla="*/ 288 w 329"/>
                <a:gd name="T77" fmla="*/ 127 h 267"/>
                <a:gd name="T78" fmla="*/ 146 w 329"/>
                <a:gd name="T79" fmla="*/ 115 h 267"/>
                <a:gd name="T80" fmla="*/ 203 w 329"/>
                <a:gd name="T81" fmla="*/ 20 h 267"/>
                <a:gd name="T82" fmla="*/ 21 w 329"/>
                <a:gd name="T83" fmla="*/ 20 h 267"/>
                <a:gd name="T84" fmla="*/ 21 w 329"/>
                <a:gd name="T85" fmla="*/ 141 h 267"/>
                <a:gd name="T86" fmla="*/ 210 w 329"/>
                <a:gd name="T87" fmla="*/ 108 h 267"/>
                <a:gd name="T88" fmla="*/ 148 w 329"/>
                <a:gd name="T89" fmla="*/ 148 h 267"/>
                <a:gd name="T90" fmla="*/ 171 w 329"/>
                <a:gd name="T91" fmla="*/ 174 h 267"/>
                <a:gd name="T92" fmla="*/ 188 w 329"/>
                <a:gd name="T93" fmla="*/ 148 h 267"/>
                <a:gd name="T94" fmla="*/ 210 w 329"/>
                <a:gd name="T95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9" h="267">
                  <a:moveTo>
                    <a:pt x="36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98" y="0"/>
                    <a:pt x="207" y="4"/>
                    <a:pt x="214" y="10"/>
                  </a:cubicBezTo>
                  <a:cubicBezTo>
                    <a:pt x="220" y="17"/>
                    <a:pt x="224" y="26"/>
                    <a:pt x="224" y="36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52" y="94"/>
                    <a:pt x="278" y="102"/>
                    <a:pt x="297" y="115"/>
                  </a:cubicBezTo>
                  <a:cubicBezTo>
                    <a:pt x="317" y="129"/>
                    <a:pt x="329" y="148"/>
                    <a:pt x="329" y="170"/>
                  </a:cubicBezTo>
                  <a:cubicBezTo>
                    <a:pt x="329" y="192"/>
                    <a:pt x="317" y="211"/>
                    <a:pt x="297" y="225"/>
                  </a:cubicBezTo>
                  <a:cubicBezTo>
                    <a:pt x="277" y="239"/>
                    <a:pt x="251" y="247"/>
                    <a:pt x="221" y="247"/>
                  </a:cubicBezTo>
                  <a:cubicBezTo>
                    <a:pt x="215" y="247"/>
                    <a:pt x="208" y="247"/>
                    <a:pt x="202" y="246"/>
                  </a:cubicBezTo>
                  <a:cubicBezTo>
                    <a:pt x="196" y="245"/>
                    <a:pt x="191" y="244"/>
                    <a:pt x="186" y="243"/>
                  </a:cubicBezTo>
                  <a:cubicBezTo>
                    <a:pt x="137" y="265"/>
                    <a:pt x="137" y="265"/>
                    <a:pt x="137" y="265"/>
                  </a:cubicBezTo>
                  <a:cubicBezTo>
                    <a:pt x="134" y="267"/>
                    <a:pt x="130" y="265"/>
                    <a:pt x="128" y="261"/>
                  </a:cubicBezTo>
                  <a:cubicBezTo>
                    <a:pt x="127" y="260"/>
                    <a:pt x="127" y="258"/>
                    <a:pt x="128" y="256"/>
                  </a:cubicBezTo>
                  <a:cubicBezTo>
                    <a:pt x="128" y="256"/>
                    <a:pt x="128" y="256"/>
                    <a:pt x="128" y="256"/>
                  </a:cubicBezTo>
                  <a:cubicBezTo>
                    <a:pt x="140" y="221"/>
                    <a:pt x="140" y="221"/>
                    <a:pt x="140" y="221"/>
                  </a:cubicBezTo>
                  <a:cubicBezTo>
                    <a:pt x="132" y="215"/>
                    <a:pt x="126" y="207"/>
                    <a:pt x="121" y="200"/>
                  </a:cubicBezTo>
                  <a:cubicBezTo>
                    <a:pt x="116" y="191"/>
                    <a:pt x="113" y="181"/>
                    <a:pt x="113" y="170"/>
                  </a:cubicBezTo>
                  <a:cubicBezTo>
                    <a:pt x="113" y="167"/>
                    <a:pt x="113" y="165"/>
                    <a:pt x="113" y="162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26" y="162"/>
                    <a:pt x="17" y="158"/>
                    <a:pt x="11" y="151"/>
                  </a:cubicBezTo>
                  <a:cubicBezTo>
                    <a:pt x="4" y="145"/>
                    <a:pt x="0" y="136"/>
                    <a:pt x="0" y="12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6"/>
                    <a:pt x="4" y="17"/>
                    <a:pt x="11" y="10"/>
                  </a:cubicBezTo>
                  <a:cubicBezTo>
                    <a:pt x="17" y="4"/>
                    <a:pt x="26" y="0"/>
                    <a:pt x="36" y="0"/>
                  </a:cubicBezTo>
                  <a:close/>
                  <a:moveTo>
                    <a:pt x="227" y="187"/>
                  </a:moveTo>
                  <a:cubicBezTo>
                    <a:pt x="227" y="195"/>
                    <a:pt x="227" y="195"/>
                    <a:pt x="227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2" y="187"/>
                    <a:pt x="292" y="187"/>
                    <a:pt x="292" y="187"/>
                  </a:cubicBezTo>
                  <a:cubicBezTo>
                    <a:pt x="227" y="187"/>
                    <a:pt x="227" y="187"/>
                    <a:pt x="227" y="187"/>
                  </a:cubicBezTo>
                  <a:close/>
                  <a:moveTo>
                    <a:pt x="227" y="168"/>
                  </a:moveTo>
                  <a:cubicBezTo>
                    <a:pt x="227" y="176"/>
                    <a:pt x="227" y="176"/>
                    <a:pt x="227" y="176"/>
                  </a:cubicBezTo>
                  <a:cubicBezTo>
                    <a:pt x="292" y="176"/>
                    <a:pt x="292" y="176"/>
                    <a:pt x="292" y="176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27" y="168"/>
                    <a:pt x="227" y="168"/>
                    <a:pt x="227" y="168"/>
                  </a:cubicBezTo>
                  <a:close/>
                  <a:moveTo>
                    <a:pt x="227" y="149"/>
                  </a:moveTo>
                  <a:cubicBezTo>
                    <a:pt x="227" y="157"/>
                    <a:pt x="227" y="157"/>
                    <a:pt x="227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49"/>
                    <a:pt x="292" y="149"/>
                    <a:pt x="292" y="149"/>
                  </a:cubicBezTo>
                  <a:cubicBezTo>
                    <a:pt x="227" y="149"/>
                    <a:pt x="227" y="149"/>
                    <a:pt x="227" y="149"/>
                  </a:cubicBezTo>
                  <a:close/>
                  <a:moveTo>
                    <a:pt x="126" y="77"/>
                  </a:moveTo>
                  <a:cubicBezTo>
                    <a:pt x="126" y="86"/>
                    <a:pt x="126" y="86"/>
                    <a:pt x="126" y="86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26" y="77"/>
                    <a:pt x="126" y="77"/>
                    <a:pt x="126" y="77"/>
                  </a:cubicBezTo>
                  <a:close/>
                  <a:moveTo>
                    <a:pt x="126" y="58"/>
                  </a:moveTo>
                  <a:cubicBezTo>
                    <a:pt x="126" y="67"/>
                    <a:pt x="126" y="67"/>
                    <a:pt x="126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26" y="58"/>
                    <a:pt x="126" y="58"/>
                    <a:pt x="126" y="58"/>
                  </a:cubicBezTo>
                  <a:close/>
                  <a:moveTo>
                    <a:pt x="126" y="39"/>
                  </a:moveTo>
                  <a:cubicBezTo>
                    <a:pt x="126" y="48"/>
                    <a:pt x="126" y="48"/>
                    <a:pt x="126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26" y="39"/>
                    <a:pt x="126" y="39"/>
                    <a:pt x="126" y="39"/>
                  </a:cubicBezTo>
                  <a:close/>
                  <a:moveTo>
                    <a:pt x="77" y="28"/>
                  </a:moveTo>
                  <a:cubicBezTo>
                    <a:pt x="70" y="28"/>
                    <a:pt x="63" y="31"/>
                    <a:pt x="58" y="36"/>
                  </a:cubicBezTo>
                  <a:cubicBezTo>
                    <a:pt x="53" y="41"/>
                    <a:pt x="50" y="48"/>
                    <a:pt x="50" y="56"/>
                  </a:cubicBezTo>
                  <a:cubicBezTo>
                    <a:pt x="50" y="63"/>
                    <a:pt x="53" y="70"/>
                    <a:pt x="58" y="75"/>
                  </a:cubicBezTo>
                  <a:cubicBezTo>
                    <a:pt x="63" y="80"/>
                    <a:pt x="70" y="83"/>
                    <a:pt x="77" y="83"/>
                  </a:cubicBezTo>
                  <a:cubicBezTo>
                    <a:pt x="85" y="83"/>
                    <a:pt x="92" y="80"/>
                    <a:pt x="96" y="75"/>
                  </a:cubicBezTo>
                  <a:cubicBezTo>
                    <a:pt x="101" y="70"/>
                    <a:pt x="104" y="63"/>
                    <a:pt x="104" y="56"/>
                  </a:cubicBezTo>
                  <a:cubicBezTo>
                    <a:pt x="104" y="48"/>
                    <a:pt x="101" y="41"/>
                    <a:pt x="96" y="36"/>
                  </a:cubicBezTo>
                  <a:cubicBezTo>
                    <a:pt x="92" y="31"/>
                    <a:pt x="85" y="28"/>
                    <a:pt x="77" y="28"/>
                  </a:cubicBezTo>
                  <a:close/>
                  <a:moveTo>
                    <a:pt x="76" y="95"/>
                  </a:moveTo>
                  <a:cubicBezTo>
                    <a:pt x="70" y="124"/>
                    <a:pt x="70" y="124"/>
                    <a:pt x="70" y="124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77" y="91"/>
                    <a:pt x="77" y="91"/>
                    <a:pt x="77" y="91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6" y="95"/>
                    <a:pt x="76" y="95"/>
                    <a:pt x="76" y="95"/>
                  </a:cubicBezTo>
                  <a:close/>
                  <a:moveTo>
                    <a:pt x="88" y="85"/>
                  </a:moveTo>
                  <a:cubicBezTo>
                    <a:pt x="81" y="93"/>
                    <a:pt x="81" y="93"/>
                    <a:pt x="81" y="93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15" y="106"/>
                    <a:pt x="104" y="90"/>
                    <a:pt x="88" y="85"/>
                  </a:cubicBezTo>
                  <a:close/>
                  <a:moveTo>
                    <a:pt x="66" y="124"/>
                  </a:moveTo>
                  <a:cubicBezTo>
                    <a:pt x="72" y="93"/>
                    <a:pt x="72" y="93"/>
                    <a:pt x="72" y="93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50" y="90"/>
                    <a:pt x="38" y="106"/>
                    <a:pt x="38" y="124"/>
                  </a:cubicBezTo>
                  <a:cubicBezTo>
                    <a:pt x="66" y="124"/>
                    <a:pt x="66" y="124"/>
                    <a:pt x="66" y="124"/>
                  </a:cubicBezTo>
                  <a:close/>
                  <a:moveTo>
                    <a:pt x="81" y="45"/>
                  </a:moveTo>
                  <a:cubicBezTo>
                    <a:pt x="80" y="46"/>
                    <a:pt x="80" y="46"/>
                    <a:pt x="79" y="46"/>
                  </a:cubicBezTo>
                  <a:cubicBezTo>
                    <a:pt x="70" y="51"/>
                    <a:pt x="59" y="51"/>
                    <a:pt x="54" y="51"/>
                  </a:cubicBezTo>
                  <a:cubicBezTo>
                    <a:pt x="54" y="53"/>
                    <a:pt x="53" y="54"/>
                    <a:pt x="53" y="56"/>
                  </a:cubicBezTo>
                  <a:cubicBezTo>
                    <a:pt x="53" y="62"/>
                    <a:pt x="56" y="68"/>
                    <a:pt x="60" y="72"/>
                  </a:cubicBezTo>
                  <a:cubicBezTo>
                    <a:pt x="65" y="77"/>
                    <a:pt x="71" y="79"/>
                    <a:pt x="77" y="79"/>
                  </a:cubicBezTo>
                  <a:cubicBezTo>
                    <a:pt x="84" y="79"/>
                    <a:pt x="90" y="77"/>
                    <a:pt x="94" y="72"/>
                  </a:cubicBezTo>
                  <a:cubicBezTo>
                    <a:pt x="98" y="68"/>
                    <a:pt x="101" y="62"/>
                    <a:pt x="101" y="56"/>
                  </a:cubicBezTo>
                  <a:cubicBezTo>
                    <a:pt x="101" y="54"/>
                    <a:pt x="101" y="52"/>
                    <a:pt x="100" y="51"/>
                  </a:cubicBezTo>
                  <a:cubicBezTo>
                    <a:pt x="98" y="51"/>
                    <a:pt x="96" y="51"/>
                    <a:pt x="94" y="50"/>
                  </a:cubicBezTo>
                  <a:cubicBezTo>
                    <a:pt x="89" y="49"/>
                    <a:pt x="85" y="48"/>
                    <a:pt x="81" y="45"/>
                  </a:cubicBezTo>
                  <a:close/>
                  <a:moveTo>
                    <a:pt x="224" y="107"/>
                  </a:moveTo>
                  <a:cubicBezTo>
                    <a:pt x="224" y="126"/>
                    <a:pt x="224" y="126"/>
                    <a:pt x="224" y="126"/>
                  </a:cubicBezTo>
                  <a:cubicBezTo>
                    <a:pt x="224" y="136"/>
                    <a:pt x="220" y="145"/>
                    <a:pt x="214" y="151"/>
                  </a:cubicBezTo>
                  <a:cubicBezTo>
                    <a:pt x="207" y="158"/>
                    <a:pt x="198" y="162"/>
                    <a:pt x="188" y="162"/>
                  </a:cubicBezTo>
                  <a:cubicBezTo>
                    <a:pt x="186" y="162"/>
                    <a:pt x="186" y="162"/>
                    <a:pt x="186" y="162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6" y="200"/>
                    <a:pt x="183" y="203"/>
                    <a:pt x="179" y="203"/>
                  </a:cubicBezTo>
                  <a:cubicBezTo>
                    <a:pt x="176" y="203"/>
                    <a:pt x="174" y="202"/>
                    <a:pt x="173" y="200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28" y="165"/>
                    <a:pt x="127" y="167"/>
                    <a:pt x="127" y="170"/>
                  </a:cubicBezTo>
                  <a:cubicBezTo>
                    <a:pt x="127" y="178"/>
                    <a:pt x="130" y="185"/>
                    <a:pt x="134" y="192"/>
                  </a:cubicBezTo>
                  <a:cubicBezTo>
                    <a:pt x="138" y="200"/>
                    <a:pt x="144" y="206"/>
                    <a:pt x="152" y="212"/>
                  </a:cubicBezTo>
                  <a:cubicBezTo>
                    <a:pt x="155" y="214"/>
                    <a:pt x="156" y="217"/>
                    <a:pt x="155" y="221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28"/>
                    <a:pt x="185" y="228"/>
                    <a:pt x="187" y="228"/>
                  </a:cubicBezTo>
                  <a:cubicBezTo>
                    <a:pt x="192" y="230"/>
                    <a:pt x="198" y="231"/>
                    <a:pt x="204" y="232"/>
                  </a:cubicBezTo>
                  <a:cubicBezTo>
                    <a:pt x="209" y="232"/>
                    <a:pt x="215" y="233"/>
                    <a:pt x="221" y="233"/>
                  </a:cubicBezTo>
                  <a:cubicBezTo>
                    <a:pt x="248" y="233"/>
                    <a:pt x="271" y="225"/>
                    <a:pt x="288" y="214"/>
                  </a:cubicBezTo>
                  <a:cubicBezTo>
                    <a:pt x="305" y="202"/>
                    <a:pt x="315" y="187"/>
                    <a:pt x="315" y="170"/>
                  </a:cubicBezTo>
                  <a:cubicBezTo>
                    <a:pt x="315" y="153"/>
                    <a:pt x="305" y="138"/>
                    <a:pt x="288" y="127"/>
                  </a:cubicBezTo>
                  <a:cubicBezTo>
                    <a:pt x="272" y="115"/>
                    <a:pt x="249" y="108"/>
                    <a:pt x="224" y="107"/>
                  </a:cubicBezTo>
                  <a:close/>
                  <a:moveTo>
                    <a:pt x="118" y="148"/>
                  </a:moveTo>
                  <a:cubicBezTo>
                    <a:pt x="123" y="135"/>
                    <a:pt x="133" y="124"/>
                    <a:pt x="146" y="115"/>
                  </a:cubicBezTo>
                  <a:cubicBezTo>
                    <a:pt x="162" y="103"/>
                    <a:pt x="185" y="95"/>
                    <a:pt x="210" y="93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0"/>
                    <a:pt x="207" y="24"/>
                    <a:pt x="203" y="20"/>
                  </a:cubicBezTo>
                  <a:cubicBezTo>
                    <a:pt x="200" y="17"/>
                    <a:pt x="194" y="14"/>
                    <a:pt x="188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25" y="17"/>
                    <a:pt x="21" y="20"/>
                  </a:cubicBezTo>
                  <a:cubicBezTo>
                    <a:pt x="17" y="24"/>
                    <a:pt x="15" y="30"/>
                    <a:pt x="15" y="3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32"/>
                    <a:pt x="17" y="137"/>
                    <a:pt x="21" y="141"/>
                  </a:cubicBezTo>
                  <a:cubicBezTo>
                    <a:pt x="25" y="145"/>
                    <a:pt x="30" y="148"/>
                    <a:pt x="36" y="148"/>
                  </a:cubicBezTo>
                  <a:cubicBezTo>
                    <a:pt x="118" y="148"/>
                    <a:pt x="118" y="148"/>
                    <a:pt x="118" y="148"/>
                  </a:cubicBezTo>
                  <a:close/>
                  <a:moveTo>
                    <a:pt x="210" y="108"/>
                  </a:moveTo>
                  <a:cubicBezTo>
                    <a:pt x="188" y="110"/>
                    <a:pt x="168" y="116"/>
                    <a:pt x="154" y="127"/>
                  </a:cubicBezTo>
                  <a:cubicBezTo>
                    <a:pt x="145" y="133"/>
                    <a:pt x="138" y="140"/>
                    <a:pt x="134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50" y="148"/>
                    <a:pt x="152" y="149"/>
                    <a:pt x="154" y="150"/>
                  </a:cubicBezTo>
                  <a:cubicBezTo>
                    <a:pt x="171" y="174"/>
                    <a:pt x="171" y="174"/>
                    <a:pt x="171" y="174"/>
                  </a:cubicBezTo>
                  <a:cubicBezTo>
                    <a:pt x="171" y="155"/>
                    <a:pt x="171" y="155"/>
                    <a:pt x="171" y="155"/>
                  </a:cubicBezTo>
                  <a:cubicBezTo>
                    <a:pt x="171" y="151"/>
                    <a:pt x="175" y="148"/>
                    <a:pt x="179" y="148"/>
                  </a:cubicBezTo>
                  <a:cubicBezTo>
                    <a:pt x="188" y="148"/>
                    <a:pt x="188" y="148"/>
                    <a:pt x="188" y="148"/>
                  </a:cubicBezTo>
                  <a:cubicBezTo>
                    <a:pt x="194" y="148"/>
                    <a:pt x="200" y="145"/>
                    <a:pt x="203" y="141"/>
                  </a:cubicBezTo>
                  <a:cubicBezTo>
                    <a:pt x="207" y="137"/>
                    <a:pt x="210" y="132"/>
                    <a:pt x="210" y="126"/>
                  </a:cubicBezTo>
                  <a:lnTo>
                    <a:pt x="21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573233" y="1988839"/>
            <a:ext cx="1645170" cy="1645384"/>
            <a:chOff x="7180264" y="1954731"/>
            <a:chExt cx="1234038" cy="1234038"/>
          </a:xfrm>
        </p:grpSpPr>
        <p:sp>
          <p:nvSpPr>
            <p:cNvPr id="52" name="椭圆 51"/>
            <p:cNvSpPr/>
            <p:nvPr/>
          </p:nvSpPr>
          <p:spPr>
            <a:xfrm>
              <a:off x="7180264" y="1954731"/>
              <a:ext cx="1234038" cy="1234038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53" name="TextBox 52"/>
            <p:cNvSpPr txBox="1"/>
            <p:nvPr/>
          </p:nvSpPr>
          <p:spPr>
            <a:xfrm>
              <a:off x="7341068" y="2632935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4" name="Freeform 37"/>
            <p:cNvSpPr>
              <a:spLocks noEditPoints="1"/>
            </p:cNvSpPr>
            <p:nvPr/>
          </p:nvSpPr>
          <p:spPr bwMode="auto">
            <a:xfrm>
              <a:off x="7564044" y="2138321"/>
              <a:ext cx="479388" cy="442664"/>
            </a:xfrm>
            <a:custGeom>
              <a:avLst/>
              <a:gdLst>
                <a:gd name="T0" fmla="*/ 274 w 309"/>
                <a:gd name="T1" fmla="*/ 0 h 257"/>
                <a:gd name="T2" fmla="*/ 309 w 309"/>
                <a:gd name="T3" fmla="*/ 34 h 257"/>
                <a:gd name="T4" fmla="*/ 299 w 309"/>
                <a:gd name="T5" fmla="*/ 129 h 257"/>
                <a:gd name="T6" fmla="*/ 247 w 309"/>
                <a:gd name="T7" fmla="*/ 139 h 257"/>
                <a:gd name="T8" fmla="*/ 195 w 309"/>
                <a:gd name="T9" fmla="*/ 202 h 257"/>
                <a:gd name="T10" fmla="*/ 195 w 309"/>
                <a:gd name="T11" fmla="*/ 139 h 257"/>
                <a:gd name="T12" fmla="*/ 168 w 309"/>
                <a:gd name="T13" fmla="*/ 123 h 257"/>
                <a:gd name="T14" fmla="*/ 211 w 309"/>
                <a:gd name="T15" fmla="*/ 123 h 257"/>
                <a:gd name="T16" fmla="*/ 211 w 309"/>
                <a:gd name="T17" fmla="*/ 157 h 257"/>
                <a:gd name="T18" fmla="*/ 239 w 309"/>
                <a:gd name="T19" fmla="*/ 123 h 257"/>
                <a:gd name="T20" fmla="*/ 274 w 309"/>
                <a:gd name="T21" fmla="*/ 123 h 257"/>
                <a:gd name="T22" fmla="*/ 293 w 309"/>
                <a:gd name="T23" fmla="*/ 104 h 257"/>
                <a:gd name="T24" fmla="*/ 287 w 309"/>
                <a:gd name="T25" fmla="*/ 21 h 257"/>
                <a:gd name="T26" fmla="*/ 102 w 309"/>
                <a:gd name="T27" fmla="*/ 16 h 257"/>
                <a:gd name="T28" fmla="*/ 83 w 309"/>
                <a:gd name="T29" fmla="*/ 34 h 257"/>
                <a:gd name="T30" fmla="*/ 76 w 309"/>
                <a:gd name="T31" fmla="*/ 118 h 257"/>
                <a:gd name="T32" fmla="*/ 67 w 309"/>
                <a:gd name="T33" fmla="*/ 104 h 257"/>
                <a:gd name="T34" fmla="*/ 77 w 309"/>
                <a:gd name="T35" fmla="*/ 10 h 257"/>
                <a:gd name="T36" fmla="*/ 44 w 309"/>
                <a:gd name="T37" fmla="*/ 115 h 257"/>
                <a:gd name="T38" fmla="*/ 44 w 309"/>
                <a:gd name="T39" fmla="*/ 171 h 257"/>
                <a:gd name="T40" fmla="*/ 44 w 309"/>
                <a:gd name="T41" fmla="*/ 115 h 257"/>
                <a:gd name="T42" fmla="*/ 88 w 309"/>
                <a:gd name="T43" fmla="*/ 123 h 257"/>
                <a:gd name="T44" fmla="*/ 156 w 309"/>
                <a:gd name="T45" fmla="*/ 123 h 257"/>
                <a:gd name="T46" fmla="*/ 92 w 309"/>
                <a:gd name="T47" fmla="*/ 250 h 257"/>
                <a:gd name="T48" fmla="*/ 96 w 309"/>
                <a:gd name="T49" fmla="*/ 201 h 257"/>
                <a:gd name="T50" fmla="*/ 96 w 309"/>
                <a:gd name="T51" fmla="*/ 257 h 257"/>
                <a:gd name="T52" fmla="*/ 149 w 309"/>
                <a:gd name="T53" fmla="*/ 250 h 257"/>
                <a:gd name="T54" fmla="*/ 153 w 309"/>
                <a:gd name="T55" fmla="*/ 201 h 257"/>
                <a:gd name="T56" fmla="*/ 175 w 309"/>
                <a:gd name="T57" fmla="*/ 250 h 257"/>
                <a:gd name="T58" fmla="*/ 153 w 309"/>
                <a:gd name="T59" fmla="*/ 161 h 257"/>
                <a:gd name="T60" fmla="*/ 70 w 309"/>
                <a:gd name="T61" fmla="*/ 183 h 257"/>
                <a:gd name="T62" fmla="*/ 92 w 309"/>
                <a:gd name="T63" fmla="*/ 250 h 257"/>
                <a:gd name="T64" fmla="*/ 19 w 309"/>
                <a:gd name="T65" fmla="*/ 207 h 257"/>
                <a:gd name="T66" fmla="*/ 22 w 309"/>
                <a:gd name="T67" fmla="*/ 248 h 257"/>
                <a:gd name="T68" fmla="*/ 58 w 309"/>
                <a:gd name="T69" fmla="*/ 252 h 257"/>
                <a:gd name="T70" fmla="*/ 59 w 309"/>
                <a:gd name="T71" fmla="*/ 175 h 257"/>
                <a:gd name="T72" fmla="*/ 0 w 309"/>
                <a:gd name="T73" fmla="*/ 193 h 257"/>
                <a:gd name="T74" fmla="*/ 19 w 309"/>
                <a:gd name="T75" fmla="*/ 24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9" h="257">
                  <a:moveTo>
                    <a:pt x="102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284" y="0"/>
                    <a:pt x="292" y="4"/>
                    <a:pt x="299" y="10"/>
                  </a:cubicBezTo>
                  <a:cubicBezTo>
                    <a:pt x="305" y="16"/>
                    <a:pt x="309" y="25"/>
                    <a:pt x="309" y="34"/>
                  </a:cubicBezTo>
                  <a:cubicBezTo>
                    <a:pt x="309" y="104"/>
                    <a:pt x="309" y="104"/>
                    <a:pt x="309" y="104"/>
                  </a:cubicBezTo>
                  <a:cubicBezTo>
                    <a:pt x="309" y="114"/>
                    <a:pt x="305" y="122"/>
                    <a:pt x="299" y="129"/>
                  </a:cubicBezTo>
                  <a:cubicBezTo>
                    <a:pt x="292" y="135"/>
                    <a:pt x="284" y="139"/>
                    <a:pt x="274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195" y="202"/>
                    <a:pt x="195" y="202"/>
                    <a:pt x="195" y="202"/>
                  </a:cubicBezTo>
                  <a:cubicBezTo>
                    <a:pt x="195" y="179"/>
                    <a:pt x="195" y="179"/>
                    <a:pt x="195" y="179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7" y="134"/>
                    <a:pt x="168" y="128"/>
                    <a:pt x="168" y="123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11" y="123"/>
                    <a:pt x="211" y="123"/>
                    <a:pt x="211" y="123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239" y="123"/>
                    <a:pt x="239" y="123"/>
                    <a:pt x="239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9" y="123"/>
                    <a:pt x="284" y="121"/>
                    <a:pt x="287" y="117"/>
                  </a:cubicBezTo>
                  <a:cubicBezTo>
                    <a:pt x="291" y="114"/>
                    <a:pt x="293" y="109"/>
                    <a:pt x="293" y="104"/>
                  </a:cubicBezTo>
                  <a:cubicBezTo>
                    <a:pt x="293" y="34"/>
                    <a:pt x="293" y="34"/>
                    <a:pt x="293" y="34"/>
                  </a:cubicBezTo>
                  <a:cubicBezTo>
                    <a:pt x="293" y="29"/>
                    <a:pt x="291" y="25"/>
                    <a:pt x="287" y="21"/>
                  </a:cubicBezTo>
                  <a:cubicBezTo>
                    <a:pt x="284" y="18"/>
                    <a:pt x="279" y="16"/>
                    <a:pt x="274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96" y="16"/>
                    <a:pt x="92" y="18"/>
                    <a:pt x="88" y="21"/>
                  </a:cubicBezTo>
                  <a:cubicBezTo>
                    <a:pt x="85" y="25"/>
                    <a:pt x="83" y="29"/>
                    <a:pt x="83" y="34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104"/>
                    <a:pt x="76" y="111"/>
                    <a:pt x="76" y="118"/>
                  </a:cubicBezTo>
                  <a:cubicBezTo>
                    <a:pt x="73" y="115"/>
                    <a:pt x="71" y="113"/>
                    <a:pt x="68" y="110"/>
                  </a:cubicBezTo>
                  <a:cubicBezTo>
                    <a:pt x="67" y="108"/>
                    <a:pt x="67" y="106"/>
                    <a:pt x="67" y="10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25"/>
                    <a:pt x="71" y="16"/>
                    <a:pt x="77" y="10"/>
                  </a:cubicBezTo>
                  <a:cubicBezTo>
                    <a:pt x="83" y="4"/>
                    <a:pt x="92" y="0"/>
                    <a:pt x="102" y="0"/>
                  </a:cubicBezTo>
                  <a:close/>
                  <a:moveTo>
                    <a:pt x="44" y="115"/>
                  </a:moveTo>
                  <a:cubicBezTo>
                    <a:pt x="28" y="115"/>
                    <a:pt x="15" y="127"/>
                    <a:pt x="15" y="143"/>
                  </a:cubicBezTo>
                  <a:cubicBezTo>
                    <a:pt x="15" y="159"/>
                    <a:pt x="28" y="171"/>
                    <a:pt x="44" y="171"/>
                  </a:cubicBezTo>
                  <a:cubicBezTo>
                    <a:pt x="59" y="171"/>
                    <a:pt x="72" y="159"/>
                    <a:pt x="72" y="143"/>
                  </a:cubicBezTo>
                  <a:cubicBezTo>
                    <a:pt x="72" y="127"/>
                    <a:pt x="59" y="115"/>
                    <a:pt x="44" y="115"/>
                  </a:cubicBezTo>
                  <a:close/>
                  <a:moveTo>
                    <a:pt x="122" y="88"/>
                  </a:moveTo>
                  <a:cubicBezTo>
                    <a:pt x="103" y="88"/>
                    <a:pt x="88" y="104"/>
                    <a:pt x="88" y="123"/>
                  </a:cubicBezTo>
                  <a:cubicBezTo>
                    <a:pt x="88" y="141"/>
                    <a:pt x="103" y="157"/>
                    <a:pt x="122" y="157"/>
                  </a:cubicBezTo>
                  <a:cubicBezTo>
                    <a:pt x="141" y="157"/>
                    <a:pt x="156" y="141"/>
                    <a:pt x="156" y="123"/>
                  </a:cubicBezTo>
                  <a:cubicBezTo>
                    <a:pt x="156" y="104"/>
                    <a:pt x="141" y="88"/>
                    <a:pt x="122" y="88"/>
                  </a:cubicBezTo>
                  <a:close/>
                  <a:moveTo>
                    <a:pt x="92" y="250"/>
                  </a:moveTo>
                  <a:cubicBezTo>
                    <a:pt x="92" y="201"/>
                    <a:pt x="92" y="201"/>
                    <a:pt x="92" y="201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96" y="250"/>
                    <a:pt x="96" y="250"/>
                    <a:pt x="96" y="250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149" y="257"/>
                    <a:pt x="149" y="257"/>
                    <a:pt x="149" y="257"/>
                  </a:cubicBezTo>
                  <a:cubicBezTo>
                    <a:pt x="149" y="250"/>
                    <a:pt x="149" y="250"/>
                    <a:pt x="149" y="250"/>
                  </a:cubicBezTo>
                  <a:cubicBezTo>
                    <a:pt x="149" y="201"/>
                    <a:pt x="149" y="201"/>
                    <a:pt x="149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75" y="250"/>
                    <a:pt x="175" y="250"/>
                    <a:pt x="175" y="250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71"/>
                    <a:pt x="165" y="161"/>
                    <a:pt x="153" y="161"/>
                  </a:cubicBezTo>
                  <a:cubicBezTo>
                    <a:pt x="88" y="161"/>
                    <a:pt x="157" y="161"/>
                    <a:pt x="91" y="161"/>
                  </a:cubicBezTo>
                  <a:cubicBezTo>
                    <a:pt x="79" y="161"/>
                    <a:pt x="70" y="171"/>
                    <a:pt x="70" y="183"/>
                  </a:cubicBezTo>
                  <a:cubicBezTo>
                    <a:pt x="70" y="250"/>
                    <a:pt x="70" y="250"/>
                    <a:pt x="70" y="250"/>
                  </a:cubicBezTo>
                  <a:cubicBezTo>
                    <a:pt x="73" y="250"/>
                    <a:pt x="82" y="250"/>
                    <a:pt x="92" y="250"/>
                  </a:cubicBezTo>
                  <a:close/>
                  <a:moveTo>
                    <a:pt x="19" y="248"/>
                  </a:moveTo>
                  <a:cubicBezTo>
                    <a:pt x="19" y="207"/>
                    <a:pt x="19" y="207"/>
                    <a:pt x="19" y="207"/>
                  </a:cubicBezTo>
                  <a:cubicBezTo>
                    <a:pt x="22" y="207"/>
                    <a:pt x="22" y="207"/>
                    <a:pt x="22" y="207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52"/>
                    <a:pt x="22" y="252"/>
                    <a:pt x="22" y="252"/>
                  </a:cubicBezTo>
                  <a:cubicBezTo>
                    <a:pt x="58" y="252"/>
                    <a:pt x="58" y="252"/>
                    <a:pt x="58" y="252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58" y="180"/>
                    <a:pt x="59" y="177"/>
                    <a:pt x="59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8" y="175"/>
                    <a:pt x="0" y="183"/>
                    <a:pt x="0" y="19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8"/>
                    <a:pt x="11" y="248"/>
                    <a:pt x="19" y="2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1200095" y="3909052"/>
            <a:ext cx="98181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382848" y="4132818"/>
            <a:ext cx="6677635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的发展存在着一个时代价值观的问题，即什么是设计？为什么而设计？围绕这个问题，不同的时期就会形成不同的设计面貌。对于多元化的今天，如何找到设计自身的演绎趋势，符合现代社会的发展，这就需要设计师赋予设计以生命，能动地给予设计以人性化的体验，建立起设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431018" y="4180822"/>
            <a:ext cx="2507778" cy="15044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094448" y="1697049"/>
            <a:ext cx="6518931" cy="4132219"/>
            <a:chOff x="1093653" y="1697048"/>
            <a:chExt cx="6518931" cy="4132219"/>
          </a:xfrm>
        </p:grpSpPr>
        <p:sp>
          <p:nvSpPr>
            <p:cNvPr id="3" name="圆角矩形 2"/>
            <p:cNvSpPr/>
            <p:nvPr/>
          </p:nvSpPr>
          <p:spPr>
            <a:xfrm>
              <a:off x="2897281" y="1697048"/>
              <a:ext cx="1381857" cy="47005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5421299" y="2584920"/>
              <a:ext cx="1381857" cy="47005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6230727" y="3455386"/>
              <a:ext cx="1381857" cy="4700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620576" y="3455386"/>
              <a:ext cx="1381857" cy="4700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897280" y="3455386"/>
              <a:ext cx="1381857" cy="4700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295835" y="3455386"/>
              <a:ext cx="1381857" cy="4700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295834" y="4138701"/>
              <a:ext cx="1381857" cy="4700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295833" y="4822016"/>
              <a:ext cx="1381857" cy="4700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620576" y="4089997"/>
              <a:ext cx="1381857" cy="4700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620575" y="4724607"/>
              <a:ext cx="1381857" cy="4700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4620575" y="5359216"/>
              <a:ext cx="1381857" cy="4700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>
              <a:stCxn id="3" idx="2"/>
              <a:endCxn id="7" idx="0"/>
            </p:cNvCxnSpPr>
            <p:nvPr/>
          </p:nvCxnSpPr>
          <p:spPr>
            <a:xfrm flipH="1">
              <a:off x="3588209" y="2167099"/>
              <a:ext cx="1" cy="12882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1986761" y="3054971"/>
              <a:ext cx="160144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endCxn id="8" idx="0"/>
            </p:cNvCxnSpPr>
            <p:nvPr/>
          </p:nvCxnSpPr>
          <p:spPr>
            <a:xfrm>
              <a:off x="1986761" y="3054971"/>
              <a:ext cx="3" cy="4004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endCxn id="4" idx="1"/>
            </p:cNvCxnSpPr>
            <p:nvPr/>
          </p:nvCxnSpPr>
          <p:spPr>
            <a:xfrm>
              <a:off x="3588208" y="2811243"/>
              <a:ext cx="183309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6" idx="0"/>
            </p:cNvCxnSpPr>
            <p:nvPr/>
          </p:nvCxnSpPr>
          <p:spPr>
            <a:xfrm flipH="1" flipV="1">
              <a:off x="5311503" y="3255179"/>
              <a:ext cx="2" cy="20020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 flipV="1">
              <a:off x="6921655" y="3255179"/>
              <a:ext cx="2" cy="20020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311503" y="3255179"/>
              <a:ext cx="161015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stCxn id="4" idx="2"/>
            </p:cNvCxnSpPr>
            <p:nvPr/>
          </p:nvCxnSpPr>
          <p:spPr>
            <a:xfrm flipH="1">
              <a:off x="6112227" y="3054971"/>
              <a:ext cx="1" cy="20020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093653" y="3690412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1093653" y="4373726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1093653" y="5057041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093653" y="3690412"/>
              <a:ext cx="0" cy="136662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4417391" y="3695801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4417391" y="5594242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4417391" y="4328614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4417391" y="4961428"/>
              <a:ext cx="2021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4417391" y="3690412"/>
              <a:ext cx="0" cy="190383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1"/>
          <p:cNvSpPr txBox="1"/>
          <p:nvPr/>
        </p:nvSpPr>
        <p:spPr>
          <a:xfrm>
            <a:off x="7973343" y="2117002"/>
            <a:ext cx="312820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</a:t>
            </a:r>
            <a:r>
              <a:rPr lang="zh-CN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9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在此处添加文字在此处添加文字，在此处添加文字。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2"/>
          <p:cNvSpPr txBox="1"/>
          <p:nvPr/>
        </p:nvSpPr>
        <p:spPr>
          <a:xfrm>
            <a:off x="7973343" y="3324652"/>
            <a:ext cx="312820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</a:t>
            </a:r>
            <a:r>
              <a:rPr lang="zh-CN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9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在此处添加文字在此处添加文字，在此处添加文字。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3"/>
          <p:cNvSpPr txBox="1"/>
          <p:nvPr/>
        </p:nvSpPr>
        <p:spPr>
          <a:xfrm>
            <a:off x="7973343" y="4532302"/>
            <a:ext cx="312820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</a:t>
            </a:r>
            <a:r>
              <a:rPr lang="zh-CN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9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在此处添加文字在此处添加文字，在此处添加文字。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7973344" y="3240396"/>
            <a:ext cx="321056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973344" y="4436940"/>
            <a:ext cx="321056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973344" y="5633485"/>
            <a:ext cx="321056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58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58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58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58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5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008100" y="3535955"/>
            <a:ext cx="10079806" cy="424481"/>
            <a:chOff x="534438" y="3368951"/>
            <a:chExt cx="10944224" cy="438144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37" name="矩形 36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pFill/>
            <a:ln w="12700">
              <a:noFill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34438" y="3368951"/>
              <a:ext cx="10944224" cy="438144"/>
              <a:chOff x="623889" y="3209927"/>
              <a:chExt cx="10944224" cy="438144"/>
            </a:xfrm>
            <a:grpFill/>
          </p:grpSpPr>
          <p:sp>
            <p:nvSpPr>
              <p:cNvPr id="39" name="矩形 38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pFill/>
              <a:ln w="12700">
                <a:noFill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108099" y="3344467"/>
                <a:ext cx="9613876" cy="16906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7" name="等腰三角形 46"/>
              <p:cNvSpPr/>
              <p:nvPr/>
            </p:nvSpPr>
            <p:spPr>
              <a:xfrm rot="5400000">
                <a:off x="11159803" y="3239761"/>
                <a:ext cx="438144" cy="378476"/>
              </a:xfrm>
              <a:prstGeom prst="triangle">
                <a:avLst/>
              </a:prstGeom>
              <a:grpFill/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48" name="肘形连接符 47"/>
          <p:cNvCxnSpPr>
            <a:stCxn id="95" idx="3"/>
            <a:endCxn id="49" idx="1"/>
          </p:cNvCxnSpPr>
          <p:nvPr/>
        </p:nvCxnSpPr>
        <p:spPr>
          <a:xfrm rot="5400000" flipH="1" flipV="1">
            <a:off x="1470934" y="2850644"/>
            <a:ext cx="861745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2042922" y="1994159"/>
            <a:ext cx="1368194" cy="1133456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300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1" name="肘形连接符 50"/>
          <p:cNvCxnSpPr>
            <a:stCxn id="101" idx="3"/>
            <a:endCxn id="52" idx="1"/>
          </p:cNvCxnSpPr>
          <p:nvPr/>
        </p:nvCxnSpPr>
        <p:spPr>
          <a:xfrm rot="5400000" flipH="1" flipV="1">
            <a:off x="3968912" y="2850644"/>
            <a:ext cx="861745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4540901" y="1994159"/>
            <a:ext cx="1368194" cy="1133456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300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3" name="肘形连接符 52"/>
          <p:cNvCxnSpPr>
            <a:stCxn id="107" idx="3"/>
            <a:endCxn id="54" idx="1"/>
          </p:cNvCxnSpPr>
          <p:nvPr/>
        </p:nvCxnSpPr>
        <p:spPr>
          <a:xfrm rot="5400000" flipH="1" flipV="1">
            <a:off x="6466891" y="2850644"/>
            <a:ext cx="861745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7038881" y="1994159"/>
            <a:ext cx="1368194" cy="1133456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300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6" name="肘形连接符 55"/>
          <p:cNvCxnSpPr>
            <a:stCxn id="113" idx="3"/>
            <a:endCxn id="57" idx="1"/>
          </p:cNvCxnSpPr>
          <p:nvPr/>
        </p:nvCxnSpPr>
        <p:spPr>
          <a:xfrm rot="5400000" flipH="1" flipV="1">
            <a:off x="8964868" y="2850643"/>
            <a:ext cx="861744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9536861" y="1994159"/>
            <a:ext cx="1368194" cy="1133456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300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1" name="肘形连接符 60"/>
          <p:cNvCxnSpPr>
            <a:stCxn id="98" idx="0"/>
            <a:endCxn id="62" idx="1"/>
          </p:cNvCxnSpPr>
          <p:nvPr/>
        </p:nvCxnSpPr>
        <p:spPr>
          <a:xfrm rot="16200000" flipH="1">
            <a:off x="2670252" y="4417359"/>
            <a:ext cx="961087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3291913" y="4440796"/>
            <a:ext cx="1368194" cy="1196451"/>
          </a:xfrm>
          <a:prstGeom prst="rect">
            <a:avLst/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70" name="肘形连接符 69"/>
          <p:cNvCxnSpPr>
            <a:stCxn id="104" idx="0"/>
            <a:endCxn id="71" idx="1"/>
          </p:cNvCxnSpPr>
          <p:nvPr/>
        </p:nvCxnSpPr>
        <p:spPr>
          <a:xfrm rot="16200000" flipH="1">
            <a:off x="5168231" y="4417359"/>
            <a:ext cx="961087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5789892" y="4440796"/>
            <a:ext cx="1368194" cy="1196451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92" name="肘形连接符 91"/>
          <p:cNvCxnSpPr>
            <a:stCxn id="110" idx="0"/>
            <a:endCxn id="93" idx="1"/>
          </p:cNvCxnSpPr>
          <p:nvPr/>
        </p:nvCxnSpPr>
        <p:spPr>
          <a:xfrm rot="16200000" flipH="1">
            <a:off x="7666211" y="4417360"/>
            <a:ext cx="961087" cy="282237"/>
          </a:xfrm>
          <a:prstGeom prst="bentConnector2">
            <a:avLst/>
          </a:prstGeom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92"/>
          <p:cNvSpPr/>
          <p:nvPr/>
        </p:nvSpPr>
        <p:spPr>
          <a:xfrm>
            <a:off x="8287870" y="4440796"/>
            <a:ext cx="1368194" cy="1196451"/>
          </a:xfrm>
          <a:prstGeom prst="rect">
            <a:avLst/>
          </a:prstGeom>
          <a:solidFill>
            <a:schemeClr val="accent5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1471785" y="3422635"/>
            <a:ext cx="571139" cy="655301"/>
            <a:chOff x="1021600" y="2688962"/>
            <a:chExt cx="428410" cy="491476"/>
          </a:xfrm>
          <a:effectLst/>
        </p:grpSpPr>
        <p:sp>
          <p:nvSpPr>
            <p:cNvPr id="95" name="六边形 94"/>
            <p:cNvSpPr/>
            <p:nvPr/>
          </p:nvSpPr>
          <p:spPr>
            <a:xfrm rot="5400000">
              <a:off x="992566" y="2722995"/>
              <a:ext cx="491476" cy="423410"/>
            </a:xfrm>
            <a:prstGeom prst="hexagon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6" name="文本框 33"/>
            <p:cNvSpPr txBox="1"/>
            <p:nvPr/>
          </p:nvSpPr>
          <p:spPr>
            <a:xfrm>
              <a:off x="1021600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01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2727439" y="3422635"/>
            <a:ext cx="583785" cy="655301"/>
            <a:chOff x="1963463" y="2688962"/>
            <a:chExt cx="437896" cy="491476"/>
          </a:xfrm>
          <a:effectLst/>
        </p:grpSpPr>
        <p:sp>
          <p:nvSpPr>
            <p:cNvPr id="98" name="六边形 97"/>
            <p:cNvSpPr/>
            <p:nvPr/>
          </p:nvSpPr>
          <p:spPr>
            <a:xfrm rot="5400000">
              <a:off x="1929430" y="2722995"/>
              <a:ext cx="491476" cy="423410"/>
            </a:xfrm>
            <a:prstGeom prst="hexagon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9" name="文本框 33"/>
            <p:cNvSpPr txBox="1"/>
            <p:nvPr/>
          </p:nvSpPr>
          <p:spPr>
            <a:xfrm>
              <a:off x="1972949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02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976428" y="3422635"/>
            <a:ext cx="571139" cy="655301"/>
            <a:chOff x="2900327" y="2688962"/>
            <a:chExt cx="428410" cy="491476"/>
          </a:xfrm>
          <a:effectLst/>
        </p:grpSpPr>
        <p:sp>
          <p:nvSpPr>
            <p:cNvPr id="101" name="六边形 100"/>
            <p:cNvSpPr/>
            <p:nvPr/>
          </p:nvSpPr>
          <p:spPr>
            <a:xfrm rot="5400000">
              <a:off x="2866294" y="2722995"/>
              <a:ext cx="491476" cy="423410"/>
            </a:xfrm>
            <a:prstGeom prst="hexagon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02" name="文本框 33"/>
            <p:cNvSpPr txBox="1"/>
            <p:nvPr/>
          </p:nvSpPr>
          <p:spPr>
            <a:xfrm>
              <a:off x="2900327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03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222085" y="3422635"/>
            <a:ext cx="571139" cy="655301"/>
            <a:chOff x="3834691" y="2688962"/>
            <a:chExt cx="428410" cy="491476"/>
          </a:xfrm>
          <a:effectLst/>
        </p:grpSpPr>
        <p:sp>
          <p:nvSpPr>
            <p:cNvPr id="104" name="六边形 103"/>
            <p:cNvSpPr/>
            <p:nvPr/>
          </p:nvSpPr>
          <p:spPr>
            <a:xfrm rot="5400000">
              <a:off x="3803158" y="2722995"/>
              <a:ext cx="491476" cy="423410"/>
            </a:xfrm>
            <a:prstGeom prst="hexagon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05" name="文本框 33"/>
            <p:cNvSpPr txBox="1"/>
            <p:nvPr/>
          </p:nvSpPr>
          <p:spPr>
            <a:xfrm>
              <a:off x="3834691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04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6474407" y="3422635"/>
            <a:ext cx="571139" cy="655301"/>
            <a:chOff x="4774055" y="2688962"/>
            <a:chExt cx="428410" cy="491476"/>
          </a:xfrm>
          <a:effectLst/>
        </p:grpSpPr>
        <p:sp>
          <p:nvSpPr>
            <p:cNvPr id="107" name="六边形 106"/>
            <p:cNvSpPr/>
            <p:nvPr/>
          </p:nvSpPr>
          <p:spPr>
            <a:xfrm rot="5400000">
              <a:off x="4740022" y="2722995"/>
              <a:ext cx="491476" cy="423410"/>
            </a:xfrm>
            <a:prstGeom prst="hexagon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08" name="文本框 33"/>
            <p:cNvSpPr txBox="1"/>
            <p:nvPr/>
          </p:nvSpPr>
          <p:spPr>
            <a:xfrm>
              <a:off x="4774055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05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7723398" y="3422635"/>
            <a:ext cx="571139" cy="655301"/>
            <a:chOff x="5710920" y="2688962"/>
            <a:chExt cx="428410" cy="491476"/>
          </a:xfrm>
          <a:effectLst/>
        </p:grpSpPr>
        <p:sp>
          <p:nvSpPr>
            <p:cNvPr id="110" name="六边形 109"/>
            <p:cNvSpPr/>
            <p:nvPr/>
          </p:nvSpPr>
          <p:spPr>
            <a:xfrm rot="5400000">
              <a:off x="5676887" y="2722995"/>
              <a:ext cx="491476" cy="423410"/>
            </a:xfrm>
            <a:prstGeom prst="hexagon">
              <a:avLst/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1" name="文本框 33"/>
            <p:cNvSpPr txBox="1"/>
            <p:nvPr/>
          </p:nvSpPr>
          <p:spPr>
            <a:xfrm>
              <a:off x="5710920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06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969053" y="3422636"/>
            <a:ext cx="571139" cy="655301"/>
            <a:chOff x="6645283" y="2688963"/>
            <a:chExt cx="428410" cy="491476"/>
          </a:xfrm>
          <a:effectLst/>
        </p:grpSpPr>
        <p:sp>
          <p:nvSpPr>
            <p:cNvPr id="113" name="六边形 112"/>
            <p:cNvSpPr/>
            <p:nvPr/>
          </p:nvSpPr>
          <p:spPr>
            <a:xfrm rot="5400000">
              <a:off x="6613750" y="2722996"/>
              <a:ext cx="491476" cy="423409"/>
            </a:xfrm>
            <a:prstGeom prst="hexagon">
              <a:avLst/>
            </a:prstGeom>
            <a:solidFill>
              <a:schemeClr val="accent3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4" name="文本框 33"/>
            <p:cNvSpPr txBox="1"/>
            <p:nvPr/>
          </p:nvSpPr>
          <p:spPr>
            <a:xfrm>
              <a:off x="6645283" y="2769733"/>
              <a:ext cx="428410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07</a:t>
              </a:r>
              <a:endParaRPr lang="en-US" altLang="zh-CN" sz="2100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18" name="文本框 33"/>
          <p:cNvSpPr txBox="1"/>
          <p:nvPr/>
        </p:nvSpPr>
        <p:spPr>
          <a:xfrm>
            <a:off x="2134431" y="2147757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9" name="文本框 33"/>
          <p:cNvSpPr txBox="1"/>
          <p:nvPr/>
        </p:nvSpPr>
        <p:spPr>
          <a:xfrm>
            <a:off x="4617551" y="2147757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0" name="文本框 33"/>
          <p:cNvSpPr txBox="1"/>
          <p:nvPr/>
        </p:nvSpPr>
        <p:spPr>
          <a:xfrm>
            <a:off x="7158085" y="2147757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1" name="文本框 33"/>
          <p:cNvSpPr txBox="1"/>
          <p:nvPr/>
        </p:nvSpPr>
        <p:spPr>
          <a:xfrm>
            <a:off x="9622779" y="2147757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2" name="文本框 33"/>
          <p:cNvSpPr txBox="1"/>
          <p:nvPr/>
        </p:nvSpPr>
        <p:spPr>
          <a:xfrm>
            <a:off x="3378720" y="4700465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3" name="文本框 33"/>
          <p:cNvSpPr txBox="1"/>
          <p:nvPr/>
        </p:nvSpPr>
        <p:spPr>
          <a:xfrm>
            <a:off x="5919254" y="4700465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4" name="文本框 33"/>
          <p:cNvSpPr txBox="1"/>
          <p:nvPr/>
        </p:nvSpPr>
        <p:spPr>
          <a:xfrm>
            <a:off x="8383948" y="4700465"/>
            <a:ext cx="1215732" cy="738664"/>
          </a:xfrm>
          <a:prstGeom prst="rect">
            <a:avLst/>
          </a:prstGeom>
          <a:noFill/>
          <a:effectLst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单击此处添加文本单击此处添加单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54" grpId="0" animBg="1"/>
      <p:bldP spid="57" grpId="0" animBg="1"/>
      <p:bldP spid="62" grpId="0" animBg="1"/>
      <p:bldP spid="71" grpId="0" animBg="1"/>
      <p:bldP spid="93" grpId="0" animBg="1"/>
      <p:bldP spid="118" grpId="0"/>
      <p:bldP spid="119" grpId="0"/>
      <p:bldP spid="120" grpId="0"/>
      <p:bldP spid="121" grpId="0"/>
      <p:bldP spid="122" grpId="0"/>
      <p:bldP spid="123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480992" y="2375842"/>
            <a:ext cx="2929085" cy="3334040"/>
            <a:chOff x="3360585" y="1637866"/>
            <a:chExt cx="2197100" cy="2500530"/>
          </a:xfrm>
        </p:grpSpPr>
        <p:sp>
          <p:nvSpPr>
            <p:cNvPr id="50" name="Freeform 6"/>
            <p:cNvSpPr/>
            <p:nvPr/>
          </p:nvSpPr>
          <p:spPr bwMode="auto">
            <a:xfrm>
              <a:off x="4459135" y="3208172"/>
              <a:ext cx="1035427" cy="930224"/>
            </a:xfrm>
            <a:custGeom>
              <a:avLst/>
              <a:gdLst>
                <a:gd name="T0" fmla="*/ 0 w 881"/>
                <a:gd name="T1" fmla="*/ 198 h 792"/>
                <a:gd name="T2" fmla="*/ 0 w 881"/>
                <a:gd name="T3" fmla="*/ 792 h 792"/>
                <a:gd name="T4" fmla="*/ 881 w 881"/>
                <a:gd name="T5" fmla="*/ 283 h 792"/>
                <a:gd name="T6" fmla="*/ 390 w 881"/>
                <a:gd name="T7" fmla="*/ 0 h 792"/>
                <a:gd name="T8" fmla="*/ 0 w 881"/>
                <a:gd name="T9" fmla="*/ 19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1" h="792">
                  <a:moveTo>
                    <a:pt x="0" y="198"/>
                  </a:moveTo>
                  <a:cubicBezTo>
                    <a:pt x="0" y="792"/>
                    <a:pt x="0" y="792"/>
                    <a:pt x="0" y="792"/>
                  </a:cubicBezTo>
                  <a:cubicBezTo>
                    <a:pt x="881" y="283"/>
                    <a:pt x="881" y="283"/>
                    <a:pt x="881" y="283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302" y="120"/>
                    <a:pt x="160" y="198"/>
                    <a:pt x="0" y="1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" name="Freeform 7"/>
            <p:cNvSpPr/>
            <p:nvPr/>
          </p:nvSpPr>
          <p:spPr bwMode="auto">
            <a:xfrm>
              <a:off x="3423707" y="3208172"/>
              <a:ext cx="1035427" cy="930224"/>
            </a:xfrm>
            <a:custGeom>
              <a:avLst/>
              <a:gdLst>
                <a:gd name="T0" fmla="*/ 881 w 881"/>
                <a:gd name="T1" fmla="*/ 198 h 792"/>
                <a:gd name="T2" fmla="*/ 490 w 881"/>
                <a:gd name="T3" fmla="*/ 0 h 792"/>
                <a:gd name="T4" fmla="*/ 0 w 881"/>
                <a:gd name="T5" fmla="*/ 283 h 792"/>
                <a:gd name="T6" fmla="*/ 881 w 881"/>
                <a:gd name="T7" fmla="*/ 792 h 792"/>
                <a:gd name="T8" fmla="*/ 881 w 881"/>
                <a:gd name="T9" fmla="*/ 792 h 792"/>
                <a:gd name="T10" fmla="*/ 881 w 881"/>
                <a:gd name="T11" fmla="*/ 19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1" h="792">
                  <a:moveTo>
                    <a:pt x="881" y="198"/>
                  </a:moveTo>
                  <a:cubicBezTo>
                    <a:pt x="721" y="198"/>
                    <a:pt x="579" y="120"/>
                    <a:pt x="49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881" y="792"/>
                    <a:pt x="881" y="792"/>
                    <a:pt x="881" y="792"/>
                  </a:cubicBezTo>
                  <a:cubicBezTo>
                    <a:pt x="881" y="792"/>
                    <a:pt x="881" y="792"/>
                    <a:pt x="881" y="792"/>
                  </a:cubicBezTo>
                  <a:cubicBezTo>
                    <a:pt x="881" y="198"/>
                    <a:pt x="881" y="198"/>
                    <a:pt x="881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Freeform 8"/>
            <p:cNvSpPr/>
            <p:nvPr/>
          </p:nvSpPr>
          <p:spPr bwMode="auto">
            <a:xfrm>
              <a:off x="3360585" y="1637866"/>
              <a:ext cx="1034320" cy="946835"/>
            </a:xfrm>
            <a:custGeom>
              <a:avLst/>
              <a:gdLst>
                <a:gd name="T0" fmla="*/ 880 w 880"/>
                <a:gd name="T1" fmla="*/ 566 h 806"/>
                <a:gd name="T2" fmla="*/ 880 w 880"/>
                <a:gd name="T3" fmla="*/ 0 h 806"/>
                <a:gd name="T4" fmla="*/ 0 w 880"/>
                <a:gd name="T5" fmla="*/ 508 h 806"/>
                <a:gd name="T6" fmla="*/ 0 w 880"/>
                <a:gd name="T7" fmla="*/ 508 h 806"/>
                <a:gd name="T8" fmla="*/ 515 w 880"/>
                <a:gd name="T9" fmla="*/ 806 h 806"/>
                <a:gd name="T10" fmla="*/ 880 w 880"/>
                <a:gd name="T11" fmla="*/ 56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0" h="806">
                  <a:moveTo>
                    <a:pt x="880" y="566"/>
                  </a:moveTo>
                  <a:cubicBezTo>
                    <a:pt x="880" y="0"/>
                    <a:pt x="880" y="0"/>
                    <a:pt x="880" y="0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515" y="806"/>
                    <a:pt x="515" y="806"/>
                    <a:pt x="515" y="806"/>
                  </a:cubicBezTo>
                  <a:cubicBezTo>
                    <a:pt x="590" y="675"/>
                    <a:pt x="724" y="583"/>
                    <a:pt x="880" y="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3" name="Freeform 9"/>
            <p:cNvSpPr/>
            <p:nvPr/>
          </p:nvSpPr>
          <p:spPr bwMode="auto">
            <a:xfrm>
              <a:off x="3360585" y="2234759"/>
              <a:ext cx="604645" cy="1193787"/>
            </a:xfrm>
            <a:custGeom>
              <a:avLst/>
              <a:gdLst>
                <a:gd name="T0" fmla="*/ 449 w 515"/>
                <a:gd name="T1" fmla="*/ 540 h 1016"/>
                <a:gd name="T2" fmla="*/ 515 w 515"/>
                <a:gd name="T3" fmla="*/ 298 h 1016"/>
                <a:gd name="T4" fmla="*/ 0 w 515"/>
                <a:gd name="T5" fmla="*/ 0 h 1016"/>
                <a:gd name="T6" fmla="*/ 0 w 515"/>
                <a:gd name="T7" fmla="*/ 1016 h 1016"/>
                <a:gd name="T8" fmla="*/ 489 w 515"/>
                <a:gd name="T9" fmla="*/ 733 h 1016"/>
                <a:gd name="T10" fmla="*/ 449 w 515"/>
                <a:gd name="T11" fmla="*/ 54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" h="1016">
                  <a:moveTo>
                    <a:pt x="449" y="540"/>
                  </a:moveTo>
                  <a:cubicBezTo>
                    <a:pt x="449" y="452"/>
                    <a:pt x="473" y="369"/>
                    <a:pt x="515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489" y="733"/>
                    <a:pt x="489" y="733"/>
                    <a:pt x="489" y="733"/>
                  </a:cubicBezTo>
                  <a:cubicBezTo>
                    <a:pt x="464" y="674"/>
                    <a:pt x="449" y="609"/>
                    <a:pt x="449" y="54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4" name="Freeform 10"/>
            <p:cNvSpPr/>
            <p:nvPr/>
          </p:nvSpPr>
          <p:spPr bwMode="auto">
            <a:xfrm>
              <a:off x="4523365" y="1637866"/>
              <a:ext cx="1034320" cy="946835"/>
            </a:xfrm>
            <a:custGeom>
              <a:avLst/>
              <a:gdLst>
                <a:gd name="T0" fmla="*/ 365 w 880"/>
                <a:gd name="T1" fmla="*/ 806 h 806"/>
                <a:gd name="T2" fmla="*/ 880 w 880"/>
                <a:gd name="T3" fmla="*/ 508 h 806"/>
                <a:gd name="T4" fmla="*/ 880 w 880"/>
                <a:gd name="T5" fmla="*/ 508 h 806"/>
                <a:gd name="T6" fmla="*/ 0 w 880"/>
                <a:gd name="T7" fmla="*/ 0 h 806"/>
                <a:gd name="T8" fmla="*/ 0 w 880"/>
                <a:gd name="T9" fmla="*/ 566 h 806"/>
                <a:gd name="T10" fmla="*/ 365 w 880"/>
                <a:gd name="T11" fmla="*/ 80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0" h="806">
                  <a:moveTo>
                    <a:pt x="365" y="806"/>
                  </a:moveTo>
                  <a:cubicBezTo>
                    <a:pt x="880" y="508"/>
                    <a:pt x="880" y="508"/>
                    <a:pt x="880" y="508"/>
                  </a:cubicBezTo>
                  <a:cubicBezTo>
                    <a:pt x="880" y="508"/>
                    <a:pt x="880" y="508"/>
                    <a:pt x="880" y="5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156" y="583"/>
                    <a:pt x="290" y="676"/>
                    <a:pt x="365" y="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5" name="Freeform 11"/>
            <p:cNvSpPr/>
            <p:nvPr/>
          </p:nvSpPr>
          <p:spPr bwMode="auto">
            <a:xfrm>
              <a:off x="4953040" y="2234759"/>
              <a:ext cx="604645" cy="1193787"/>
            </a:xfrm>
            <a:custGeom>
              <a:avLst/>
              <a:gdLst>
                <a:gd name="T0" fmla="*/ 0 w 515"/>
                <a:gd name="T1" fmla="*/ 298 h 1016"/>
                <a:gd name="T2" fmla="*/ 65 w 515"/>
                <a:gd name="T3" fmla="*/ 540 h 1016"/>
                <a:gd name="T4" fmla="*/ 25 w 515"/>
                <a:gd name="T5" fmla="*/ 733 h 1016"/>
                <a:gd name="T6" fmla="*/ 515 w 515"/>
                <a:gd name="T7" fmla="*/ 1016 h 1016"/>
                <a:gd name="T8" fmla="*/ 515 w 515"/>
                <a:gd name="T9" fmla="*/ 0 h 1016"/>
                <a:gd name="T10" fmla="*/ 0 w 515"/>
                <a:gd name="T11" fmla="*/ 298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" h="1016">
                  <a:moveTo>
                    <a:pt x="0" y="298"/>
                  </a:moveTo>
                  <a:cubicBezTo>
                    <a:pt x="41" y="369"/>
                    <a:pt x="65" y="452"/>
                    <a:pt x="65" y="540"/>
                  </a:cubicBezTo>
                  <a:cubicBezTo>
                    <a:pt x="65" y="609"/>
                    <a:pt x="51" y="674"/>
                    <a:pt x="25" y="733"/>
                  </a:cubicBezTo>
                  <a:cubicBezTo>
                    <a:pt x="515" y="1016"/>
                    <a:pt x="515" y="1016"/>
                    <a:pt x="515" y="1016"/>
                  </a:cubicBezTo>
                  <a:cubicBezTo>
                    <a:pt x="515" y="0"/>
                    <a:pt x="515" y="0"/>
                    <a:pt x="515" y="0"/>
                  </a:cubicBezTo>
                  <a:lnTo>
                    <a:pt x="0" y="29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6" name="Freeform 12"/>
          <p:cNvSpPr/>
          <p:nvPr/>
        </p:nvSpPr>
        <p:spPr bwMode="auto">
          <a:xfrm>
            <a:off x="5366803" y="3729836"/>
            <a:ext cx="578730" cy="866733"/>
          </a:xfrm>
          <a:custGeom>
            <a:avLst/>
            <a:gdLst>
              <a:gd name="T0" fmla="*/ 313 w 369"/>
              <a:gd name="T1" fmla="*/ 152 h 553"/>
              <a:gd name="T2" fmla="*/ 50 w 369"/>
              <a:gd name="T3" fmla="*/ 0 h 553"/>
              <a:gd name="T4" fmla="*/ 0 w 369"/>
              <a:gd name="T5" fmla="*/ 184 h 553"/>
              <a:gd name="T6" fmla="*/ 26 w 369"/>
              <a:gd name="T7" fmla="*/ 318 h 553"/>
              <a:gd name="T8" fmla="*/ 80 w 369"/>
              <a:gd name="T9" fmla="*/ 413 h 553"/>
              <a:gd name="T10" fmla="*/ 369 w 369"/>
              <a:gd name="T11" fmla="*/ 553 h 553"/>
              <a:gd name="T12" fmla="*/ 369 w 369"/>
              <a:gd name="T13" fmla="*/ 553 h 553"/>
              <a:gd name="T14" fmla="*/ 369 w 369"/>
              <a:gd name="T15" fmla="*/ 247 h 553"/>
              <a:gd name="T16" fmla="*/ 369 w 369"/>
              <a:gd name="T17" fmla="*/ 184 h 553"/>
              <a:gd name="T18" fmla="*/ 313 w 369"/>
              <a:gd name="T19" fmla="*/ 152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9" h="553">
                <a:moveTo>
                  <a:pt x="313" y="152"/>
                </a:moveTo>
                <a:cubicBezTo>
                  <a:pt x="50" y="0"/>
                  <a:pt x="50" y="0"/>
                  <a:pt x="50" y="0"/>
                </a:cubicBezTo>
                <a:cubicBezTo>
                  <a:pt x="18" y="54"/>
                  <a:pt x="0" y="117"/>
                  <a:pt x="0" y="184"/>
                </a:cubicBezTo>
                <a:cubicBezTo>
                  <a:pt x="0" y="232"/>
                  <a:pt x="9" y="277"/>
                  <a:pt x="26" y="318"/>
                </a:cubicBezTo>
                <a:cubicBezTo>
                  <a:pt x="39" y="353"/>
                  <a:pt x="58" y="385"/>
                  <a:pt x="80" y="413"/>
                </a:cubicBezTo>
                <a:cubicBezTo>
                  <a:pt x="148" y="498"/>
                  <a:pt x="252" y="553"/>
                  <a:pt x="369" y="553"/>
                </a:cubicBezTo>
                <a:cubicBezTo>
                  <a:pt x="369" y="553"/>
                  <a:pt x="369" y="553"/>
                  <a:pt x="369" y="553"/>
                </a:cubicBezTo>
                <a:cubicBezTo>
                  <a:pt x="369" y="247"/>
                  <a:pt x="369" y="247"/>
                  <a:pt x="369" y="247"/>
                </a:cubicBezTo>
                <a:cubicBezTo>
                  <a:pt x="369" y="184"/>
                  <a:pt x="369" y="184"/>
                  <a:pt x="369" y="184"/>
                </a:cubicBezTo>
                <a:lnTo>
                  <a:pt x="313" y="1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pPr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Freeform 13"/>
          <p:cNvSpPr/>
          <p:nvPr/>
        </p:nvSpPr>
        <p:spPr bwMode="auto">
          <a:xfrm>
            <a:off x="5446528" y="3441909"/>
            <a:ext cx="998015" cy="575853"/>
          </a:xfrm>
          <a:custGeom>
            <a:avLst/>
            <a:gdLst>
              <a:gd name="T0" fmla="*/ 374 w 638"/>
              <a:gd name="T1" fmla="*/ 4 h 368"/>
              <a:gd name="T2" fmla="*/ 319 w 638"/>
              <a:gd name="T3" fmla="*/ 0 h 368"/>
              <a:gd name="T4" fmla="*/ 264 w 638"/>
              <a:gd name="T5" fmla="*/ 4 h 368"/>
              <a:gd name="T6" fmla="*/ 0 w 638"/>
              <a:gd name="T7" fmla="*/ 184 h 368"/>
              <a:gd name="T8" fmla="*/ 263 w 638"/>
              <a:gd name="T9" fmla="*/ 336 h 368"/>
              <a:gd name="T10" fmla="*/ 319 w 638"/>
              <a:gd name="T11" fmla="*/ 368 h 368"/>
              <a:gd name="T12" fmla="*/ 374 w 638"/>
              <a:gd name="T13" fmla="*/ 336 h 368"/>
              <a:gd name="T14" fmla="*/ 638 w 638"/>
              <a:gd name="T15" fmla="*/ 184 h 368"/>
              <a:gd name="T16" fmla="*/ 374 w 638"/>
              <a:gd name="T17" fmla="*/ 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8" h="368">
                <a:moveTo>
                  <a:pt x="374" y="4"/>
                </a:moveTo>
                <a:cubicBezTo>
                  <a:pt x="356" y="1"/>
                  <a:pt x="337" y="0"/>
                  <a:pt x="319" y="0"/>
                </a:cubicBezTo>
                <a:cubicBezTo>
                  <a:pt x="300" y="0"/>
                  <a:pt x="282" y="1"/>
                  <a:pt x="264" y="4"/>
                </a:cubicBezTo>
                <a:cubicBezTo>
                  <a:pt x="151" y="21"/>
                  <a:pt x="55" y="89"/>
                  <a:pt x="0" y="184"/>
                </a:cubicBezTo>
                <a:cubicBezTo>
                  <a:pt x="263" y="336"/>
                  <a:pt x="263" y="336"/>
                  <a:pt x="263" y="336"/>
                </a:cubicBezTo>
                <a:cubicBezTo>
                  <a:pt x="319" y="368"/>
                  <a:pt x="319" y="368"/>
                  <a:pt x="319" y="368"/>
                </a:cubicBezTo>
                <a:cubicBezTo>
                  <a:pt x="374" y="336"/>
                  <a:pt x="374" y="336"/>
                  <a:pt x="374" y="336"/>
                </a:cubicBezTo>
                <a:cubicBezTo>
                  <a:pt x="638" y="184"/>
                  <a:pt x="638" y="184"/>
                  <a:pt x="638" y="184"/>
                </a:cubicBezTo>
                <a:cubicBezTo>
                  <a:pt x="583" y="89"/>
                  <a:pt x="487" y="21"/>
                  <a:pt x="374" y="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pPr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Freeform 14"/>
          <p:cNvSpPr/>
          <p:nvPr/>
        </p:nvSpPr>
        <p:spPr bwMode="auto">
          <a:xfrm>
            <a:off x="5945534" y="3729836"/>
            <a:ext cx="577254" cy="866733"/>
          </a:xfrm>
          <a:custGeom>
            <a:avLst/>
            <a:gdLst>
              <a:gd name="T0" fmla="*/ 319 w 369"/>
              <a:gd name="T1" fmla="*/ 0 h 553"/>
              <a:gd name="T2" fmla="*/ 55 w 369"/>
              <a:gd name="T3" fmla="*/ 152 h 553"/>
              <a:gd name="T4" fmla="*/ 0 w 369"/>
              <a:gd name="T5" fmla="*/ 184 h 553"/>
              <a:gd name="T6" fmla="*/ 0 w 369"/>
              <a:gd name="T7" fmla="*/ 247 h 553"/>
              <a:gd name="T8" fmla="*/ 0 w 369"/>
              <a:gd name="T9" fmla="*/ 553 h 553"/>
              <a:gd name="T10" fmla="*/ 288 w 369"/>
              <a:gd name="T11" fmla="*/ 413 h 553"/>
              <a:gd name="T12" fmla="*/ 343 w 369"/>
              <a:gd name="T13" fmla="*/ 318 h 553"/>
              <a:gd name="T14" fmla="*/ 369 w 369"/>
              <a:gd name="T15" fmla="*/ 184 h 553"/>
              <a:gd name="T16" fmla="*/ 319 w 369"/>
              <a:gd name="T17" fmla="*/ 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9" h="553">
                <a:moveTo>
                  <a:pt x="319" y="0"/>
                </a:moveTo>
                <a:cubicBezTo>
                  <a:pt x="55" y="152"/>
                  <a:pt x="55" y="152"/>
                  <a:pt x="55" y="152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553"/>
                  <a:pt x="0" y="553"/>
                  <a:pt x="0" y="553"/>
                </a:cubicBezTo>
                <a:cubicBezTo>
                  <a:pt x="117" y="553"/>
                  <a:pt x="221" y="498"/>
                  <a:pt x="288" y="413"/>
                </a:cubicBezTo>
                <a:cubicBezTo>
                  <a:pt x="311" y="385"/>
                  <a:pt x="330" y="353"/>
                  <a:pt x="343" y="318"/>
                </a:cubicBezTo>
                <a:cubicBezTo>
                  <a:pt x="359" y="277"/>
                  <a:pt x="369" y="232"/>
                  <a:pt x="369" y="184"/>
                </a:cubicBezTo>
                <a:cubicBezTo>
                  <a:pt x="369" y="117"/>
                  <a:pt x="350" y="54"/>
                  <a:pt x="3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pPr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104096" y="2644390"/>
            <a:ext cx="4066352" cy="157845"/>
            <a:chOff x="1161799" y="2300503"/>
            <a:chExt cx="3050161" cy="118384"/>
          </a:xfrm>
        </p:grpSpPr>
        <p:cxnSp>
          <p:nvCxnSpPr>
            <p:cNvPr id="60" name="直接连接符 59"/>
            <p:cNvCxnSpPr/>
            <p:nvPr/>
          </p:nvCxnSpPr>
          <p:spPr>
            <a:xfrm flipH="1" flipV="1">
              <a:off x="4093576" y="2300503"/>
              <a:ext cx="118384" cy="11838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  <p:cxnSp>
          <p:nvCxnSpPr>
            <p:cNvPr id="61" name="直接连接符 60"/>
            <p:cNvCxnSpPr/>
            <p:nvPr/>
          </p:nvCxnSpPr>
          <p:spPr>
            <a:xfrm flipH="1">
              <a:off x="1161799" y="2300503"/>
              <a:ext cx="2931778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</p:grpSp>
      <p:sp>
        <p:nvSpPr>
          <p:cNvPr id="62" name="椭圆 61"/>
          <p:cNvSpPr/>
          <p:nvPr/>
        </p:nvSpPr>
        <p:spPr>
          <a:xfrm>
            <a:off x="5126145" y="2769901"/>
            <a:ext cx="126174" cy="123165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08" tIns="60954" rIns="121908" bIns="60954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144905" y="1988840"/>
            <a:ext cx="2687674" cy="53348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这里填写目录内容说明，设计发展存在着一个时代价值观的问题。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480992" y="3892458"/>
            <a:ext cx="126174" cy="123165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08" tIns="60954" rIns="121908" bIns="60954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65" name="直接连接符 64"/>
          <p:cNvCxnSpPr/>
          <p:nvPr/>
        </p:nvCxnSpPr>
        <p:spPr>
          <a:xfrm flipH="1">
            <a:off x="1144905" y="3954040"/>
            <a:ext cx="3336088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ash"/>
          </a:ln>
          <a:effectLst/>
        </p:spPr>
      </p:cxnSp>
      <p:sp>
        <p:nvSpPr>
          <p:cNvPr id="66" name="矩形 65"/>
          <p:cNvSpPr/>
          <p:nvPr/>
        </p:nvSpPr>
        <p:spPr>
          <a:xfrm>
            <a:off x="1144905" y="3332989"/>
            <a:ext cx="2687674" cy="53348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这里填写目录内容说明，设计发展存在着一个时代价值观的问题。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 flipV="1">
            <a:off x="1144905" y="5306977"/>
            <a:ext cx="4081522" cy="157845"/>
            <a:chOff x="1150420" y="2300503"/>
            <a:chExt cx="3061540" cy="118384"/>
          </a:xfrm>
        </p:grpSpPr>
        <p:cxnSp>
          <p:nvCxnSpPr>
            <p:cNvPr id="68" name="直接连接符 67"/>
            <p:cNvCxnSpPr/>
            <p:nvPr/>
          </p:nvCxnSpPr>
          <p:spPr>
            <a:xfrm flipH="1" flipV="1">
              <a:off x="4093576" y="2300503"/>
              <a:ext cx="118384" cy="11838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  <p:cxnSp>
          <p:nvCxnSpPr>
            <p:cNvPr id="69" name="直接连接符 68"/>
            <p:cNvCxnSpPr/>
            <p:nvPr/>
          </p:nvCxnSpPr>
          <p:spPr>
            <a:xfrm flipH="1" flipV="1">
              <a:off x="1150420" y="2300503"/>
              <a:ext cx="2943157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</p:grpSp>
      <p:sp>
        <p:nvSpPr>
          <p:cNvPr id="70" name="椭圆 69"/>
          <p:cNvSpPr/>
          <p:nvPr/>
        </p:nvSpPr>
        <p:spPr>
          <a:xfrm>
            <a:off x="5223614" y="5190861"/>
            <a:ext cx="126174" cy="123165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08" tIns="60954" rIns="121908" bIns="60954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200369" y="4856401"/>
            <a:ext cx="2687674" cy="53348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这里填写目录内容说明，设计发展存在着一个时代价值观的问题。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 flipH="1">
            <a:off x="6728150" y="2643022"/>
            <a:ext cx="4066352" cy="157845"/>
            <a:chOff x="1161799" y="2300503"/>
            <a:chExt cx="3050161" cy="118384"/>
          </a:xfrm>
        </p:grpSpPr>
        <p:cxnSp>
          <p:nvCxnSpPr>
            <p:cNvPr id="73" name="直接连接符 72"/>
            <p:cNvCxnSpPr/>
            <p:nvPr/>
          </p:nvCxnSpPr>
          <p:spPr>
            <a:xfrm flipH="1" flipV="1">
              <a:off x="4093576" y="2300503"/>
              <a:ext cx="118384" cy="11838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  <p:cxnSp>
          <p:nvCxnSpPr>
            <p:cNvPr id="74" name="直接连接符 73"/>
            <p:cNvCxnSpPr/>
            <p:nvPr/>
          </p:nvCxnSpPr>
          <p:spPr>
            <a:xfrm flipH="1">
              <a:off x="1161799" y="2300503"/>
              <a:ext cx="2931778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</p:grpSp>
      <p:sp>
        <p:nvSpPr>
          <p:cNvPr id="75" name="椭圆 74"/>
          <p:cNvSpPr/>
          <p:nvPr/>
        </p:nvSpPr>
        <p:spPr>
          <a:xfrm>
            <a:off x="6635728" y="2769901"/>
            <a:ext cx="126174" cy="123165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08" tIns="60954" rIns="121908" bIns="60954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106827" y="2110909"/>
            <a:ext cx="2687674" cy="53348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这里填写目录内容说明，设计发展存在着一个时代价值观的问题。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7262836" y="3905976"/>
            <a:ext cx="126174" cy="123165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08" tIns="60954" rIns="121908" bIns="60954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78" name="直接连接符 77"/>
          <p:cNvCxnSpPr/>
          <p:nvPr/>
        </p:nvCxnSpPr>
        <p:spPr>
          <a:xfrm flipH="1">
            <a:off x="7410076" y="3972293"/>
            <a:ext cx="3336088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ash"/>
          </a:ln>
          <a:effectLst/>
        </p:spPr>
      </p:cxnSp>
      <p:sp>
        <p:nvSpPr>
          <p:cNvPr id="79" name="矩形 78"/>
          <p:cNvSpPr/>
          <p:nvPr/>
        </p:nvSpPr>
        <p:spPr>
          <a:xfrm>
            <a:off x="8106827" y="3332989"/>
            <a:ext cx="2687674" cy="53348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这里填写目录内容说明，设计发展存在着一个时代价值观的问题。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 flipH="1" flipV="1">
            <a:off x="6667059" y="5306977"/>
            <a:ext cx="4081522" cy="157845"/>
            <a:chOff x="1150420" y="2300503"/>
            <a:chExt cx="3061540" cy="118384"/>
          </a:xfrm>
        </p:grpSpPr>
        <p:cxnSp>
          <p:nvCxnSpPr>
            <p:cNvPr id="81" name="直接连接符 80"/>
            <p:cNvCxnSpPr/>
            <p:nvPr/>
          </p:nvCxnSpPr>
          <p:spPr>
            <a:xfrm flipH="1" flipV="1">
              <a:off x="4093576" y="2300503"/>
              <a:ext cx="118384" cy="11838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  <p:cxnSp>
          <p:nvCxnSpPr>
            <p:cNvPr id="82" name="直接连接符 81"/>
            <p:cNvCxnSpPr/>
            <p:nvPr/>
          </p:nvCxnSpPr>
          <p:spPr>
            <a:xfrm flipH="1" flipV="1">
              <a:off x="1150420" y="2300503"/>
              <a:ext cx="2943157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  <a:effectLst/>
          </p:spPr>
        </p:cxnSp>
      </p:grpSp>
      <p:sp>
        <p:nvSpPr>
          <p:cNvPr id="83" name="椭圆 82"/>
          <p:cNvSpPr/>
          <p:nvPr/>
        </p:nvSpPr>
        <p:spPr>
          <a:xfrm>
            <a:off x="6568361" y="5190861"/>
            <a:ext cx="126174" cy="123165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381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908" tIns="60954" rIns="121908" bIns="60954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106827" y="4822993"/>
            <a:ext cx="2687674" cy="53348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这里填写目录内容说明，设计发展存在着一个时代价值观的问题。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8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9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3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1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2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4" dur="3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5" dur="3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7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3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5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7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78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0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3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0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91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01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03" dur="3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4" dur="3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7" grpId="0" animBg="1"/>
          <p:bldP spid="58" grpId="0" animBg="1"/>
          <p:bldP spid="62" grpId="0" animBg="1"/>
          <p:bldP spid="63" grpId="0"/>
          <p:bldP spid="64" grpId="0" animBg="1"/>
          <p:bldP spid="66" grpId="0"/>
          <p:bldP spid="70" grpId="0" animBg="1"/>
          <p:bldP spid="71" grpId="0"/>
          <p:bldP spid="75" grpId="0" animBg="1"/>
          <p:bldP spid="76" grpId="0"/>
          <p:bldP spid="77" grpId="0" animBg="1"/>
          <p:bldP spid="79" grpId="0"/>
          <p:bldP spid="83" grpId="0" animBg="1"/>
          <p:bldP spid="8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3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3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3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7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3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3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0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3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10" presetClass="entr" presetSubtype="0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0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3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3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7" grpId="0" animBg="1"/>
          <p:bldP spid="58" grpId="0" animBg="1"/>
          <p:bldP spid="62" grpId="0" animBg="1"/>
          <p:bldP spid="63" grpId="0"/>
          <p:bldP spid="64" grpId="0" animBg="1"/>
          <p:bldP spid="66" grpId="0"/>
          <p:bldP spid="70" grpId="0" animBg="1"/>
          <p:bldP spid="71" grpId="0"/>
          <p:bldP spid="75" grpId="0" animBg="1"/>
          <p:bldP spid="76" grpId="0"/>
          <p:bldP spid="77" grpId="0" animBg="1"/>
          <p:bldP spid="79" grpId="0"/>
          <p:bldP spid="83" grpId="0" animBg="1"/>
          <p:bldP spid="8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5309621" y="908916"/>
            <a:ext cx="1543027" cy="80020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4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3587964" y="1709123"/>
            <a:ext cx="4986341" cy="1138761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6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5520" y="3154643"/>
            <a:ext cx="4104456" cy="72008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991544" y="3154643"/>
            <a:ext cx="720080" cy="72008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01</a:t>
            </a:r>
            <a:endParaRPr lang="zh-CN" altLang="en-US" sz="3200" dirty="0"/>
          </a:p>
        </p:txBody>
      </p:sp>
      <p:sp>
        <p:nvSpPr>
          <p:cNvPr id="6" name="TextBox 21"/>
          <p:cNvSpPr txBox="1"/>
          <p:nvPr/>
        </p:nvSpPr>
        <p:spPr>
          <a:xfrm>
            <a:off x="3211056" y="3278201"/>
            <a:ext cx="2092856" cy="49243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47520" y="3154643"/>
            <a:ext cx="4104456" cy="72008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563544" y="3154643"/>
            <a:ext cx="720080" cy="72008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02</a:t>
            </a:r>
            <a:endParaRPr lang="zh-CN" altLang="en-US" sz="3200" dirty="0"/>
          </a:p>
        </p:txBody>
      </p:sp>
      <p:sp>
        <p:nvSpPr>
          <p:cNvPr id="9" name="TextBox 24"/>
          <p:cNvSpPr txBox="1"/>
          <p:nvPr/>
        </p:nvSpPr>
        <p:spPr>
          <a:xfrm>
            <a:off x="7783056" y="3278201"/>
            <a:ext cx="2092856" cy="49243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75520" y="4293632"/>
            <a:ext cx="4104456" cy="72008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991544" y="4293632"/>
            <a:ext cx="720080" cy="72008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03</a:t>
            </a:r>
            <a:endParaRPr lang="zh-CN" altLang="en-US" sz="3200" dirty="0"/>
          </a:p>
        </p:txBody>
      </p:sp>
      <p:sp>
        <p:nvSpPr>
          <p:cNvPr id="12" name="TextBox 27"/>
          <p:cNvSpPr txBox="1"/>
          <p:nvPr/>
        </p:nvSpPr>
        <p:spPr>
          <a:xfrm>
            <a:off x="3211056" y="4417190"/>
            <a:ext cx="2092856" cy="49243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47520" y="4293632"/>
            <a:ext cx="4104456" cy="72008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563544" y="4293632"/>
            <a:ext cx="720080" cy="72008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04</a:t>
            </a:r>
            <a:endParaRPr lang="zh-CN" altLang="en-US" sz="3200" dirty="0"/>
          </a:p>
        </p:txBody>
      </p:sp>
      <p:sp>
        <p:nvSpPr>
          <p:cNvPr id="15" name="TextBox 46"/>
          <p:cNvSpPr txBox="1"/>
          <p:nvPr/>
        </p:nvSpPr>
        <p:spPr>
          <a:xfrm>
            <a:off x="7783056" y="4417190"/>
            <a:ext cx="2092856" cy="49243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857981" y="1282230"/>
          <a:ext cx="10404435" cy="4867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887"/>
                <a:gridCol w="2080887"/>
                <a:gridCol w="2080887"/>
                <a:gridCol w="2080887"/>
                <a:gridCol w="2080887"/>
              </a:tblGrid>
              <a:tr h="4782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+mj-ea"/>
                          <a:ea typeface="+mj-ea"/>
                        </a:rPr>
                        <a:t>客户</a:t>
                      </a:r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+mj-ea"/>
                          <a:ea typeface="+mj-ea"/>
                        </a:rPr>
                        <a:t>销售部</a:t>
                      </a:r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+mj-ea"/>
                          <a:ea typeface="+mj-ea"/>
                        </a:rPr>
                        <a:t>市场部</a:t>
                      </a:r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+mj-ea"/>
                          <a:ea typeface="+mj-ea"/>
                        </a:rPr>
                        <a:t>技术部</a:t>
                      </a:r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+mj-ea"/>
                          <a:ea typeface="+mj-ea"/>
                        </a:rPr>
                        <a:t>高层支持</a:t>
                      </a:r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6"/>
                    </a:solidFill>
                  </a:tcPr>
                </a:tc>
              </a:tr>
              <a:tr h="4389008">
                <a:tc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latin typeface="+mj-ea"/>
                        <a:ea typeface="+mj-ea"/>
                      </a:endParaRPr>
                    </a:p>
                  </a:txBody>
                  <a:tcPr marL="91428" marR="91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5" name="直接连接符 34"/>
          <p:cNvCxnSpPr>
            <a:stCxn id="93" idx="1"/>
            <a:endCxn id="86" idx="3"/>
          </p:cNvCxnSpPr>
          <p:nvPr/>
        </p:nvCxnSpPr>
        <p:spPr>
          <a:xfrm flipH="1">
            <a:off x="4521497" y="5794452"/>
            <a:ext cx="520221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1310086" y="5142111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拟定合同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310086" y="5668452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合同评审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5526869" y="3539523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会签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5526869" y="4071756"/>
            <a:ext cx="1066661" cy="25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高层支持？</a:t>
            </a:r>
            <a:endParaRPr lang="zh-CN" altLang="en-US" sz="1000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5526869" y="5668452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实施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7625291" y="4603989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会签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7625291" y="5668452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实施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9723714" y="4071756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商讨 </a:t>
            </a:r>
            <a:r>
              <a:rPr lang="en-US" altLang="zh-CN" sz="1000" dirty="0">
                <a:latin typeface="+mj-ea"/>
                <a:ea typeface="+mj-ea"/>
              </a:rPr>
              <a:t>/ </a:t>
            </a:r>
            <a:r>
              <a:rPr lang="zh-CN" altLang="en-US" sz="1000" dirty="0">
                <a:latin typeface="+mj-ea"/>
                <a:ea typeface="+mj-ea"/>
              </a:rPr>
              <a:t>指导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93" name="圆角矩形 92"/>
          <p:cNvSpPr/>
          <p:nvPr/>
        </p:nvSpPr>
        <p:spPr>
          <a:xfrm>
            <a:off x="9723714" y="5668452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介入</a:t>
            </a:r>
            <a:endParaRPr lang="zh-CN" altLang="en-US" sz="1000" dirty="0"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083324" y="2068821"/>
            <a:ext cx="1228565" cy="0"/>
          </a:xfrm>
          <a:prstGeom prst="line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843416" y="2610104"/>
            <a:ext cx="16176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843415" y="2610104"/>
            <a:ext cx="0" cy="2476002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018655" y="2761065"/>
            <a:ext cx="569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不需要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2994668" y="2389665"/>
            <a:ext cx="4410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3454836" y="1942821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了解需求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3454836" y="2475055"/>
            <a:ext cx="1066661" cy="25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支持？</a:t>
            </a:r>
            <a:endParaRPr lang="zh-CN" altLang="en-US" sz="10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3454836" y="3007289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申请支持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3454836" y="3539523"/>
            <a:ext cx="1066661" cy="25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后台支持？</a:t>
            </a:r>
            <a:endParaRPr lang="zh-CN" altLang="en-US" sz="10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3454836" y="4071756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审核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3454836" y="4603989"/>
            <a:ext cx="1066661" cy="25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需定制？</a:t>
            </a:r>
            <a:endParaRPr lang="zh-CN" altLang="en-US" sz="10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3454836" y="5136223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批准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3454836" y="5668452"/>
            <a:ext cx="1066661" cy="25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latin typeface="+mj-ea"/>
                <a:ea typeface="+mj-ea"/>
              </a:rPr>
              <a:t>实施</a:t>
            </a:r>
            <a:endParaRPr lang="zh-CN" altLang="en-US" sz="1000" dirty="0">
              <a:latin typeface="+mj-ea"/>
              <a:ea typeface="+mj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3988166" y="2244938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/>
          <p:nvPr/>
        </p:nvCxnSpPr>
        <p:spPr>
          <a:xfrm>
            <a:off x="3988166" y="2777172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/>
          <p:cNvCxnSpPr/>
          <p:nvPr/>
        </p:nvCxnSpPr>
        <p:spPr>
          <a:xfrm>
            <a:off x="3988166" y="3309406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>
            <a:off x="3988166" y="3841639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/>
          <p:nvPr/>
        </p:nvCxnSpPr>
        <p:spPr>
          <a:xfrm>
            <a:off x="3988166" y="4373872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98"/>
          <p:cNvCxnSpPr/>
          <p:nvPr/>
        </p:nvCxnSpPr>
        <p:spPr>
          <a:xfrm>
            <a:off x="3988166" y="4906106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任意多边形 100"/>
          <p:cNvSpPr/>
          <p:nvPr/>
        </p:nvSpPr>
        <p:spPr bwMode="auto">
          <a:xfrm>
            <a:off x="1634248" y="1887628"/>
            <a:ext cx="494535" cy="502037"/>
          </a:xfrm>
          <a:custGeom>
            <a:avLst/>
            <a:gdLst>
              <a:gd name="connsiteX0" fmla="*/ 767025 w 2322513"/>
              <a:gd name="connsiteY0" fmla="*/ 1420813 h 2357438"/>
              <a:gd name="connsiteX1" fmla="*/ 972677 w 2322513"/>
              <a:gd name="connsiteY1" fmla="*/ 2214442 h 2357438"/>
              <a:gd name="connsiteX2" fmla="*/ 1085428 w 2322513"/>
              <a:gd name="connsiteY2" fmla="*/ 1632130 h 2357438"/>
              <a:gd name="connsiteX3" fmla="*/ 966324 w 2322513"/>
              <a:gd name="connsiteY3" fmla="*/ 1508200 h 2357438"/>
              <a:gd name="connsiteX4" fmla="*/ 1049697 w 2322513"/>
              <a:gd name="connsiteY4" fmla="*/ 1420813 h 2357438"/>
              <a:gd name="connsiteX5" fmla="*/ 1272817 w 2322513"/>
              <a:gd name="connsiteY5" fmla="*/ 1420813 h 2357438"/>
              <a:gd name="connsiteX6" fmla="*/ 1345867 w 2322513"/>
              <a:gd name="connsiteY6" fmla="*/ 1505022 h 2357438"/>
              <a:gd name="connsiteX7" fmla="*/ 1225175 w 2322513"/>
              <a:gd name="connsiteY7" fmla="*/ 1648018 h 2357438"/>
              <a:gd name="connsiteX8" fmla="*/ 1345867 w 2322513"/>
              <a:gd name="connsiteY8" fmla="*/ 2214442 h 2357438"/>
              <a:gd name="connsiteX9" fmla="*/ 1576927 w 2322513"/>
              <a:gd name="connsiteY9" fmla="*/ 1421607 h 2357438"/>
              <a:gd name="connsiteX10" fmla="*/ 1615834 w 2322513"/>
              <a:gd name="connsiteY10" fmla="*/ 1423196 h 2357438"/>
              <a:gd name="connsiteX11" fmla="*/ 1653153 w 2322513"/>
              <a:gd name="connsiteY11" fmla="*/ 1427963 h 2357438"/>
              <a:gd name="connsiteX12" fmla="*/ 1691266 w 2322513"/>
              <a:gd name="connsiteY12" fmla="*/ 1433524 h 2357438"/>
              <a:gd name="connsiteX13" fmla="*/ 1726997 w 2322513"/>
              <a:gd name="connsiteY13" fmla="*/ 1441468 h 2357438"/>
              <a:gd name="connsiteX14" fmla="*/ 1764316 w 2322513"/>
              <a:gd name="connsiteY14" fmla="*/ 1450207 h 2357438"/>
              <a:gd name="connsiteX15" fmla="*/ 1798459 w 2322513"/>
              <a:gd name="connsiteY15" fmla="*/ 1460534 h 2357438"/>
              <a:gd name="connsiteX16" fmla="*/ 1834190 w 2322513"/>
              <a:gd name="connsiteY16" fmla="*/ 1472451 h 2357438"/>
              <a:gd name="connsiteX17" fmla="*/ 1868333 w 2322513"/>
              <a:gd name="connsiteY17" fmla="*/ 1487545 h 2357438"/>
              <a:gd name="connsiteX18" fmla="*/ 1901682 w 2322513"/>
              <a:gd name="connsiteY18" fmla="*/ 1502639 h 2357438"/>
              <a:gd name="connsiteX19" fmla="*/ 1932649 w 2322513"/>
              <a:gd name="connsiteY19" fmla="*/ 1520116 h 2357438"/>
              <a:gd name="connsiteX20" fmla="*/ 1963615 w 2322513"/>
              <a:gd name="connsiteY20" fmla="*/ 1539977 h 2357438"/>
              <a:gd name="connsiteX21" fmla="*/ 1995376 w 2322513"/>
              <a:gd name="connsiteY21" fmla="*/ 1559043 h 2357438"/>
              <a:gd name="connsiteX22" fmla="*/ 2023167 w 2322513"/>
              <a:gd name="connsiteY22" fmla="*/ 1579698 h 2357438"/>
              <a:gd name="connsiteX23" fmla="*/ 2051752 w 2322513"/>
              <a:gd name="connsiteY23" fmla="*/ 1603530 h 2357438"/>
              <a:gd name="connsiteX24" fmla="*/ 2078749 w 2322513"/>
              <a:gd name="connsiteY24" fmla="*/ 1627363 h 2357438"/>
              <a:gd name="connsiteX25" fmla="*/ 2104951 w 2322513"/>
              <a:gd name="connsiteY25" fmla="*/ 1652785 h 2357438"/>
              <a:gd name="connsiteX26" fmla="*/ 2128772 w 2322513"/>
              <a:gd name="connsiteY26" fmla="*/ 1678206 h 2357438"/>
              <a:gd name="connsiteX27" fmla="*/ 2152593 w 2322513"/>
              <a:gd name="connsiteY27" fmla="*/ 1706805 h 2357438"/>
              <a:gd name="connsiteX28" fmla="*/ 2175619 w 2322513"/>
              <a:gd name="connsiteY28" fmla="*/ 1734610 h 2357438"/>
              <a:gd name="connsiteX29" fmla="*/ 2196264 w 2322513"/>
              <a:gd name="connsiteY29" fmla="*/ 1764798 h 2357438"/>
              <a:gd name="connsiteX30" fmla="*/ 2215320 w 2322513"/>
              <a:gd name="connsiteY30" fmla="*/ 1795781 h 2357438"/>
              <a:gd name="connsiteX31" fmla="*/ 2233583 w 2322513"/>
              <a:gd name="connsiteY31" fmla="*/ 1826763 h 2357438"/>
              <a:gd name="connsiteX32" fmla="*/ 2249463 w 2322513"/>
              <a:gd name="connsiteY32" fmla="*/ 1860129 h 2357438"/>
              <a:gd name="connsiteX33" fmla="*/ 2264550 w 2322513"/>
              <a:gd name="connsiteY33" fmla="*/ 1894289 h 2357438"/>
              <a:gd name="connsiteX34" fmla="*/ 2278048 w 2322513"/>
              <a:gd name="connsiteY34" fmla="*/ 1928450 h 2357438"/>
              <a:gd name="connsiteX35" fmla="*/ 2289958 w 2322513"/>
              <a:gd name="connsiteY35" fmla="*/ 1962610 h 2357438"/>
              <a:gd name="connsiteX36" fmla="*/ 2298692 w 2322513"/>
              <a:gd name="connsiteY36" fmla="*/ 1998359 h 2357438"/>
              <a:gd name="connsiteX37" fmla="*/ 2307427 w 2322513"/>
              <a:gd name="connsiteY37" fmla="*/ 2035697 h 2357438"/>
              <a:gd name="connsiteX38" fmla="*/ 2313779 w 2322513"/>
              <a:gd name="connsiteY38" fmla="*/ 2073035 h 2357438"/>
              <a:gd name="connsiteX39" fmla="*/ 2318543 w 2322513"/>
              <a:gd name="connsiteY39" fmla="*/ 2110373 h 2357438"/>
              <a:gd name="connsiteX40" fmla="*/ 2320925 w 2322513"/>
              <a:gd name="connsiteY40" fmla="*/ 2148505 h 2357438"/>
              <a:gd name="connsiteX41" fmla="*/ 2322513 w 2322513"/>
              <a:gd name="connsiteY41" fmla="*/ 2187432 h 2357438"/>
              <a:gd name="connsiteX42" fmla="*/ 2322513 w 2322513"/>
              <a:gd name="connsiteY42" fmla="*/ 2357438 h 2357438"/>
              <a:gd name="connsiteX43" fmla="*/ 0 w 2322513"/>
              <a:gd name="connsiteY43" fmla="*/ 2357438 h 2357438"/>
              <a:gd name="connsiteX44" fmla="*/ 0 w 2322513"/>
              <a:gd name="connsiteY44" fmla="*/ 2187432 h 2357438"/>
              <a:gd name="connsiteX45" fmla="*/ 1588 w 2322513"/>
              <a:gd name="connsiteY45" fmla="*/ 2146916 h 2357438"/>
              <a:gd name="connsiteX46" fmla="*/ 4764 w 2322513"/>
              <a:gd name="connsiteY46" fmla="*/ 2108784 h 2357438"/>
              <a:gd name="connsiteX47" fmla="*/ 9529 w 2322513"/>
              <a:gd name="connsiteY47" fmla="*/ 2069857 h 2357438"/>
              <a:gd name="connsiteX48" fmla="*/ 16675 w 2322513"/>
              <a:gd name="connsiteY48" fmla="*/ 2032519 h 2357438"/>
              <a:gd name="connsiteX49" fmla="*/ 25409 w 2322513"/>
              <a:gd name="connsiteY49" fmla="*/ 1995181 h 2357438"/>
              <a:gd name="connsiteX50" fmla="*/ 35731 w 2322513"/>
              <a:gd name="connsiteY50" fmla="*/ 1959432 h 2357438"/>
              <a:gd name="connsiteX51" fmla="*/ 47642 w 2322513"/>
              <a:gd name="connsiteY51" fmla="*/ 1923683 h 2357438"/>
              <a:gd name="connsiteX52" fmla="*/ 61140 w 2322513"/>
              <a:gd name="connsiteY52" fmla="*/ 1889523 h 2357438"/>
              <a:gd name="connsiteX53" fmla="*/ 76226 w 2322513"/>
              <a:gd name="connsiteY53" fmla="*/ 1855363 h 2357438"/>
              <a:gd name="connsiteX54" fmla="*/ 94489 w 2322513"/>
              <a:gd name="connsiteY54" fmla="*/ 1822791 h 2357438"/>
              <a:gd name="connsiteX55" fmla="*/ 111957 w 2322513"/>
              <a:gd name="connsiteY55" fmla="*/ 1790220 h 2357438"/>
              <a:gd name="connsiteX56" fmla="*/ 131014 w 2322513"/>
              <a:gd name="connsiteY56" fmla="*/ 1758443 h 2357438"/>
              <a:gd name="connsiteX57" fmla="*/ 154040 w 2322513"/>
              <a:gd name="connsiteY57" fmla="*/ 1729049 h 2357438"/>
              <a:gd name="connsiteX58" fmla="*/ 176273 w 2322513"/>
              <a:gd name="connsiteY58" fmla="*/ 1698861 h 2357438"/>
              <a:gd name="connsiteX59" fmla="*/ 200094 w 2322513"/>
              <a:gd name="connsiteY59" fmla="*/ 1671851 h 2357438"/>
              <a:gd name="connsiteX60" fmla="*/ 225502 w 2322513"/>
              <a:gd name="connsiteY60" fmla="*/ 1645635 h 2357438"/>
              <a:gd name="connsiteX61" fmla="*/ 251705 w 2322513"/>
              <a:gd name="connsiteY61" fmla="*/ 1620213 h 2357438"/>
              <a:gd name="connsiteX62" fmla="*/ 280290 w 2322513"/>
              <a:gd name="connsiteY62" fmla="*/ 1596381 h 2357438"/>
              <a:gd name="connsiteX63" fmla="*/ 308875 w 2322513"/>
              <a:gd name="connsiteY63" fmla="*/ 1572548 h 2357438"/>
              <a:gd name="connsiteX64" fmla="*/ 338253 w 2322513"/>
              <a:gd name="connsiteY64" fmla="*/ 1551893 h 2357438"/>
              <a:gd name="connsiteX65" fmla="*/ 369220 w 2322513"/>
              <a:gd name="connsiteY65" fmla="*/ 1532032 h 2357438"/>
              <a:gd name="connsiteX66" fmla="*/ 402569 w 2322513"/>
              <a:gd name="connsiteY66" fmla="*/ 1512966 h 2357438"/>
              <a:gd name="connsiteX67" fmla="*/ 435124 w 2322513"/>
              <a:gd name="connsiteY67" fmla="*/ 1496283 h 2357438"/>
              <a:gd name="connsiteX68" fmla="*/ 469267 w 2322513"/>
              <a:gd name="connsiteY68" fmla="*/ 1481189 h 2357438"/>
              <a:gd name="connsiteX69" fmla="*/ 503410 w 2322513"/>
              <a:gd name="connsiteY69" fmla="*/ 1466890 h 2357438"/>
              <a:gd name="connsiteX70" fmla="*/ 539141 w 2322513"/>
              <a:gd name="connsiteY70" fmla="*/ 1454973 h 2357438"/>
              <a:gd name="connsiteX71" fmla="*/ 574872 w 2322513"/>
              <a:gd name="connsiteY71" fmla="*/ 1444646 h 2357438"/>
              <a:gd name="connsiteX72" fmla="*/ 612191 w 2322513"/>
              <a:gd name="connsiteY72" fmla="*/ 1436702 h 2357438"/>
              <a:gd name="connsiteX73" fmla="*/ 651098 w 2322513"/>
              <a:gd name="connsiteY73" fmla="*/ 1429552 h 2357438"/>
              <a:gd name="connsiteX74" fmla="*/ 688417 w 2322513"/>
              <a:gd name="connsiteY74" fmla="*/ 1424785 h 2357438"/>
              <a:gd name="connsiteX75" fmla="*/ 728118 w 2322513"/>
              <a:gd name="connsiteY75" fmla="*/ 1421607 h 2357438"/>
              <a:gd name="connsiteX76" fmla="*/ 1154038 w 2322513"/>
              <a:gd name="connsiteY76" fmla="*/ 0 h 2357438"/>
              <a:gd name="connsiteX77" fmla="*/ 1773238 w 2322513"/>
              <a:gd name="connsiteY77" fmla="*/ 619200 h 2357438"/>
              <a:gd name="connsiteX78" fmla="*/ 1154038 w 2322513"/>
              <a:gd name="connsiteY78" fmla="*/ 1238400 h 2357438"/>
              <a:gd name="connsiteX79" fmla="*/ 534838 w 2322513"/>
              <a:gd name="connsiteY79" fmla="*/ 619200 h 2357438"/>
              <a:gd name="connsiteX80" fmla="*/ 1154038 w 2322513"/>
              <a:gd name="connsiteY80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322513" h="2357438">
                <a:moveTo>
                  <a:pt x="767025" y="1420813"/>
                </a:moveTo>
                <a:lnTo>
                  <a:pt x="972677" y="2214442"/>
                </a:lnTo>
                <a:lnTo>
                  <a:pt x="1085428" y="1632130"/>
                </a:lnTo>
                <a:lnTo>
                  <a:pt x="966324" y="1508200"/>
                </a:lnTo>
                <a:lnTo>
                  <a:pt x="1049697" y="1420813"/>
                </a:lnTo>
                <a:lnTo>
                  <a:pt x="1272817" y="1420813"/>
                </a:lnTo>
                <a:lnTo>
                  <a:pt x="1345867" y="1505022"/>
                </a:lnTo>
                <a:lnTo>
                  <a:pt x="1225175" y="1648018"/>
                </a:lnTo>
                <a:lnTo>
                  <a:pt x="1345867" y="2214442"/>
                </a:lnTo>
                <a:lnTo>
                  <a:pt x="1576927" y="1421607"/>
                </a:lnTo>
                <a:lnTo>
                  <a:pt x="1615834" y="1423196"/>
                </a:lnTo>
                <a:lnTo>
                  <a:pt x="1653153" y="1427963"/>
                </a:lnTo>
                <a:lnTo>
                  <a:pt x="1691266" y="1433524"/>
                </a:lnTo>
                <a:lnTo>
                  <a:pt x="1726997" y="1441468"/>
                </a:lnTo>
                <a:lnTo>
                  <a:pt x="1764316" y="1450207"/>
                </a:lnTo>
                <a:lnTo>
                  <a:pt x="1798459" y="1460534"/>
                </a:lnTo>
                <a:lnTo>
                  <a:pt x="1834190" y="1472451"/>
                </a:lnTo>
                <a:lnTo>
                  <a:pt x="1868333" y="1487545"/>
                </a:lnTo>
                <a:lnTo>
                  <a:pt x="1901682" y="1502639"/>
                </a:lnTo>
                <a:lnTo>
                  <a:pt x="1932649" y="1520116"/>
                </a:lnTo>
                <a:lnTo>
                  <a:pt x="1963615" y="1539977"/>
                </a:lnTo>
                <a:lnTo>
                  <a:pt x="1995376" y="1559043"/>
                </a:lnTo>
                <a:lnTo>
                  <a:pt x="2023167" y="1579698"/>
                </a:lnTo>
                <a:lnTo>
                  <a:pt x="2051752" y="1603530"/>
                </a:lnTo>
                <a:lnTo>
                  <a:pt x="2078749" y="1627363"/>
                </a:lnTo>
                <a:lnTo>
                  <a:pt x="2104951" y="1652785"/>
                </a:lnTo>
                <a:lnTo>
                  <a:pt x="2128772" y="1678206"/>
                </a:lnTo>
                <a:lnTo>
                  <a:pt x="2152593" y="1706805"/>
                </a:lnTo>
                <a:lnTo>
                  <a:pt x="2175619" y="1734610"/>
                </a:lnTo>
                <a:lnTo>
                  <a:pt x="2196264" y="1764798"/>
                </a:lnTo>
                <a:lnTo>
                  <a:pt x="2215320" y="1795781"/>
                </a:lnTo>
                <a:lnTo>
                  <a:pt x="2233583" y="1826763"/>
                </a:lnTo>
                <a:lnTo>
                  <a:pt x="2249463" y="1860129"/>
                </a:lnTo>
                <a:lnTo>
                  <a:pt x="2264550" y="1894289"/>
                </a:lnTo>
                <a:lnTo>
                  <a:pt x="2278048" y="1928450"/>
                </a:lnTo>
                <a:lnTo>
                  <a:pt x="2289958" y="1962610"/>
                </a:lnTo>
                <a:lnTo>
                  <a:pt x="2298692" y="1998359"/>
                </a:lnTo>
                <a:lnTo>
                  <a:pt x="2307427" y="2035697"/>
                </a:lnTo>
                <a:lnTo>
                  <a:pt x="2313779" y="2073035"/>
                </a:lnTo>
                <a:lnTo>
                  <a:pt x="2318543" y="2110373"/>
                </a:lnTo>
                <a:lnTo>
                  <a:pt x="2320925" y="2148505"/>
                </a:lnTo>
                <a:lnTo>
                  <a:pt x="2322513" y="2187432"/>
                </a:lnTo>
                <a:lnTo>
                  <a:pt x="2322513" y="2357438"/>
                </a:lnTo>
                <a:lnTo>
                  <a:pt x="0" y="2357438"/>
                </a:lnTo>
                <a:lnTo>
                  <a:pt x="0" y="2187432"/>
                </a:lnTo>
                <a:lnTo>
                  <a:pt x="1588" y="2146916"/>
                </a:lnTo>
                <a:lnTo>
                  <a:pt x="4764" y="2108784"/>
                </a:lnTo>
                <a:lnTo>
                  <a:pt x="9529" y="2069857"/>
                </a:lnTo>
                <a:lnTo>
                  <a:pt x="16675" y="2032519"/>
                </a:lnTo>
                <a:lnTo>
                  <a:pt x="25409" y="1995181"/>
                </a:lnTo>
                <a:lnTo>
                  <a:pt x="35731" y="1959432"/>
                </a:lnTo>
                <a:lnTo>
                  <a:pt x="47642" y="1923683"/>
                </a:lnTo>
                <a:lnTo>
                  <a:pt x="61140" y="1889523"/>
                </a:lnTo>
                <a:lnTo>
                  <a:pt x="76226" y="1855363"/>
                </a:lnTo>
                <a:lnTo>
                  <a:pt x="94489" y="1822791"/>
                </a:lnTo>
                <a:lnTo>
                  <a:pt x="111957" y="1790220"/>
                </a:lnTo>
                <a:lnTo>
                  <a:pt x="131014" y="1758443"/>
                </a:lnTo>
                <a:lnTo>
                  <a:pt x="154040" y="1729049"/>
                </a:lnTo>
                <a:lnTo>
                  <a:pt x="176273" y="1698861"/>
                </a:lnTo>
                <a:lnTo>
                  <a:pt x="200094" y="1671851"/>
                </a:lnTo>
                <a:lnTo>
                  <a:pt x="225502" y="1645635"/>
                </a:lnTo>
                <a:lnTo>
                  <a:pt x="251705" y="1620213"/>
                </a:lnTo>
                <a:lnTo>
                  <a:pt x="280290" y="1596381"/>
                </a:lnTo>
                <a:lnTo>
                  <a:pt x="308875" y="1572548"/>
                </a:lnTo>
                <a:lnTo>
                  <a:pt x="338253" y="1551893"/>
                </a:lnTo>
                <a:lnTo>
                  <a:pt x="369220" y="1532032"/>
                </a:lnTo>
                <a:lnTo>
                  <a:pt x="402569" y="1512966"/>
                </a:lnTo>
                <a:lnTo>
                  <a:pt x="435124" y="1496283"/>
                </a:lnTo>
                <a:lnTo>
                  <a:pt x="469267" y="1481189"/>
                </a:lnTo>
                <a:lnTo>
                  <a:pt x="503410" y="1466890"/>
                </a:lnTo>
                <a:lnTo>
                  <a:pt x="539141" y="1454973"/>
                </a:lnTo>
                <a:lnTo>
                  <a:pt x="574872" y="1444646"/>
                </a:lnTo>
                <a:lnTo>
                  <a:pt x="612191" y="1436702"/>
                </a:lnTo>
                <a:lnTo>
                  <a:pt x="651098" y="1429552"/>
                </a:lnTo>
                <a:lnTo>
                  <a:pt x="688417" y="1424785"/>
                </a:lnTo>
                <a:lnTo>
                  <a:pt x="728118" y="1421607"/>
                </a:lnTo>
                <a:close/>
                <a:moveTo>
                  <a:pt x="1154038" y="0"/>
                </a:moveTo>
                <a:cubicBezTo>
                  <a:pt x="1496013" y="0"/>
                  <a:pt x="1773238" y="277225"/>
                  <a:pt x="1773238" y="619200"/>
                </a:cubicBezTo>
                <a:cubicBezTo>
                  <a:pt x="1773238" y="961175"/>
                  <a:pt x="1496013" y="1238400"/>
                  <a:pt x="1154038" y="1238400"/>
                </a:cubicBezTo>
                <a:cubicBezTo>
                  <a:pt x="812063" y="1238400"/>
                  <a:pt x="534838" y="961175"/>
                  <a:pt x="534838" y="619200"/>
                </a:cubicBezTo>
                <a:cubicBezTo>
                  <a:pt x="534838" y="277225"/>
                  <a:pt x="812063" y="0"/>
                  <a:pt x="115403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cxnSp>
        <p:nvCxnSpPr>
          <p:cNvPr id="102" name="直接箭头连接符 101"/>
          <p:cNvCxnSpPr/>
          <p:nvPr/>
        </p:nvCxnSpPr>
        <p:spPr>
          <a:xfrm>
            <a:off x="1843415" y="5438339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 flipH="1">
            <a:off x="2472277" y="5268111"/>
            <a:ext cx="274534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/>
          <p:nvPr/>
        </p:nvCxnSpPr>
        <p:spPr>
          <a:xfrm flipH="1">
            <a:off x="2746811" y="5794452"/>
            <a:ext cx="648378" cy="0"/>
          </a:xfrm>
          <a:prstGeom prst="straightConnector1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2746812" y="5262225"/>
            <a:ext cx="0" cy="5322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4587968" y="3665523"/>
            <a:ext cx="854069" cy="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/>
          <p:cNvSpPr/>
          <p:nvPr/>
        </p:nvSpPr>
        <p:spPr>
          <a:xfrm>
            <a:off x="4565746" y="3419303"/>
            <a:ext cx="4410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4018655" y="3825533"/>
            <a:ext cx="569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不需要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08" name="直接箭头连接符 107"/>
          <p:cNvCxnSpPr/>
          <p:nvPr/>
        </p:nvCxnSpPr>
        <p:spPr>
          <a:xfrm>
            <a:off x="6060198" y="3841639"/>
            <a:ext cx="0" cy="18000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4587968" y="4197756"/>
            <a:ext cx="854069" cy="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4587968" y="4725212"/>
            <a:ext cx="2987391" cy="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flipH="1">
            <a:off x="4587967" y="5262223"/>
            <a:ext cx="3570654" cy="0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 flipV="1">
            <a:off x="8161796" y="4917982"/>
            <a:ext cx="0" cy="34424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3988167" y="5438339"/>
            <a:ext cx="4166399" cy="180000"/>
            <a:chOff x="3987891" y="5438339"/>
            <a:chExt cx="4166941" cy="180000"/>
          </a:xfrm>
        </p:grpSpPr>
        <p:cxnSp>
          <p:nvCxnSpPr>
            <p:cNvPr id="100" name="直接箭头连接符 99"/>
            <p:cNvCxnSpPr/>
            <p:nvPr/>
          </p:nvCxnSpPr>
          <p:spPr>
            <a:xfrm>
              <a:off x="3987891" y="5438339"/>
              <a:ext cx="0" cy="180000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箭头连接符 112"/>
            <p:cNvCxnSpPr/>
            <p:nvPr/>
          </p:nvCxnSpPr>
          <p:spPr>
            <a:xfrm>
              <a:off x="6060193" y="5438339"/>
              <a:ext cx="0" cy="180000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/>
            <p:cNvCxnSpPr/>
            <p:nvPr/>
          </p:nvCxnSpPr>
          <p:spPr>
            <a:xfrm>
              <a:off x="8154832" y="5438339"/>
              <a:ext cx="0" cy="180000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987891" y="5439437"/>
              <a:ext cx="4166941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直接连接符 114"/>
          <p:cNvCxnSpPr/>
          <p:nvPr/>
        </p:nvCxnSpPr>
        <p:spPr>
          <a:xfrm>
            <a:off x="6660870" y="4197756"/>
            <a:ext cx="2987391" cy="0"/>
          </a:xfrm>
          <a:prstGeom prst="line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115"/>
          <p:cNvSpPr/>
          <p:nvPr/>
        </p:nvSpPr>
        <p:spPr>
          <a:xfrm>
            <a:off x="4957556" y="3940599"/>
            <a:ext cx="569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不需要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6693723" y="3951537"/>
            <a:ext cx="4410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18" name="直接箭头连接符 117"/>
          <p:cNvCxnSpPr/>
          <p:nvPr/>
        </p:nvCxnSpPr>
        <p:spPr>
          <a:xfrm>
            <a:off x="10257044" y="4373874"/>
            <a:ext cx="0" cy="1244467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/>
          <p:cNvSpPr/>
          <p:nvPr/>
        </p:nvSpPr>
        <p:spPr>
          <a:xfrm>
            <a:off x="4587968" y="4472515"/>
            <a:ext cx="4410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388408" y="4366374"/>
            <a:ext cx="569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不需要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9" dur="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5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6" grpId="0"/>
      <p:bldP spid="95" grpId="0"/>
      <p:bldP spid="44" grpId="0" animBg="1"/>
      <p:bldP spid="45" grpId="0" animBg="1"/>
      <p:bldP spid="4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01" grpId="0" animBg="1"/>
      <p:bldP spid="106" grpId="0"/>
      <p:bldP spid="107" grpId="0"/>
      <p:bldP spid="116" grpId="0"/>
      <p:bldP spid="117" grpId="0"/>
      <p:bldP spid="119" grpId="0"/>
      <p:bldP spid="1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44"/>
          <p:cNvSpPr/>
          <p:nvPr/>
        </p:nvSpPr>
        <p:spPr>
          <a:xfrm>
            <a:off x="1654781" y="1268761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0" y="0"/>
                </a:moveTo>
                <a:lnTo>
                  <a:pt x="3055171" y="0"/>
                </a:lnTo>
                <a:lnTo>
                  <a:pt x="3362275" y="419276"/>
                </a:lnTo>
                <a:lnTo>
                  <a:pt x="3362275" y="1907258"/>
                </a:lnTo>
                <a:lnTo>
                  <a:pt x="449269" y="1907258"/>
                </a:lnTo>
                <a:lnTo>
                  <a:pt x="352700" y="1836524"/>
                </a:lnTo>
                <a:lnTo>
                  <a:pt x="0" y="157200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3" name="矩形 418"/>
          <p:cNvSpPr/>
          <p:nvPr/>
        </p:nvSpPr>
        <p:spPr>
          <a:xfrm>
            <a:off x="6125465" y="1268761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349793" y="0"/>
                </a:moveTo>
                <a:lnTo>
                  <a:pt x="3362275" y="0"/>
                </a:lnTo>
                <a:lnTo>
                  <a:pt x="3362275" y="1583223"/>
                </a:lnTo>
                <a:lnTo>
                  <a:pt x="2919885" y="1907258"/>
                </a:lnTo>
                <a:lnTo>
                  <a:pt x="0" y="1907258"/>
                </a:lnTo>
                <a:lnTo>
                  <a:pt x="0" y="407227"/>
                </a:lnTo>
                <a:lnTo>
                  <a:pt x="25757" y="4423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4" name="矩形 419"/>
          <p:cNvSpPr/>
          <p:nvPr/>
        </p:nvSpPr>
        <p:spPr>
          <a:xfrm>
            <a:off x="6125465" y="3811773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0" y="0"/>
                </a:moveTo>
                <a:lnTo>
                  <a:pt x="2919883" y="0"/>
                </a:lnTo>
                <a:lnTo>
                  <a:pt x="3362275" y="324036"/>
                </a:lnTo>
                <a:lnTo>
                  <a:pt x="3362275" y="1907258"/>
                </a:lnTo>
                <a:lnTo>
                  <a:pt x="0" y="1907258"/>
                </a:lnTo>
                <a:lnTo>
                  <a:pt x="0" y="1907257"/>
                </a:lnTo>
                <a:lnTo>
                  <a:pt x="349794" y="1907257"/>
                </a:lnTo>
                <a:lnTo>
                  <a:pt x="25758" y="1464865"/>
                </a:lnTo>
                <a:lnTo>
                  <a:pt x="0" y="15000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矩形 422"/>
          <p:cNvSpPr/>
          <p:nvPr/>
        </p:nvSpPr>
        <p:spPr>
          <a:xfrm>
            <a:off x="1654781" y="3811773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449268" y="0"/>
                </a:moveTo>
                <a:lnTo>
                  <a:pt x="3362275" y="0"/>
                </a:lnTo>
                <a:lnTo>
                  <a:pt x="3362275" y="1487983"/>
                </a:lnTo>
                <a:lnTo>
                  <a:pt x="3055172" y="1907257"/>
                </a:lnTo>
                <a:lnTo>
                  <a:pt x="3362275" y="1907257"/>
                </a:lnTo>
                <a:lnTo>
                  <a:pt x="3362275" y="1907258"/>
                </a:lnTo>
                <a:lnTo>
                  <a:pt x="0" y="1907258"/>
                </a:lnTo>
                <a:lnTo>
                  <a:pt x="0" y="341299"/>
                </a:lnTo>
                <a:lnTo>
                  <a:pt x="451039" y="3020"/>
                </a:lnTo>
                <a:lnTo>
                  <a:pt x="448127" y="8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6" name="Freeform 37"/>
          <p:cNvSpPr>
            <a:spLocks noEditPoints="1"/>
          </p:cNvSpPr>
          <p:nvPr/>
        </p:nvSpPr>
        <p:spPr bwMode="auto">
          <a:xfrm>
            <a:off x="2256088" y="4229254"/>
            <a:ext cx="934664" cy="777281"/>
          </a:xfrm>
          <a:custGeom>
            <a:avLst/>
            <a:gdLst>
              <a:gd name="T0" fmla="*/ 274 w 309"/>
              <a:gd name="T1" fmla="*/ 0 h 257"/>
              <a:gd name="T2" fmla="*/ 309 w 309"/>
              <a:gd name="T3" fmla="*/ 34 h 257"/>
              <a:gd name="T4" fmla="*/ 299 w 309"/>
              <a:gd name="T5" fmla="*/ 129 h 257"/>
              <a:gd name="T6" fmla="*/ 247 w 309"/>
              <a:gd name="T7" fmla="*/ 139 h 257"/>
              <a:gd name="T8" fmla="*/ 195 w 309"/>
              <a:gd name="T9" fmla="*/ 202 h 257"/>
              <a:gd name="T10" fmla="*/ 195 w 309"/>
              <a:gd name="T11" fmla="*/ 139 h 257"/>
              <a:gd name="T12" fmla="*/ 168 w 309"/>
              <a:gd name="T13" fmla="*/ 123 h 257"/>
              <a:gd name="T14" fmla="*/ 211 w 309"/>
              <a:gd name="T15" fmla="*/ 123 h 257"/>
              <a:gd name="T16" fmla="*/ 211 w 309"/>
              <a:gd name="T17" fmla="*/ 157 h 257"/>
              <a:gd name="T18" fmla="*/ 239 w 309"/>
              <a:gd name="T19" fmla="*/ 123 h 257"/>
              <a:gd name="T20" fmla="*/ 274 w 309"/>
              <a:gd name="T21" fmla="*/ 123 h 257"/>
              <a:gd name="T22" fmla="*/ 293 w 309"/>
              <a:gd name="T23" fmla="*/ 104 h 257"/>
              <a:gd name="T24" fmla="*/ 287 w 309"/>
              <a:gd name="T25" fmla="*/ 21 h 257"/>
              <a:gd name="T26" fmla="*/ 102 w 309"/>
              <a:gd name="T27" fmla="*/ 16 h 257"/>
              <a:gd name="T28" fmla="*/ 83 w 309"/>
              <a:gd name="T29" fmla="*/ 34 h 257"/>
              <a:gd name="T30" fmla="*/ 76 w 309"/>
              <a:gd name="T31" fmla="*/ 118 h 257"/>
              <a:gd name="T32" fmla="*/ 67 w 309"/>
              <a:gd name="T33" fmla="*/ 104 h 257"/>
              <a:gd name="T34" fmla="*/ 77 w 309"/>
              <a:gd name="T35" fmla="*/ 10 h 257"/>
              <a:gd name="T36" fmla="*/ 44 w 309"/>
              <a:gd name="T37" fmla="*/ 115 h 257"/>
              <a:gd name="T38" fmla="*/ 44 w 309"/>
              <a:gd name="T39" fmla="*/ 171 h 257"/>
              <a:gd name="T40" fmla="*/ 44 w 309"/>
              <a:gd name="T41" fmla="*/ 115 h 257"/>
              <a:gd name="T42" fmla="*/ 88 w 309"/>
              <a:gd name="T43" fmla="*/ 123 h 257"/>
              <a:gd name="T44" fmla="*/ 156 w 309"/>
              <a:gd name="T45" fmla="*/ 123 h 257"/>
              <a:gd name="T46" fmla="*/ 92 w 309"/>
              <a:gd name="T47" fmla="*/ 250 h 257"/>
              <a:gd name="T48" fmla="*/ 96 w 309"/>
              <a:gd name="T49" fmla="*/ 201 h 257"/>
              <a:gd name="T50" fmla="*/ 96 w 309"/>
              <a:gd name="T51" fmla="*/ 257 h 257"/>
              <a:gd name="T52" fmla="*/ 149 w 309"/>
              <a:gd name="T53" fmla="*/ 250 h 257"/>
              <a:gd name="T54" fmla="*/ 153 w 309"/>
              <a:gd name="T55" fmla="*/ 201 h 257"/>
              <a:gd name="T56" fmla="*/ 175 w 309"/>
              <a:gd name="T57" fmla="*/ 250 h 257"/>
              <a:gd name="T58" fmla="*/ 153 w 309"/>
              <a:gd name="T59" fmla="*/ 161 h 257"/>
              <a:gd name="T60" fmla="*/ 70 w 309"/>
              <a:gd name="T61" fmla="*/ 183 h 257"/>
              <a:gd name="T62" fmla="*/ 92 w 309"/>
              <a:gd name="T63" fmla="*/ 250 h 257"/>
              <a:gd name="T64" fmla="*/ 19 w 309"/>
              <a:gd name="T65" fmla="*/ 207 h 257"/>
              <a:gd name="T66" fmla="*/ 22 w 309"/>
              <a:gd name="T67" fmla="*/ 248 h 257"/>
              <a:gd name="T68" fmla="*/ 58 w 309"/>
              <a:gd name="T69" fmla="*/ 252 h 257"/>
              <a:gd name="T70" fmla="*/ 59 w 309"/>
              <a:gd name="T71" fmla="*/ 175 h 257"/>
              <a:gd name="T72" fmla="*/ 0 w 309"/>
              <a:gd name="T73" fmla="*/ 193 h 257"/>
              <a:gd name="T74" fmla="*/ 19 w 309"/>
              <a:gd name="T75" fmla="*/ 248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9" h="257">
                <a:moveTo>
                  <a:pt x="102" y="0"/>
                </a:moveTo>
                <a:cubicBezTo>
                  <a:pt x="274" y="0"/>
                  <a:pt x="274" y="0"/>
                  <a:pt x="274" y="0"/>
                </a:cubicBezTo>
                <a:cubicBezTo>
                  <a:pt x="284" y="0"/>
                  <a:pt x="292" y="4"/>
                  <a:pt x="299" y="10"/>
                </a:cubicBezTo>
                <a:cubicBezTo>
                  <a:pt x="305" y="16"/>
                  <a:pt x="309" y="25"/>
                  <a:pt x="309" y="34"/>
                </a:cubicBezTo>
                <a:cubicBezTo>
                  <a:pt x="309" y="104"/>
                  <a:pt x="309" y="104"/>
                  <a:pt x="309" y="104"/>
                </a:cubicBezTo>
                <a:cubicBezTo>
                  <a:pt x="309" y="114"/>
                  <a:pt x="305" y="122"/>
                  <a:pt x="299" y="129"/>
                </a:cubicBezTo>
                <a:cubicBezTo>
                  <a:pt x="292" y="135"/>
                  <a:pt x="284" y="139"/>
                  <a:pt x="274" y="139"/>
                </a:cubicBezTo>
                <a:cubicBezTo>
                  <a:pt x="247" y="139"/>
                  <a:pt x="247" y="139"/>
                  <a:pt x="247" y="139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195" y="202"/>
                  <a:pt x="195" y="202"/>
                  <a:pt x="195" y="202"/>
                </a:cubicBezTo>
                <a:cubicBezTo>
                  <a:pt x="195" y="179"/>
                  <a:pt x="195" y="179"/>
                  <a:pt x="195" y="179"/>
                </a:cubicBezTo>
                <a:cubicBezTo>
                  <a:pt x="195" y="139"/>
                  <a:pt x="195" y="139"/>
                  <a:pt x="195" y="139"/>
                </a:cubicBezTo>
                <a:cubicBezTo>
                  <a:pt x="165" y="139"/>
                  <a:pt x="165" y="139"/>
                  <a:pt x="165" y="139"/>
                </a:cubicBezTo>
                <a:cubicBezTo>
                  <a:pt x="167" y="134"/>
                  <a:pt x="168" y="128"/>
                  <a:pt x="168" y="123"/>
                </a:cubicBezTo>
                <a:cubicBezTo>
                  <a:pt x="203" y="123"/>
                  <a:pt x="203" y="123"/>
                  <a:pt x="203" y="123"/>
                </a:cubicBezTo>
                <a:cubicBezTo>
                  <a:pt x="211" y="123"/>
                  <a:pt x="211" y="123"/>
                  <a:pt x="211" y="123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37" y="126"/>
                  <a:pt x="237" y="126"/>
                  <a:pt x="237" y="126"/>
                </a:cubicBezTo>
                <a:cubicBezTo>
                  <a:pt x="239" y="123"/>
                  <a:pt x="239" y="123"/>
                  <a:pt x="239" y="123"/>
                </a:cubicBezTo>
                <a:cubicBezTo>
                  <a:pt x="243" y="123"/>
                  <a:pt x="243" y="123"/>
                  <a:pt x="243" y="123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9" y="123"/>
                  <a:pt x="284" y="121"/>
                  <a:pt x="287" y="117"/>
                </a:cubicBezTo>
                <a:cubicBezTo>
                  <a:pt x="291" y="114"/>
                  <a:pt x="293" y="109"/>
                  <a:pt x="293" y="104"/>
                </a:cubicBezTo>
                <a:cubicBezTo>
                  <a:pt x="293" y="34"/>
                  <a:pt x="293" y="34"/>
                  <a:pt x="293" y="34"/>
                </a:cubicBezTo>
                <a:cubicBezTo>
                  <a:pt x="293" y="29"/>
                  <a:pt x="291" y="25"/>
                  <a:pt x="287" y="21"/>
                </a:cubicBezTo>
                <a:cubicBezTo>
                  <a:pt x="284" y="18"/>
                  <a:pt x="279" y="16"/>
                  <a:pt x="274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96" y="16"/>
                  <a:pt x="92" y="18"/>
                  <a:pt x="88" y="21"/>
                </a:cubicBezTo>
                <a:cubicBezTo>
                  <a:pt x="85" y="25"/>
                  <a:pt x="83" y="29"/>
                  <a:pt x="83" y="34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104"/>
                  <a:pt x="76" y="111"/>
                  <a:pt x="76" y="118"/>
                </a:cubicBezTo>
                <a:cubicBezTo>
                  <a:pt x="73" y="115"/>
                  <a:pt x="71" y="113"/>
                  <a:pt x="68" y="110"/>
                </a:cubicBezTo>
                <a:cubicBezTo>
                  <a:pt x="67" y="108"/>
                  <a:pt x="67" y="106"/>
                  <a:pt x="67" y="10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25"/>
                  <a:pt x="71" y="16"/>
                  <a:pt x="77" y="10"/>
                </a:cubicBezTo>
                <a:cubicBezTo>
                  <a:pt x="83" y="4"/>
                  <a:pt x="92" y="0"/>
                  <a:pt x="102" y="0"/>
                </a:cubicBezTo>
                <a:close/>
                <a:moveTo>
                  <a:pt x="44" y="115"/>
                </a:moveTo>
                <a:cubicBezTo>
                  <a:pt x="28" y="115"/>
                  <a:pt x="15" y="127"/>
                  <a:pt x="15" y="143"/>
                </a:cubicBezTo>
                <a:cubicBezTo>
                  <a:pt x="15" y="159"/>
                  <a:pt x="28" y="171"/>
                  <a:pt x="44" y="171"/>
                </a:cubicBezTo>
                <a:cubicBezTo>
                  <a:pt x="59" y="171"/>
                  <a:pt x="72" y="159"/>
                  <a:pt x="72" y="143"/>
                </a:cubicBezTo>
                <a:cubicBezTo>
                  <a:pt x="72" y="127"/>
                  <a:pt x="59" y="115"/>
                  <a:pt x="44" y="115"/>
                </a:cubicBezTo>
                <a:close/>
                <a:moveTo>
                  <a:pt x="122" y="88"/>
                </a:moveTo>
                <a:cubicBezTo>
                  <a:pt x="103" y="88"/>
                  <a:pt x="88" y="104"/>
                  <a:pt x="88" y="123"/>
                </a:cubicBezTo>
                <a:cubicBezTo>
                  <a:pt x="88" y="141"/>
                  <a:pt x="103" y="157"/>
                  <a:pt x="122" y="157"/>
                </a:cubicBezTo>
                <a:cubicBezTo>
                  <a:pt x="141" y="157"/>
                  <a:pt x="156" y="141"/>
                  <a:pt x="156" y="123"/>
                </a:cubicBezTo>
                <a:cubicBezTo>
                  <a:pt x="156" y="104"/>
                  <a:pt x="141" y="88"/>
                  <a:pt x="122" y="88"/>
                </a:cubicBezTo>
                <a:close/>
                <a:moveTo>
                  <a:pt x="92" y="250"/>
                </a:moveTo>
                <a:cubicBezTo>
                  <a:pt x="92" y="201"/>
                  <a:pt x="92" y="201"/>
                  <a:pt x="92" y="20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96" y="250"/>
                  <a:pt x="96" y="250"/>
                  <a:pt x="96" y="250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149" y="257"/>
                  <a:pt x="149" y="257"/>
                  <a:pt x="149" y="257"/>
                </a:cubicBezTo>
                <a:cubicBezTo>
                  <a:pt x="149" y="250"/>
                  <a:pt x="149" y="250"/>
                  <a:pt x="149" y="250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53" y="201"/>
                  <a:pt x="153" y="201"/>
                  <a:pt x="153" y="201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75" y="250"/>
                  <a:pt x="175" y="250"/>
                  <a:pt x="175" y="250"/>
                </a:cubicBezTo>
                <a:cubicBezTo>
                  <a:pt x="175" y="183"/>
                  <a:pt x="175" y="183"/>
                  <a:pt x="175" y="183"/>
                </a:cubicBezTo>
                <a:cubicBezTo>
                  <a:pt x="175" y="171"/>
                  <a:pt x="165" y="161"/>
                  <a:pt x="153" y="161"/>
                </a:cubicBezTo>
                <a:cubicBezTo>
                  <a:pt x="88" y="161"/>
                  <a:pt x="157" y="161"/>
                  <a:pt x="91" y="161"/>
                </a:cubicBezTo>
                <a:cubicBezTo>
                  <a:pt x="79" y="161"/>
                  <a:pt x="70" y="171"/>
                  <a:pt x="70" y="183"/>
                </a:cubicBezTo>
                <a:cubicBezTo>
                  <a:pt x="70" y="250"/>
                  <a:pt x="70" y="250"/>
                  <a:pt x="70" y="250"/>
                </a:cubicBezTo>
                <a:cubicBezTo>
                  <a:pt x="73" y="250"/>
                  <a:pt x="82" y="250"/>
                  <a:pt x="92" y="250"/>
                </a:cubicBezTo>
                <a:close/>
                <a:moveTo>
                  <a:pt x="19" y="248"/>
                </a:moveTo>
                <a:cubicBezTo>
                  <a:pt x="19" y="207"/>
                  <a:pt x="19" y="207"/>
                  <a:pt x="19" y="207"/>
                </a:cubicBezTo>
                <a:cubicBezTo>
                  <a:pt x="22" y="207"/>
                  <a:pt x="22" y="207"/>
                  <a:pt x="22" y="207"/>
                </a:cubicBezTo>
                <a:cubicBezTo>
                  <a:pt x="22" y="248"/>
                  <a:pt x="22" y="248"/>
                  <a:pt x="22" y="248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58" y="252"/>
                  <a:pt x="58" y="252"/>
                  <a:pt x="58" y="252"/>
                </a:cubicBezTo>
                <a:cubicBezTo>
                  <a:pt x="58" y="183"/>
                  <a:pt x="58" y="183"/>
                  <a:pt x="58" y="183"/>
                </a:cubicBezTo>
                <a:cubicBezTo>
                  <a:pt x="58" y="180"/>
                  <a:pt x="59" y="177"/>
                  <a:pt x="59" y="175"/>
                </a:cubicBezTo>
                <a:cubicBezTo>
                  <a:pt x="18" y="175"/>
                  <a:pt x="18" y="175"/>
                  <a:pt x="18" y="175"/>
                </a:cubicBezTo>
                <a:cubicBezTo>
                  <a:pt x="8" y="175"/>
                  <a:pt x="0" y="183"/>
                  <a:pt x="0" y="193"/>
                </a:cubicBezTo>
                <a:cubicBezTo>
                  <a:pt x="0" y="248"/>
                  <a:pt x="0" y="248"/>
                  <a:pt x="0" y="248"/>
                </a:cubicBezTo>
                <a:cubicBezTo>
                  <a:pt x="4" y="248"/>
                  <a:pt x="11" y="248"/>
                  <a:pt x="19" y="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3190751" y="4145968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Freeform 47"/>
          <p:cNvSpPr>
            <a:spLocks noChangeAspect="1" noEditPoints="1"/>
          </p:cNvSpPr>
          <p:nvPr/>
        </p:nvSpPr>
        <p:spPr bwMode="auto">
          <a:xfrm>
            <a:off x="4821438" y="5381380"/>
            <a:ext cx="769269" cy="624000"/>
          </a:xfrm>
          <a:custGeom>
            <a:avLst/>
            <a:gdLst>
              <a:gd name="T0" fmla="*/ 214 w 329"/>
              <a:gd name="T1" fmla="*/ 10 h 267"/>
              <a:gd name="T2" fmla="*/ 297 w 329"/>
              <a:gd name="T3" fmla="*/ 115 h 267"/>
              <a:gd name="T4" fmla="*/ 221 w 329"/>
              <a:gd name="T5" fmla="*/ 247 h 267"/>
              <a:gd name="T6" fmla="*/ 137 w 329"/>
              <a:gd name="T7" fmla="*/ 265 h 267"/>
              <a:gd name="T8" fmla="*/ 128 w 329"/>
              <a:gd name="T9" fmla="*/ 256 h 267"/>
              <a:gd name="T10" fmla="*/ 113 w 329"/>
              <a:gd name="T11" fmla="*/ 170 h 267"/>
              <a:gd name="T12" fmla="*/ 11 w 329"/>
              <a:gd name="T13" fmla="*/ 151 h 267"/>
              <a:gd name="T14" fmla="*/ 11 w 329"/>
              <a:gd name="T15" fmla="*/ 10 h 267"/>
              <a:gd name="T16" fmla="*/ 227 w 329"/>
              <a:gd name="T17" fmla="*/ 195 h 267"/>
              <a:gd name="T18" fmla="*/ 227 w 329"/>
              <a:gd name="T19" fmla="*/ 187 h 267"/>
              <a:gd name="T20" fmla="*/ 292 w 329"/>
              <a:gd name="T21" fmla="*/ 176 h 267"/>
              <a:gd name="T22" fmla="*/ 227 w 329"/>
              <a:gd name="T23" fmla="*/ 149 h 267"/>
              <a:gd name="T24" fmla="*/ 292 w 329"/>
              <a:gd name="T25" fmla="*/ 149 h 267"/>
              <a:gd name="T26" fmla="*/ 126 w 329"/>
              <a:gd name="T27" fmla="*/ 86 h 267"/>
              <a:gd name="T28" fmla="*/ 126 w 329"/>
              <a:gd name="T29" fmla="*/ 77 h 267"/>
              <a:gd name="T30" fmla="*/ 192 w 329"/>
              <a:gd name="T31" fmla="*/ 67 h 267"/>
              <a:gd name="T32" fmla="*/ 126 w 329"/>
              <a:gd name="T33" fmla="*/ 39 h 267"/>
              <a:gd name="T34" fmla="*/ 192 w 329"/>
              <a:gd name="T35" fmla="*/ 39 h 267"/>
              <a:gd name="T36" fmla="*/ 58 w 329"/>
              <a:gd name="T37" fmla="*/ 36 h 267"/>
              <a:gd name="T38" fmla="*/ 77 w 329"/>
              <a:gd name="T39" fmla="*/ 83 h 267"/>
              <a:gd name="T40" fmla="*/ 96 w 329"/>
              <a:gd name="T41" fmla="*/ 36 h 267"/>
              <a:gd name="T42" fmla="*/ 70 w 329"/>
              <a:gd name="T43" fmla="*/ 124 h 267"/>
              <a:gd name="T44" fmla="*/ 77 w 329"/>
              <a:gd name="T45" fmla="*/ 95 h 267"/>
              <a:gd name="T46" fmla="*/ 73 w 329"/>
              <a:gd name="T47" fmla="*/ 94 h 267"/>
              <a:gd name="T48" fmla="*/ 81 w 329"/>
              <a:gd name="T49" fmla="*/ 93 h 267"/>
              <a:gd name="T50" fmla="*/ 88 w 329"/>
              <a:gd name="T51" fmla="*/ 85 h 267"/>
              <a:gd name="T52" fmla="*/ 65 w 329"/>
              <a:gd name="T53" fmla="*/ 85 h 267"/>
              <a:gd name="T54" fmla="*/ 81 w 329"/>
              <a:gd name="T55" fmla="*/ 45 h 267"/>
              <a:gd name="T56" fmla="*/ 53 w 329"/>
              <a:gd name="T57" fmla="*/ 56 h 267"/>
              <a:gd name="T58" fmla="*/ 94 w 329"/>
              <a:gd name="T59" fmla="*/ 72 h 267"/>
              <a:gd name="T60" fmla="*/ 94 w 329"/>
              <a:gd name="T61" fmla="*/ 50 h 267"/>
              <a:gd name="T62" fmla="*/ 224 w 329"/>
              <a:gd name="T63" fmla="*/ 126 h 267"/>
              <a:gd name="T64" fmla="*/ 186 w 329"/>
              <a:gd name="T65" fmla="*/ 162 h 267"/>
              <a:gd name="T66" fmla="*/ 173 w 329"/>
              <a:gd name="T67" fmla="*/ 200 h 267"/>
              <a:gd name="T68" fmla="*/ 127 w 329"/>
              <a:gd name="T69" fmla="*/ 170 h 267"/>
              <a:gd name="T70" fmla="*/ 155 w 329"/>
              <a:gd name="T71" fmla="*/ 221 h 267"/>
              <a:gd name="T72" fmla="*/ 182 w 329"/>
              <a:gd name="T73" fmla="*/ 229 h 267"/>
              <a:gd name="T74" fmla="*/ 221 w 329"/>
              <a:gd name="T75" fmla="*/ 233 h 267"/>
              <a:gd name="T76" fmla="*/ 288 w 329"/>
              <a:gd name="T77" fmla="*/ 127 h 267"/>
              <a:gd name="T78" fmla="*/ 146 w 329"/>
              <a:gd name="T79" fmla="*/ 115 h 267"/>
              <a:gd name="T80" fmla="*/ 203 w 329"/>
              <a:gd name="T81" fmla="*/ 20 h 267"/>
              <a:gd name="T82" fmla="*/ 21 w 329"/>
              <a:gd name="T83" fmla="*/ 20 h 267"/>
              <a:gd name="T84" fmla="*/ 21 w 329"/>
              <a:gd name="T85" fmla="*/ 141 h 267"/>
              <a:gd name="T86" fmla="*/ 210 w 329"/>
              <a:gd name="T87" fmla="*/ 108 h 267"/>
              <a:gd name="T88" fmla="*/ 148 w 329"/>
              <a:gd name="T89" fmla="*/ 148 h 267"/>
              <a:gd name="T90" fmla="*/ 171 w 329"/>
              <a:gd name="T91" fmla="*/ 174 h 267"/>
              <a:gd name="T92" fmla="*/ 188 w 329"/>
              <a:gd name="T93" fmla="*/ 148 h 267"/>
              <a:gd name="T94" fmla="*/ 210 w 329"/>
              <a:gd name="T95" fmla="*/ 108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9" h="267">
                <a:moveTo>
                  <a:pt x="36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98" y="0"/>
                  <a:pt x="207" y="4"/>
                  <a:pt x="214" y="10"/>
                </a:cubicBezTo>
                <a:cubicBezTo>
                  <a:pt x="220" y="17"/>
                  <a:pt x="224" y="26"/>
                  <a:pt x="224" y="36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52" y="94"/>
                  <a:pt x="278" y="102"/>
                  <a:pt x="297" y="115"/>
                </a:cubicBezTo>
                <a:cubicBezTo>
                  <a:pt x="317" y="129"/>
                  <a:pt x="329" y="148"/>
                  <a:pt x="329" y="170"/>
                </a:cubicBezTo>
                <a:cubicBezTo>
                  <a:pt x="329" y="192"/>
                  <a:pt x="317" y="211"/>
                  <a:pt x="297" y="225"/>
                </a:cubicBezTo>
                <a:cubicBezTo>
                  <a:pt x="277" y="239"/>
                  <a:pt x="251" y="247"/>
                  <a:pt x="221" y="247"/>
                </a:cubicBezTo>
                <a:cubicBezTo>
                  <a:pt x="215" y="247"/>
                  <a:pt x="208" y="247"/>
                  <a:pt x="202" y="246"/>
                </a:cubicBezTo>
                <a:cubicBezTo>
                  <a:pt x="196" y="245"/>
                  <a:pt x="191" y="244"/>
                  <a:pt x="186" y="243"/>
                </a:cubicBezTo>
                <a:cubicBezTo>
                  <a:pt x="137" y="265"/>
                  <a:pt x="137" y="265"/>
                  <a:pt x="137" y="265"/>
                </a:cubicBezTo>
                <a:cubicBezTo>
                  <a:pt x="134" y="267"/>
                  <a:pt x="130" y="265"/>
                  <a:pt x="128" y="261"/>
                </a:cubicBezTo>
                <a:cubicBezTo>
                  <a:pt x="127" y="260"/>
                  <a:pt x="127" y="258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40" y="221"/>
                  <a:pt x="140" y="221"/>
                  <a:pt x="140" y="221"/>
                </a:cubicBezTo>
                <a:cubicBezTo>
                  <a:pt x="132" y="215"/>
                  <a:pt x="126" y="207"/>
                  <a:pt x="121" y="200"/>
                </a:cubicBezTo>
                <a:cubicBezTo>
                  <a:pt x="116" y="191"/>
                  <a:pt x="113" y="181"/>
                  <a:pt x="113" y="170"/>
                </a:cubicBezTo>
                <a:cubicBezTo>
                  <a:pt x="113" y="167"/>
                  <a:pt x="113" y="165"/>
                  <a:pt x="113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26" y="162"/>
                  <a:pt x="17" y="158"/>
                  <a:pt x="11" y="151"/>
                </a:cubicBezTo>
                <a:cubicBezTo>
                  <a:pt x="4" y="145"/>
                  <a:pt x="0" y="136"/>
                  <a:pt x="0" y="12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6"/>
                  <a:pt x="4" y="17"/>
                  <a:pt x="11" y="10"/>
                </a:cubicBezTo>
                <a:cubicBezTo>
                  <a:pt x="17" y="4"/>
                  <a:pt x="26" y="0"/>
                  <a:pt x="36" y="0"/>
                </a:cubicBezTo>
                <a:close/>
                <a:moveTo>
                  <a:pt x="227" y="187"/>
                </a:moveTo>
                <a:cubicBezTo>
                  <a:pt x="227" y="195"/>
                  <a:pt x="227" y="195"/>
                  <a:pt x="227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187"/>
                  <a:pt x="292" y="187"/>
                  <a:pt x="292" y="187"/>
                </a:cubicBezTo>
                <a:cubicBezTo>
                  <a:pt x="227" y="187"/>
                  <a:pt x="227" y="187"/>
                  <a:pt x="227" y="187"/>
                </a:cubicBezTo>
                <a:close/>
                <a:moveTo>
                  <a:pt x="227" y="168"/>
                </a:moveTo>
                <a:cubicBezTo>
                  <a:pt x="227" y="176"/>
                  <a:pt x="227" y="176"/>
                  <a:pt x="227" y="176"/>
                </a:cubicBezTo>
                <a:cubicBezTo>
                  <a:pt x="292" y="176"/>
                  <a:pt x="292" y="176"/>
                  <a:pt x="292" y="176"/>
                </a:cubicBezTo>
                <a:cubicBezTo>
                  <a:pt x="292" y="168"/>
                  <a:pt x="292" y="168"/>
                  <a:pt x="292" y="168"/>
                </a:cubicBezTo>
                <a:cubicBezTo>
                  <a:pt x="227" y="168"/>
                  <a:pt x="227" y="168"/>
                  <a:pt x="227" y="168"/>
                </a:cubicBezTo>
                <a:close/>
                <a:moveTo>
                  <a:pt x="227" y="149"/>
                </a:moveTo>
                <a:cubicBezTo>
                  <a:pt x="227" y="157"/>
                  <a:pt x="227" y="157"/>
                  <a:pt x="227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49"/>
                  <a:pt x="292" y="149"/>
                  <a:pt x="292" y="149"/>
                </a:cubicBezTo>
                <a:cubicBezTo>
                  <a:pt x="227" y="149"/>
                  <a:pt x="227" y="149"/>
                  <a:pt x="227" y="149"/>
                </a:cubicBezTo>
                <a:close/>
                <a:moveTo>
                  <a:pt x="126" y="77"/>
                </a:moveTo>
                <a:cubicBezTo>
                  <a:pt x="126" y="86"/>
                  <a:pt x="126" y="86"/>
                  <a:pt x="126" y="86"/>
                </a:cubicBezTo>
                <a:cubicBezTo>
                  <a:pt x="192" y="86"/>
                  <a:pt x="192" y="86"/>
                  <a:pt x="192" y="86"/>
                </a:cubicBezTo>
                <a:cubicBezTo>
                  <a:pt x="192" y="77"/>
                  <a:pt x="192" y="77"/>
                  <a:pt x="192" y="77"/>
                </a:cubicBezTo>
                <a:cubicBezTo>
                  <a:pt x="126" y="77"/>
                  <a:pt x="126" y="77"/>
                  <a:pt x="126" y="77"/>
                </a:cubicBezTo>
                <a:close/>
                <a:moveTo>
                  <a:pt x="126" y="58"/>
                </a:moveTo>
                <a:cubicBezTo>
                  <a:pt x="126" y="67"/>
                  <a:pt x="126" y="67"/>
                  <a:pt x="126" y="67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192" y="58"/>
                  <a:pt x="192" y="58"/>
                  <a:pt x="192" y="58"/>
                </a:cubicBezTo>
                <a:cubicBezTo>
                  <a:pt x="126" y="58"/>
                  <a:pt x="126" y="58"/>
                  <a:pt x="126" y="58"/>
                </a:cubicBezTo>
                <a:close/>
                <a:moveTo>
                  <a:pt x="126" y="39"/>
                </a:moveTo>
                <a:cubicBezTo>
                  <a:pt x="126" y="48"/>
                  <a:pt x="126" y="48"/>
                  <a:pt x="126" y="48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26" y="39"/>
                  <a:pt x="126" y="39"/>
                  <a:pt x="126" y="39"/>
                </a:cubicBezTo>
                <a:close/>
                <a:moveTo>
                  <a:pt x="77" y="28"/>
                </a:moveTo>
                <a:cubicBezTo>
                  <a:pt x="70" y="28"/>
                  <a:pt x="63" y="31"/>
                  <a:pt x="58" y="36"/>
                </a:cubicBezTo>
                <a:cubicBezTo>
                  <a:pt x="53" y="41"/>
                  <a:pt x="50" y="48"/>
                  <a:pt x="50" y="56"/>
                </a:cubicBezTo>
                <a:cubicBezTo>
                  <a:pt x="50" y="63"/>
                  <a:pt x="53" y="70"/>
                  <a:pt x="58" y="75"/>
                </a:cubicBezTo>
                <a:cubicBezTo>
                  <a:pt x="63" y="80"/>
                  <a:pt x="70" y="83"/>
                  <a:pt x="77" y="83"/>
                </a:cubicBezTo>
                <a:cubicBezTo>
                  <a:pt x="85" y="83"/>
                  <a:pt x="92" y="80"/>
                  <a:pt x="96" y="75"/>
                </a:cubicBezTo>
                <a:cubicBezTo>
                  <a:pt x="101" y="70"/>
                  <a:pt x="104" y="63"/>
                  <a:pt x="104" y="56"/>
                </a:cubicBezTo>
                <a:cubicBezTo>
                  <a:pt x="104" y="48"/>
                  <a:pt x="101" y="41"/>
                  <a:pt x="96" y="36"/>
                </a:cubicBezTo>
                <a:cubicBezTo>
                  <a:pt x="92" y="31"/>
                  <a:pt x="85" y="28"/>
                  <a:pt x="77" y="28"/>
                </a:cubicBezTo>
                <a:close/>
                <a:moveTo>
                  <a:pt x="76" y="95"/>
                </a:moveTo>
                <a:cubicBezTo>
                  <a:pt x="70" y="124"/>
                  <a:pt x="70" y="124"/>
                  <a:pt x="70" y="124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7" y="95"/>
                  <a:pt x="77" y="95"/>
                  <a:pt x="77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77" y="91"/>
                  <a:pt x="77" y="91"/>
                  <a:pt x="77" y="91"/>
                </a:cubicBezTo>
                <a:cubicBezTo>
                  <a:pt x="73" y="94"/>
                  <a:pt x="73" y="94"/>
                  <a:pt x="73" y="94"/>
                </a:cubicBezTo>
                <a:cubicBezTo>
                  <a:pt x="76" y="95"/>
                  <a:pt x="76" y="95"/>
                  <a:pt x="76" y="95"/>
                </a:cubicBezTo>
                <a:close/>
                <a:moveTo>
                  <a:pt x="88" y="85"/>
                </a:moveTo>
                <a:cubicBezTo>
                  <a:pt x="81" y="93"/>
                  <a:pt x="81" y="93"/>
                  <a:pt x="81" y="93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5" y="106"/>
                  <a:pt x="104" y="90"/>
                  <a:pt x="88" y="85"/>
                </a:cubicBezTo>
                <a:close/>
                <a:moveTo>
                  <a:pt x="66" y="124"/>
                </a:moveTo>
                <a:cubicBezTo>
                  <a:pt x="72" y="93"/>
                  <a:pt x="72" y="93"/>
                  <a:pt x="72" y="93"/>
                </a:cubicBezTo>
                <a:cubicBezTo>
                  <a:pt x="65" y="85"/>
                  <a:pt x="65" y="85"/>
                  <a:pt x="65" y="85"/>
                </a:cubicBezTo>
                <a:cubicBezTo>
                  <a:pt x="50" y="90"/>
                  <a:pt x="38" y="106"/>
                  <a:pt x="38" y="124"/>
                </a:cubicBezTo>
                <a:cubicBezTo>
                  <a:pt x="66" y="124"/>
                  <a:pt x="66" y="124"/>
                  <a:pt x="66" y="124"/>
                </a:cubicBezTo>
                <a:close/>
                <a:moveTo>
                  <a:pt x="81" y="45"/>
                </a:moveTo>
                <a:cubicBezTo>
                  <a:pt x="80" y="46"/>
                  <a:pt x="80" y="46"/>
                  <a:pt x="79" y="46"/>
                </a:cubicBezTo>
                <a:cubicBezTo>
                  <a:pt x="70" y="51"/>
                  <a:pt x="59" y="51"/>
                  <a:pt x="54" y="51"/>
                </a:cubicBezTo>
                <a:cubicBezTo>
                  <a:pt x="54" y="53"/>
                  <a:pt x="53" y="54"/>
                  <a:pt x="53" y="56"/>
                </a:cubicBezTo>
                <a:cubicBezTo>
                  <a:pt x="53" y="62"/>
                  <a:pt x="56" y="68"/>
                  <a:pt x="60" y="72"/>
                </a:cubicBezTo>
                <a:cubicBezTo>
                  <a:pt x="65" y="77"/>
                  <a:pt x="71" y="79"/>
                  <a:pt x="77" y="79"/>
                </a:cubicBezTo>
                <a:cubicBezTo>
                  <a:pt x="84" y="79"/>
                  <a:pt x="90" y="77"/>
                  <a:pt x="94" y="72"/>
                </a:cubicBezTo>
                <a:cubicBezTo>
                  <a:pt x="98" y="68"/>
                  <a:pt x="101" y="62"/>
                  <a:pt x="101" y="56"/>
                </a:cubicBezTo>
                <a:cubicBezTo>
                  <a:pt x="101" y="54"/>
                  <a:pt x="101" y="52"/>
                  <a:pt x="100" y="51"/>
                </a:cubicBezTo>
                <a:cubicBezTo>
                  <a:pt x="98" y="51"/>
                  <a:pt x="96" y="51"/>
                  <a:pt x="94" y="50"/>
                </a:cubicBezTo>
                <a:cubicBezTo>
                  <a:pt x="89" y="49"/>
                  <a:pt x="85" y="48"/>
                  <a:pt x="81" y="45"/>
                </a:cubicBezTo>
                <a:close/>
                <a:moveTo>
                  <a:pt x="224" y="107"/>
                </a:moveTo>
                <a:cubicBezTo>
                  <a:pt x="224" y="126"/>
                  <a:pt x="224" y="126"/>
                  <a:pt x="224" y="126"/>
                </a:cubicBezTo>
                <a:cubicBezTo>
                  <a:pt x="224" y="136"/>
                  <a:pt x="220" y="145"/>
                  <a:pt x="214" y="151"/>
                </a:cubicBezTo>
                <a:cubicBezTo>
                  <a:pt x="207" y="158"/>
                  <a:pt x="198" y="162"/>
                  <a:pt x="188" y="162"/>
                </a:cubicBezTo>
                <a:cubicBezTo>
                  <a:pt x="186" y="162"/>
                  <a:pt x="186" y="162"/>
                  <a:pt x="186" y="162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6" y="200"/>
                  <a:pt x="183" y="203"/>
                  <a:pt x="179" y="203"/>
                </a:cubicBezTo>
                <a:cubicBezTo>
                  <a:pt x="176" y="203"/>
                  <a:pt x="174" y="202"/>
                  <a:pt x="173" y="200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28" y="162"/>
                  <a:pt x="128" y="162"/>
                  <a:pt x="128" y="162"/>
                </a:cubicBezTo>
                <a:cubicBezTo>
                  <a:pt x="128" y="165"/>
                  <a:pt x="127" y="167"/>
                  <a:pt x="127" y="170"/>
                </a:cubicBezTo>
                <a:cubicBezTo>
                  <a:pt x="127" y="178"/>
                  <a:pt x="130" y="185"/>
                  <a:pt x="134" y="192"/>
                </a:cubicBezTo>
                <a:cubicBezTo>
                  <a:pt x="138" y="200"/>
                  <a:pt x="144" y="206"/>
                  <a:pt x="152" y="212"/>
                </a:cubicBezTo>
                <a:cubicBezTo>
                  <a:pt x="155" y="214"/>
                  <a:pt x="156" y="217"/>
                  <a:pt x="155" y="221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3" y="228"/>
                  <a:pt x="185" y="228"/>
                  <a:pt x="187" y="228"/>
                </a:cubicBezTo>
                <a:cubicBezTo>
                  <a:pt x="192" y="230"/>
                  <a:pt x="198" y="231"/>
                  <a:pt x="204" y="232"/>
                </a:cubicBezTo>
                <a:cubicBezTo>
                  <a:pt x="209" y="232"/>
                  <a:pt x="215" y="233"/>
                  <a:pt x="221" y="233"/>
                </a:cubicBezTo>
                <a:cubicBezTo>
                  <a:pt x="248" y="233"/>
                  <a:pt x="271" y="225"/>
                  <a:pt x="288" y="214"/>
                </a:cubicBezTo>
                <a:cubicBezTo>
                  <a:pt x="305" y="202"/>
                  <a:pt x="315" y="187"/>
                  <a:pt x="315" y="170"/>
                </a:cubicBezTo>
                <a:cubicBezTo>
                  <a:pt x="315" y="153"/>
                  <a:pt x="305" y="138"/>
                  <a:pt x="288" y="127"/>
                </a:cubicBezTo>
                <a:cubicBezTo>
                  <a:pt x="272" y="115"/>
                  <a:pt x="249" y="108"/>
                  <a:pt x="224" y="107"/>
                </a:cubicBezTo>
                <a:close/>
                <a:moveTo>
                  <a:pt x="118" y="148"/>
                </a:moveTo>
                <a:cubicBezTo>
                  <a:pt x="123" y="135"/>
                  <a:pt x="133" y="124"/>
                  <a:pt x="146" y="115"/>
                </a:cubicBezTo>
                <a:cubicBezTo>
                  <a:pt x="162" y="103"/>
                  <a:pt x="185" y="95"/>
                  <a:pt x="210" y="93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10" y="30"/>
                  <a:pt x="207" y="24"/>
                  <a:pt x="203" y="20"/>
                </a:cubicBezTo>
                <a:cubicBezTo>
                  <a:pt x="200" y="17"/>
                  <a:pt x="194" y="14"/>
                  <a:pt x="188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0" y="14"/>
                  <a:pt x="25" y="17"/>
                  <a:pt x="21" y="20"/>
                </a:cubicBezTo>
                <a:cubicBezTo>
                  <a:pt x="17" y="24"/>
                  <a:pt x="15" y="30"/>
                  <a:pt x="15" y="36"/>
                </a:cubicBezTo>
                <a:cubicBezTo>
                  <a:pt x="15" y="126"/>
                  <a:pt x="15" y="126"/>
                  <a:pt x="15" y="126"/>
                </a:cubicBezTo>
                <a:cubicBezTo>
                  <a:pt x="15" y="132"/>
                  <a:pt x="17" y="137"/>
                  <a:pt x="21" y="141"/>
                </a:cubicBezTo>
                <a:cubicBezTo>
                  <a:pt x="25" y="145"/>
                  <a:pt x="30" y="148"/>
                  <a:pt x="36" y="148"/>
                </a:cubicBezTo>
                <a:cubicBezTo>
                  <a:pt x="118" y="148"/>
                  <a:pt x="118" y="148"/>
                  <a:pt x="118" y="148"/>
                </a:cubicBezTo>
                <a:close/>
                <a:moveTo>
                  <a:pt x="210" y="108"/>
                </a:moveTo>
                <a:cubicBezTo>
                  <a:pt x="188" y="110"/>
                  <a:pt x="168" y="116"/>
                  <a:pt x="154" y="127"/>
                </a:cubicBezTo>
                <a:cubicBezTo>
                  <a:pt x="145" y="133"/>
                  <a:pt x="138" y="140"/>
                  <a:pt x="134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50" y="148"/>
                  <a:pt x="152" y="149"/>
                  <a:pt x="154" y="150"/>
                </a:cubicBezTo>
                <a:cubicBezTo>
                  <a:pt x="171" y="174"/>
                  <a:pt x="171" y="174"/>
                  <a:pt x="171" y="174"/>
                </a:cubicBezTo>
                <a:cubicBezTo>
                  <a:pt x="171" y="155"/>
                  <a:pt x="171" y="155"/>
                  <a:pt x="171" y="155"/>
                </a:cubicBezTo>
                <a:cubicBezTo>
                  <a:pt x="171" y="151"/>
                  <a:pt x="175" y="148"/>
                  <a:pt x="179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94" y="148"/>
                  <a:pt x="200" y="145"/>
                  <a:pt x="203" y="141"/>
                </a:cubicBezTo>
                <a:cubicBezTo>
                  <a:pt x="207" y="137"/>
                  <a:pt x="210" y="132"/>
                  <a:pt x="210" y="126"/>
                </a:cubicBezTo>
                <a:lnTo>
                  <a:pt x="210" y="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2202127" y="5221456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Freeform 37"/>
          <p:cNvSpPr>
            <a:spLocks noEditPoints="1"/>
          </p:cNvSpPr>
          <p:nvPr/>
        </p:nvSpPr>
        <p:spPr bwMode="auto">
          <a:xfrm>
            <a:off x="6651505" y="1601964"/>
            <a:ext cx="934664" cy="777281"/>
          </a:xfrm>
          <a:custGeom>
            <a:avLst/>
            <a:gdLst>
              <a:gd name="T0" fmla="*/ 274 w 309"/>
              <a:gd name="T1" fmla="*/ 0 h 257"/>
              <a:gd name="T2" fmla="*/ 309 w 309"/>
              <a:gd name="T3" fmla="*/ 34 h 257"/>
              <a:gd name="T4" fmla="*/ 299 w 309"/>
              <a:gd name="T5" fmla="*/ 129 h 257"/>
              <a:gd name="T6" fmla="*/ 247 w 309"/>
              <a:gd name="T7" fmla="*/ 139 h 257"/>
              <a:gd name="T8" fmla="*/ 195 w 309"/>
              <a:gd name="T9" fmla="*/ 202 h 257"/>
              <a:gd name="T10" fmla="*/ 195 w 309"/>
              <a:gd name="T11" fmla="*/ 139 h 257"/>
              <a:gd name="T12" fmla="*/ 168 w 309"/>
              <a:gd name="T13" fmla="*/ 123 h 257"/>
              <a:gd name="T14" fmla="*/ 211 w 309"/>
              <a:gd name="T15" fmla="*/ 123 h 257"/>
              <a:gd name="T16" fmla="*/ 211 w 309"/>
              <a:gd name="T17" fmla="*/ 157 h 257"/>
              <a:gd name="T18" fmla="*/ 239 w 309"/>
              <a:gd name="T19" fmla="*/ 123 h 257"/>
              <a:gd name="T20" fmla="*/ 274 w 309"/>
              <a:gd name="T21" fmla="*/ 123 h 257"/>
              <a:gd name="T22" fmla="*/ 293 w 309"/>
              <a:gd name="T23" fmla="*/ 104 h 257"/>
              <a:gd name="T24" fmla="*/ 287 w 309"/>
              <a:gd name="T25" fmla="*/ 21 h 257"/>
              <a:gd name="T26" fmla="*/ 102 w 309"/>
              <a:gd name="T27" fmla="*/ 16 h 257"/>
              <a:gd name="T28" fmla="*/ 83 w 309"/>
              <a:gd name="T29" fmla="*/ 34 h 257"/>
              <a:gd name="T30" fmla="*/ 76 w 309"/>
              <a:gd name="T31" fmla="*/ 118 h 257"/>
              <a:gd name="T32" fmla="*/ 67 w 309"/>
              <a:gd name="T33" fmla="*/ 104 h 257"/>
              <a:gd name="T34" fmla="*/ 77 w 309"/>
              <a:gd name="T35" fmla="*/ 10 h 257"/>
              <a:gd name="T36" fmla="*/ 44 w 309"/>
              <a:gd name="T37" fmla="*/ 115 h 257"/>
              <a:gd name="T38" fmla="*/ 44 w 309"/>
              <a:gd name="T39" fmla="*/ 171 h 257"/>
              <a:gd name="T40" fmla="*/ 44 w 309"/>
              <a:gd name="T41" fmla="*/ 115 h 257"/>
              <a:gd name="T42" fmla="*/ 88 w 309"/>
              <a:gd name="T43" fmla="*/ 123 h 257"/>
              <a:gd name="T44" fmla="*/ 156 w 309"/>
              <a:gd name="T45" fmla="*/ 123 h 257"/>
              <a:gd name="T46" fmla="*/ 92 w 309"/>
              <a:gd name="T47" fmla="*/ 250 h 257"/>
              <a:gd name="T48" fmla="*/ 96 w 309"/>
              <a:gd name="T49" fmla="*/ 201 h 257"/>
              <a:gd name="T50" fmla="*/ 96 w 309"/>
              <a:gd name="T51" fmla="*/ 257 h 257"/>
              <a:gd name="T52" fmla="*/ 149 w 309"/>
              <a:gd name="T53" fmla="*/ 250 h 257"/>
              <a:gd name="T54" fmla="*/ 153 w 309"/>
              <a:gd name="T55" fmla="*/ 201 h 257"/>
              <a:gd name="T56" fmla="*/ 175 w 309"/>
              <a:gd name="T57" fmla="*/ 250 h 257"/>
              <a:gd name="T58" fmla="*/ 153 w 309"/>
              <a:gd name="T59" fmla="*/ 161 h 257"/>
              <a:gd name="T60" fmla="*/ 70 w 309"/>
              <a:gd name="T61" fmla="*/ 183 h 257"/>
              <a:gd name="T62" fmla="*/ 92 w 309"/>
              <a:gd name="T63" fmla="*/ 250 h 257"/>
              <a:gd name="T64" fmla="*/ 19 w 309"/>
              <a:gd name="T65" fmla="*/ 207 h 257"/>
              <a:gd name="T66" fmla="*/ 22 w 309"/>
              <a:gd name="T67" fmla="*/ 248 h 257"/>
              <a:gd name="T68" fmla="*/ 58 w 309"/>
              <a:gd name="T69" fmla="*/ 252 h 257"/>
              <a:gd name="T70" fmla="*/ 59 w 309"/>
              <a:gd name="T71" fmla="*/ 175 h 257"/>
              <a:gd name="T72" fmla="*/ 0 w 309"/>
              <a:gd name="T73" fmla="*/ 193 h 257"/>
              <a:gd name="T74" fmla="*/ 19 w 309"/>
              <a:gd name="T75" fmla="*/ 248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9" h="257">
                <a:moveTo>
                  <a:pt x="102" y="0"/>
                </a:moveTo>
                <a:cubicBezTo>
                  <a:pt x="274" y="0"/>
                  <a:pt x="274" y="0"/>
                  <a:pt x="274" y="0"/>
                </a:cubicBezTo>
                <a:cubicBezTo>
                  <a:pt x="284" y="0"/>
                  <a:pt x="292" y="4"/>
                  <a:pt x="299" y="10"/>
                </a:cubicBezTo>
                <a:cubicBezTo>
                  <a:pt x="305" y="16"/>
                  <a:pt x="309" y="25"/>
                  <a:pt x="309" y="34"/>
                </a:cubicBezTo>
                <a:cubicBezTo>
                  <a:pt x="309" y="104"/>
                  <a:pt x="309" y="104"/>
                  <a:pt x="309" y="104"/>
                </a:cubicBezTo>
                <a:cubicBezTo>
                  <a:pt x="309" y="114"/>
                  <a:pt x="305" y="122"/>
                  <a:pt x="299" y="129"/>
                </a:cubicBezTo>
                <a:cubicBezTo>
                  <a:pt x="292" y="135"/>
                  <a:pt x="284" y="139"/>
                  <a:pt x="274" y="139"/>
                </a:cubicBezTo>
                <a:cubicBezTo>
                  <a:pt x="247" y="139"/>
                  <a:pt x="247" y="139"/>
                  <a:pt x="247" y="139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195" y="202"/>
                  <a:pt x="195" y="202"/>
                  <a:pt x="195" y="202"/>
                </a:cubicBezTo>
                <a:cubicBezTo>
                  <a:pt x="195" y="179"/>
                  <a:pt x="195" y="179"/>
                  <a:pt x="195" y="179"/>
                </a:cubicBezTo>
                <a:cubicBezTo>
                  <a:pt x="195" y="139"/>
                  <a:pt x="195" y="139"/>
                  <a:pt x="195" y="139"/>
                </a:cubicBezTo>
                <a:cubicBezTo>
                  <a:pt x="165" y="139"/>
                  <a:pt x="165" y="139"/>
                  <a:pt x="165" y="139"/>
                </a:cubicBezTo>
                <a:cubicBezTo>
                  <a:pt x="167" y="134"/>
                  <a:pt x="168" y="128"/>
                  <a:pt x="168" y="123"/>
                </a:cubicBezTo>
                <a:cubicBezTo>
                  <a:pt x="203" y="123"/>
                  <a:pt x="203" y="123"/>
                  <a:pt x="203" y="123"/>
                </a:cubicBezTo>
                <a:cubicBezTo>
                  <a:pt x="211" y="123"/>
                  <a:pt x="211" y="123"/>
                  <a:pt x="211" y="123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37" y="126"/>
                  <a:pt x="237" y="126"/>
                  <a:pt x="237" y="126"/>
                </a:cubicBezTo>
                <a:cubicBezTo>
                  <a:pt x="239" y="123"/>
                  <a:pt x="239" y="123"/>
                  <a:pt x="239" y="123"/>
                </a:cubicBezTo>
                <a:cubicBezTo>
                  <a:pt x="243" y="123"/>
                  <a:pt x="243" y="123"/>
                  <a:pt x="243" y="123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9" y="123"/>
                  <a:pt x="284" y="121"/>
                  <a:pt x="287" y="117"/>
                </a:cubicBezTo>
                <a:cubicBezTo>
                  <a:pt x="291" y="114"/>
                  <a:pt x="293" y="109"/>
                  <a:pt x="293" y="104"/>
                </a:cubicBezTo>
                <a:cubicBezTo>
                  <a:pt x="293" y="34"/>
                  <a:pt x="293" y="34"/>
                  <a:pt x="293" y="34"/>
                </a:cubicBezTo>
                <a:cubicBezTo>
                  <a:pt x="293" y="29"/>
                  <a:pt x="291" y="25"/>
                  <a:pt x="287" y="21"/>
                </a:cubicBezTo>
                <a:cubicBezTo>
                  <a:pt x="284" y="18"/>
                  <a:pt x="279" y="16"/>
                  <a:pt x="274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96" y="16"/>
                  <a:pt x="92" y="18"/>
                  <a:pt x="88" y="21"/>
                </a:cubicBezTo>
                <a:cubicBezTo>
                  <a:pt x="85" y="25"/>
                  <a:pt x="83" y="29"/>
                  <a:pt x="83" y="34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104"/>
                  <a:pt x="76" y="111"/>
                  <a:pt x="76" y="118"/>
                </a:cubicBezTo>
                <a:cubicBezTo>
                  <a:pt x="73" y="115"/>
                  <a:pt x="71" y="113"/>
                  <a:pt x="68" y="110"/>
                </a:cubicBezTo>
                <a:cubicBezTo>
                  <a:pt x="67" y="108"/>
                  <a:pt x="67" y="106"/>
                  <a:pt x="67" y="10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25"/>
                  <a:pt x="71" y="16"/>
                  <a:pt x="77" y="10"/>
                </a:cubicBezTo>
                <a:cubicBezTo>
                  <a:pt x="83" y="4"/>
                  <a:pt x="92" y="0"/>
                  <a:pt x="102" y="0"/>
                </a:cubicBezTo>
                <a:close/>
                <a:moveTo>
                  <a:pt x="44" y="115"/>
                </a:moveTo>
                <a:cubicBezTo>
                  <a:pt x="28" y="115"/>
                  <a:pt x="15" y="127"/>
                  <a:pt x="15" y="143"/>
                </a:cubicBezTo>
                <a:cubicBezTo>
                  <a:pt x="15" y="159"/>
                  <a:pt x="28" y="171"/>
                  <a:pt x="44" y="171"/>
                </a:cubicBezTo>
                <a:cubicBezTo>
                  <a:pt x="59" y="171"/>
                  <a:pt x="72" y="159"/>
                  <a:pt x="72" y="143"/>
                </a:cubicBezTo>
                <a:cubicBezTo>
                  <a:pt x="72" y="127"/>
                  <a:pt x="59" y="115"/>
                  <a:pt x="44" y="115"/>
                </a:cubicBezTo>
                <a:close/>
                <a:moveTo>
                  <a:pt x="122" y="88"/>
                </a:moveTo>
                <a:cubicBezTo>
                  <a:pt x="103" y="88"/>
                  <a:pt x="88" y="104"/>
                  <a:pt x="88" y="123"/>
                </a:cubicBezTo>
                <a:cubicBezTo>
                  <a:pt x="88" y="141"/>
                  <a:pt x="103" y="157"/>
                  <a:pt x="122" y="157"/>
                </a:cubicBezTo>
                <a:cubicBezTo>
                  <a:pt x="141" y="157"/>
                  <a:pt x="156" y="141"/>
                  <a:pt x="156" y="123"/>
                </a:cubicBezTo>
                <a:cubicBezTo>
                  <a:pt x="156" y="104"/>
                  <a:pt x="141" y="88"/>
                  <a:pt x="122" y="88"/>
                </a:cubicBezTo>
                <a:close/>
                <a:moveTo>
                  <a:pt x="92" y="250"/>
                </a:moveTo>
                <a:cubicBezTo>
                  <a:pt x="92" y="201"/>
                  <a:pt x="92" y="201"/>
                  <a:pt x="92" y="20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96" y="250"/>
                  <a:pt x="96" y="250"/>
                  <a:pt x="96" y="250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149" y="257"/>
                  <a:pt x="149" y="257"/>
                  <a:pt x="149" y="257"/>
                </a:cubicBezTo>
                <a:cubicBezTo>
                  <a:pt x="149" y="250"/>
                  <a:pt x="149" y="250"/>
                  <a:pt x="149" y="250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53" y="201"/>
                  <a:pt x="153" y="201"/>
                  <a:pt x="153" y="201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75" y="250"/>
                  <a:pt x="175" y="250"/>
                  <a:pt x="175" y="250"/>
                </a:cubicBezTo>
                <a:cubicBezTo>
                  <a:pt x="175" y="183"/>
                  <a:pt x="175" y="183"/>
                  <a:pt x="175" y="183"/>
                </a:cubicBezTo>
                <a:cubicBezTo>
                  <a:pt x="175" y="171"/>
                  <a:pt x="165" y="161"/>
                  <a:pt x="153" y="161"/>
                </a:cubicBezTo>
                <a:cubicBezTo>
                  <a:pt x="88" y="161"/>
                  <a:pt x="157" y="161"/>
                  <a:pt x="91" y="161"/>
                </a:cubicBezTo>
                <a:cubicBezTo>
                  <a:pt x="79" y="161"/>
                  <a:pt x="70" y="171"/>
                  <a:pt x="70" y="183"/>
                </a:cubicBezTo>
                <a:cubicBezTo>
                  <a:pt x="70" y="250"/>
                  <a:pt x="70" y="250"/>
                  <a:pt x="70" y="250"/>
                </a:cubicBezTo>
                <a:cubicBezTo>
                  <a:pt x="73" y="250"/>
                  <a:pt x="82" y="250"/>
                  <a:pt x="92" y="250"/>
                </a:cubicBezTo>
                <a:close/>
                <a:moveTo>
                  <a:pt x="19" y="248"/>
                </a:moveTo>
                <a:cubicBezTo>
                  <a:pt x="19" y="207"/>
                  <a:pt x="19" y="207"/>
                  <a:pt x="19" y="207"/>
                </a:cubicBezTo>
                <a:cubicBezTo>
                  <a:pt x="22" y="207"/>
                  <a:pt x="22" y="207"/>
                  <a:pt x="22" y="207"/>
                </a:cubicBezTo>
                <a:cubicBezTo>
                  <a:pt x="22" y="248"/>
                  <a:pt x="22" y="248"/>
                  <a:pt x="22" y="248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58" y="252"/>
                  <a:pt x="58" y="252"/>
                  <a:pt x="58" y="252"/>
                </a:cubicBezTo>
                <a:cubicBezTo>
                  <a:pt x="58" y="183"/>
                  <a:pt x="58" y="183"/>
                  <a:pt x="58" y="183"/>
                </a:cubicBezTo>
                <a:cubicBezTo>
                  <a:pt x="58" y="180"/>
                  <a:pt x="59" y="177"/>
                  <a:pt x="59" y="175"/>
                </a:cubicBezTo>
                <a:cubicBezTo>
                  <a:pt x="18" y="175"/>
                  <a:pt x="18" y="175"/>
                  <a:pt x="18" y="175"/>
                </a:cubicBezTo>
                <a:cubicBezTo>
                  <a:pt x="8" y="175"/>
                  <a:pt x="0" y="183"/>
                  <a:pt x="0" y="193"/>
                </a:cubicBezTo>
                <a:cubicBezTo>
                  <a:pt x="0" y="248"/>
                  <a:pt x="0" y="248"/>
                  <a:pt x="0" y="248"/>
                </a:cubicBezTo>
                <a:cubicBezTo>
                  <a:pt x="4" y="248"/>
                  <a:pt x="11" y="248"/>
                  <a:pt x="19" y="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矩形 1"/>
          <p:cNvSpPr>
            <a:spLocks noChangeArrowheads="1"/>
          </p:cNvSpPr>
          <p:nvPr/>
        </p:nvSpPr>
        <p:spPr bwMode="auto">
          <a:xfrm>
            <a:off x="7586168" y="1518678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47"/>
          <p:cNvSpPr>
            <a:spLocks noChangeAspect="1" noEditPoints="1"/>
          </p:cNvSpPr>
          <p:nvPr/>
        </p:nvSpPr>
        <p:spPr bwMode="auto">
          <a:xfrm>
            <a:off x="9216855" y="2754090"/>
            <a:ext cx="769269" cy="624000"/>
          </a:xfrm>
          <a:custGeom>
            <a:avLst/>
            <a:gdLst>
              <a:gd name="T0" fmla="*/ 214 w 329"/>
              <a:gd name="T1" fmla="*/ 10 h 267"/>
              <a:gd name="T2" fmla="*/ 297 w 329"/>
              <a:gd name="T3" fmla="*/ 115 h 267"/>
              <a:gd name="T4" fmla="*/ 221 w 329"/>
              <a:gd name="T5" fmla="*/ 247 h 267"/>
              <a:gd name="T6" fmla="*/ 137 w 329"/>
              <a:gd name="T7" fmla="*/ 265 h 267"/>
              <a:gd name="T8" fmla="*/ 128 w 329"/>
              <a:gd name="T9" fmla="*/ 256 h 267"/>
              <a:gd name="T10" fmla="*/ 113 w 329"/>
              <a:gd name="T11" fmla="*/ 170 h 267"/>
              <a:gd name="T12" fmla="*/ 11 w 329"/>
              <a:gd name="T13" fmla="*/ 151 h 267"/>
              <a:gd name="T14" fmla="*/ 11 w 329"/>
              <a:gd name="T15" fmla="*/ 10 h 267"/>
              <a:gd name="T16" fmla="*/ 227 w 329"/>
              <a:gd name="T17" fmla="*/ 195 h 267"/>
              <a:gd name="T18" fmla="*/ 227 w 329"/>
              <a:gd name="T19" fmla="*/ 187 h 267"/>
              <a:gd name="T20" fmla="*/ 292 w 329"/>
              <a:gd name="T21" fmla="*/ 176 h 267"/>
              <a:gd name="T22" fmla="*/ 227 w 329"/>
              <a:gd name="T23" fmla="*/ 149 h 267"/>
              <a:gd name="T24" fmla="*/ 292 w 329"/>
              <a:gd name="T25" fmla="*/ 149 h 267"/>
              <a:gd name="T26" fmla="*/ 126 w 329"/>
              <a:gd name="T27" fmla="*/ 86 h 267"/>
              <a:gd name="T28" fmla="*/ 126 w 329"/>
              <a:gd name="T29" fmla="*/ 77 h 267"/>
              <a:gd name="T30" fmla="*/ 192 w 329"/>
              <a:gd name="T31" fmla="*/ 67 h 267"/>
              <a:gd name="T32" fmla="*/ 126 w 329"/>
              <a:gd name="T33" fmla="*/ 39 h 267"/>
              <a:gd name="T34" fmla="*/ 192 w 329"/>
              <a:gd name="T35" fmla="*/ 39 h 267"/>
              <a:gd name="T36" fmla="*/ 58 w 329"/>
              <a:gd name="T37" fmla="*/ 36 h 267"/>
              <a:gd name="T38" fmla="*/ 77 w 329"/>
              <a:gd name="T39" fmla="*/ 83 h 267"/>
              <a:gd name="T40" fmla="*/ 96 w 329"/>
              <a:gd name="T41" fmla="*/ 36 h 267"/>
              <a:gd name="T42" fmla="*/ 70 w 329"/>
              <a:gd name="T43" fmla="*/ 124 h 267"/>
              <a:gd name="T44" fmla="*/ 77 w 329"/>
              <a:gd name="T45" fmla="*/ 95 h 267"/>
              <a:gd name="T46" fmla="*/ 73 w 329"/>
              <a:gd name="T47" fmla="*/ 94 h 267"/>
              <a:gd name="T48" fmla="*/ 81 w 329"/>
              <a:gd name="T49" fmla="*/ 93 h 267"/>
              <a:gd name="T50" fmla="*/ 88 w 329"/>
              <a:gd name="T51" fmla="*/ 85 h 267"/>
              <a:gd name="T52" fmla="*/ 65 w 329"/>
              <a:gd name="T53" fmla="*/ 85 h 267"/>
              <a:gd name="T54" fmla="*/ 81 w 329"/>
              <a:gd name="T55" fmla="*/ 45 h 267"/>
              <a:gd name="T56" fmla="*/ 53 w 329"/>
              <a:gd name="T57" fmla="*/ 56 h 267"/>
              <a:gd name="T58" fmla="*/ 94 w 329"/>
              <a:gd name="T59" fmla="*/ 72 h 267"/>
              <a:gd name="T60" fmla="*/ 94 w 329"/>
              <a:gd name="T61" fmla="*/ 50 h 267"/>
              <a:gd name="T62" fmla="*/ 224 w 329"/>
              <a:gd name="T63" fmla="*/ 126 h 267"/>
              <a:gd name="T64" fmla="*/ 186 w 329"/>
              <a:gd name="T65" fmla="*/ 162 h 267"/>
              <a:gd name="T66" fmla="*/ 173 w 329"/>
              <a:gd name="T67" fmla="*/ 200 h 267"/>
              <a:gd name="T68" fmla="*/ 127 w 329"/>
              <a:gd name="T69" fmla="*/ 170 h 267"/>
              <a:gd name="T70" fmla="*/ 155 w 329"/>
              <a:gd name="T71" fmla="*/ 221 h 267"/>
              <a:gd name="T72" fmla="*/ 182 w 329"/>
              <a:gd name="T73" fmla="*/ 229 h 267"/>
              <a:gd name="T74" fmla="*/ 221 w 329"/>
              <a:gd name="T75" fmla="*/ 233 h 267"/>
              <a:gd name="T76" fmla="*/ 288 w 329"/>
              <a:gd name="T77" fmla="*/ 127 h 267"/>
              <a:gd name="T78" fmla="*/ 146 w 329"/>
              <a:gd name="T79" fmla="*/ 115 h 267"/>
              <a:gd name="T80" fmla="*/ 203 w 329"/>
              <a:gd name="T81" fmla="*/ 20 h 267"/>
              <a:gd name="T82" fmla="*/ 21 w 329"/>
              <a:gd name="T83" fmla="*/ 20 h 267"/>
              <a:gd name="T84" fmla="*/ 21 w 329"/>
              <a:gd name="T85" fmla="*/ 141 h 267"/>
              <a:gd name="T86" fmla="*/ 210 w 329"/>
              <a:gd name="T87" fmla="*/ 108 h 267"/>
              <a:gd name="T88" fmla="*/ 148 w 329"/>
              <a:gd name="T89" fmla="*/ 148 h 267"/>
              <a:gd name="T90" fmla="*/ 171 w 329"/>
              <a:gd name="T91" fmla="*/ 174 h 267"/>
              <a:gd name="T92" fmla="*/ 188 w 329"/>
              <a:gd name="T93" fmla="*/ 148 h 267"/>
              <a:gd name="T94" fmla="*/ 210 w 329"/>
              <a:gd name="T95" fmla="*/ 108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9" h="267">
                <a:moveTo>
                  <a:pt x="36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98" y="0"/>
                  <a:pt x="207" y="4"/>
                  <a:pt x="214" y="10"/>
                </a:cubicBezTo>
                <a:cubicBezTo>
                  <a:pt x="220" y="17"/>
                  <a:pt x="224" y="26"/>
                  <a:pt x="224" y="36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52" y="94"/>
                  <a:pt x="278" y="102"/>
                  <a:pt x="297" y="115"/>
                </a:cubicBezTo>
                <a:cubicBezTo>
                  <a:pt x="317" y="129"/>
                  <a:pt x="329" y="148"/>
                  <a:pt x="329" y="170"/>
                </a:cubicBezTo>
                <a:cubicBezTo>
                  <a:pt x="329" y="192"/>
                  <a:pt x="317" y="211"/>
                  <a:pt x="297" y="225"/>
                </a:cubicBezTo>
                <a:cubicBezTo>
                  <a:pt x="277" y="239"/>
                  <a:pt x="251" y="247"/>
                  <a:pt x="221" y="247"/>
                </a:cubicBezTo>
                <a:cubicBezTo>
                  <a:pt x="215" y="247"/>
                  <a:pt x="208" y="247"/>
                  <a:pt x="202" y="246"/>
                </a:cubicBezTo>
                <a:cubicBezTo>
                  <a:pt x="196" y="245"/>
                  <a:pt x="191" y="244"/>
                  <a:pt x="186" y="243"/>
                </a:cubicBezTo>
                <a:cubicBezTo>
                  <a:pt x="137" y="265"/>
                  <a:pt x="137" y="265"/>
                  <a:pt x="137" y="265"/>
                </a:cubicBezTo>
                <a:cubicBezTo>
                  <a:pt x="134" y="267"/>
                  <a:pt x="130" y="265"/>
                  <a:pt x="128" y="261"/>
                </a:cubicBezTo>
                <a:cubicBezTo>
                  <a:pt x="127" y="260"/>
                  <a:pt x="127" y="258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40" y="221"/>
                  <a:pt x="140" y="221"/>
                  <a:pt x="140" y="221"/>
                </a:cubicBezTo>
                <a:cubicBezTo>
                  <a:pt x="132" y="215"/>
                  <a:pt x="126" y="207"/>
                  <a:pt x="121" y="200"/>
                </a:cubicBezTo>
                <a:cubicBezTo>
                  <a:pt x="116" y="191"/>
                  <a:pt x="113" y="181"/>
                  <a:pt x="113" y="170"/>
                </a:cubicBezTo>
                <a:cubicBezTo>
                  <a:pt x="113" y="167"/>
                  <a:pt x="113" y="165"/>
                  <a:pt x="113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26" y="162"/>
                  <a:pt x="17" y="158"/>
                  <a:pt x="11" y="151"/>
                </a:cubicBezTo>
                <a:cubicBezTo>
                  <a:pt x="4" y="145"/>
                  <a:pt x="0" y="136"/>
                  <a:pt x="0" y="12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6"/>
                  <a:pt x="4" y="17"/>
                  <a:pt x="11" y="10"/>
                </a:cubicBezTo>
                <a:cubicBezTo>
                  <a:pt x="17" y="4"/>
                  <a:pt x="26" y="0"/>
                  <a:pt x="36" y="0"/>
                </a:cubicBezTo>
                <a:close/>
                <a:moveTo>
                  <a:pt x="227" y="187"/>
                </a:moveTo>
                <a:cubicBezTo>
                  <a:pt x="227" y="195"/>
                  <a:pt x="227" y="195"/>
                  <a:pt x="227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187"/>
                  <a:pt x="292" y="187"/>
                  <a:pt x="292" y="187"/>
                </a:cubicBezTo>
                <a:cubicBezTo>
                  <a:pt x="227" y="187"/>
                  <a:pt x="227" y="187"/>
                  <a:pt x="227" y="187"/>
                </a:cubicBezTo>
                <a:close/>
                <a:moveTo>
                  <a:pt x="227" y="168"/>
                </a:moveTo>
                <a:cubicBezTo>
                  <a:pt x="227" y="176"/>
                  <a:pt x="227" y="176"/>
                  <a:pt x="227" y="176"/>
                </a:cubicBezTo>
                <a:cubicBezTo>
                  <a:pt x="292" y="176"/>
                  <a:pt x="292" y="176"/>
                  <a:pt x="292" y="176"/>
                </a:cubicBezTo>
                <a:cubicBezTo>
                  <a:pt x="292" y="168"/>
                  <a:pt x="292" y="168"/>
                  <a:pt x="292" y="168"/>
                </a:cubicBezTo>
                <a:cubicBezTo>
                  <a:pt x="227" y="168"/>
                  <a:pt x="227" y="168"/>
                  <a:pt x="227" y="168"/>
                </a:cubicBezTo>
                <a:close/>
                <a:moveTo>
                  <a:pt x="227" y="149"/>
                </a:moveTo>
                <a:cubicBezTo>
                  <a:pt x="227" y="157"/>
                  <a:pt x="227" y="157"/>
                  <a:pt x="227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49"/>
                  <a:pt x="292" y="149"/>
                  <a:pt x="292" y="149"/>
                </a:cubicBezTo>
                <a:cubicBezTo>
                  <a:pt x="227" y="149"/>
                  <a:pt x="227" y="149"/>
                  <a:pt x="227" y="149"/>
                </a:cubicBezTo>
                <a:close/>
                <a:moveTo>
                  <a:pt x="126" y="77"/>
                </a:moveTo>
                <a:cubicBezTo>
                  <a:pt x="126" y="86"/>
                  <a:pt x="126" y="86"/>
                  <a:pt x="126" y="86"/>
                </a:cubicBezTo>
                <a:cubicBezTo>
                  <a:pt x="192" y="86"/>
                  <a:pt x="192" y="86"/>
                  <a:pt x="192" y="86"/>
                </a:cubicBezTo>
                <a:cubicBezTo>
                  <a:pt x="192" y="77"/>
                  <a:pt x="192" y="77"/>
                  <a:pt x="192" y="77"/>
                </a:cubicBezTo>
                <a:cubicBezTo>
                  <a:pt x="126" y="77"/>
                  <a:pt x="126" y="77"/>
                  <a:pt x="126" y="77"/>
                </a:cubicBezTo>
                <a:close/>
                <a:moveTo>
                  <a:pt x="126" y="58"/>
                </a:moveTo>
                <a:cubicBezTo>
                  <a:pt x="126" y="67"/>
                  <a:pt x="126" y="67"/>
                  <a:pt x="126" y="67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192" y="58"/>
                  <a:pt x="192" y="58"/>
                  <a:pt x="192" y="58"/>
                </a:cubicBezTo>
                <a:cubicBezTo>
                  <a:pt x="126" y="58"/>
                  <a:pt x="126" y="58"/>
                  <a:pt x="126" y="58"/>
                </a:cubicBezTo>
                <a:close/>
                <a:moveTo>
                  <a:pt x="126" y="39"/>
                </a:moveTo>
                <a:cubicBezTo>
                  <a:pt x="126" y="48"/>
                  <a:pt x="126" y="48"/>
                  <a:pt x="126" y="48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26" y="39"/>
                  <a:pt x="126" y="39"/>
                  <a:pt x="126" y="39"/>
                </a:cubicBezTo>
                <a:close/>
                <a:moveTo>
                  <a:pt x="77" y="28"/>
                </a:moveTo>
                <a:cubicBezTo>
                  <a:pt x="70" y="28"/>
                  <a:pt x="63" y="31"/>
                  <a:pt x="58" y="36"/>
                </a:cubicBezTo>
                <a:cubicBezTo>
                  <a:pt x="53" y="41"/>
                  <a:pt x="50" y="48"/>
                  <a:pt x="50" y="56"/>
                </a:cubicBezTo>
                <a:cubicBezTo>
                  <a:pt x="50" y="63"/>
                  <a:pt x="53" y="70"/>
                  <a:pt x="58" y="75"/>
                </a:cubicBezTo>
                <a:cubicBezTo>
                  <a:pt x="63" y="80"/>
                  <a:pt x="70" y="83"/>
                  <a:pt x="77" y="83"/>
                </a:cubicBezTo>
                <a:cubicBezTo>
                  <a:pt x="85" y="83"/>
                  <a:pt x="92" y="80"/>
                  <a:pt x="96" y="75"/>
                </a:cubicBezTo>
                <a:cubicBezTo>
                  <a:pt x="101" y="70"/>
                  <a:pt x="104" y="63"/>
                  <a:pt x="104" y="56"/>
                </a:cubicBezTo>
                <a:cubicBezTo>
                  <a:pt x="104" y="48"/>
                  <a:pt x="101" y="41"/>
                  <a:pt x="96" y="36"/>
                </a:cubicBezTo>
                <a:cubicBezTo>
                  <a:pt x="92" y="31"/>
                  <a:pt x="85" y="28"/>
                  <a:pt x="77" y="28"/>
                </a:cubicBezTo>
                <a:close/>
                <a:moveTo>
                  <a:pt x="76" y="95"/>
                </a:moveTo>
                <a:cubicBezTo>
                  <a:pt x="70" y="124"/>
                  <a:pt x="70" y="124"/>
                  <a:pt x="70" y="124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7" y="95"/>
                  <a:pt x="77" y="95"/>
                  <a:pt x="77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77" y="91"/>
                  <a:pt x="77" y="91"/>
                  <a:pt x="77" y="91"/>
                </a:cubicBezTo>
                <a:cubicBezTo>
                  <a:pt x="73" y="94"/>
                  <a:pt x="73" y="94"/>
                  <a:pt x="73" y="94"/>
                </a:cubicBezTo>
                <a:cubicBezTo>
                  <a:pt x="76" y="95"/>
                  <a:pt x="76" y="95"/>
                  <a:pt x="76" y="95"/>
                </a:cubicBezTo>
                <a:close/>
                <a:moveTo>
                  <a:pt x="88" y="85"/>
                </a:moveTo>
                <a:cubicBezTo>
                  <a:pt x="81" y="93"/>
                  <a:pt x="81" y="93"/>
                  <a:pt x="81" y="93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5" y="106"/>
                  <a:pt x="104" y="90"/>
                  <a:pt x="88" y="85"/>
                </a:cubicBezTo>
                <a:close/>
                <a:moveTo>
                  <a:pt x="66" y="124"/>
                </a:moveTo>
                <a:cubicBezTo>
                  <a:pt x="72" y="93"/>
                  <a:pt x="72" y="93"/>
                  <a:pt x="72" y="93"/>
                </a:cubicBezTo>
                <a:cubicBezTo>
                  <a:pt x="65" y="85"/>
                  <a:pt x="65" y="85"/>
                  <a:pt x="65" y="85"/>
                </a:cubicBezTo>
                <a:cubicBezTo>
                  <a:pt x="50" y="90"/>
                  <a:pt x="38" y="106"/>
                  <a:pt x="38" y="124"/>
                </a:cubicBezTo>
                <a:cubicBezTo>
                  <a:pt x="66" y="124"/>
                  <a:pt x="66" y="124"/>
                  <a:pt x="66" y="124"/>
                </a:cubicBezTo>
                <a:close/>
                <a:moveTo>
                  <a:pt x="81" y="45"/>
                </a:moveTo>
                <a:cubicBezTo>
                  <a:pt x="80" y="46"/>
                  <a:pt x="80" y="46"/>
                  <a:pt x="79" y="46"/>
                </a:cubicBezTo>
                <a:cubicBezTo>
                  <a:pt x="70" y="51"/>
                  <a:pt x="59" y="51"/>
                  <a:pt x="54" y="51"/>
                </a:cubicBezTo>
                <a:cubicBezTo>
                  <a:pt x="54" y="53"/>
                  <a:pt x="53" y="54"/>
                  <a:pt x="53" y="56"/>
                </a:cubicBezTo>
                <a:cubicBezTo>
                  <a:pt x="53" y="62"/>
                  <a:pt x="56" y="68"/>
                  <a:pt x="60" y="72"/>
                </a:cubicBezTo>
                <a:cubicBezTo>
                  <a:pt x="65" y="77"/>
                  <a:pt x="71" y="79"/>
                  <a:pt x="77" y="79"/>
                </a:cubicBezTo>
                <a:cubicBezTo>
                  <a:pt x="84" y="79"/>
                  <a:pt x="90" y="77"/>
                  <a:pt x="94" y="72"/>
                </a:cubicBezTo>
                <a:cubicBezTo>
                  <a:pt x="98" y="68"/>
                  <a:pt x="101" y="62"/>
                  <a:pt x="101" y="56"/>
                </a:cubicBezTo>
                <a:cubicBezTo>
                  <a:pt x="101" y="54"/>
                  <a:pt x="101" y="52"/>
                  <a:pt x="100" y="51"/>
                </a:cubicBezTo>
                <a:cubicBezTo>
                  <a:pt x="98" y="51"/>
                  <a:pt x="96" y="51"/>
                  <a:pt x="94" y="50"/>
                </a:cubicBezTo>
                <a:cubicBezTo>
                  <a:pt x="89" y="49"/>
                  <a:pt x="85" y="48"/>
                  <a:pt x="81" y="45"/>
                </a:cubicBezTo>
                <a:close/>
                <a:moveTo>
                  <a:pt x="224" y="107"/>
                </a:moveTo>
                <a:cubicBezTo>
                  <a:pt x="224" y="126"/>
                  <a:pt x="224" y="126"/>
                  <a:pt x="224" y="126"/>
                </a:cubicBezTo>
                <a:cubicBezTo>
                  <a:pt x="224" y="136"/>
                  <a:pt x="220" y="145"/>
                  <a:pt x="214" y="151"/>
                </a:cubicBezTo>
                <a:cubicBezTo>
                  <a:pt x="207" y="158"/>
                  <a:pt x="198" y="162"/>
                  <a:pt x="188" y="162"/>
                </a:cubicBezTo>
                <a:cubicBezTo>
                  <a:pt x="186" y="162"/>
                  <a:pt x="186" y="162"/>
                  <a:pt x="186" y="162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6" y="200"/>
                  <a:pt x="183" y="203"/>
                  <a:pt x="179" y="203"/>
                </a:cubicBezTo>
                <a:cubicBezTo>
                  <a:pt x="176" y="203"/>
                  <a:pt x="174" y="202"/>
                  <a:pt x="173" y="200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28" y="162"/>
                  <a:pt x="128" y="162"/>
                  <a:pt x="128" y="162"/>
                </a:cubicBezTo>
                <a:cubicBezTo>
                  <a:pt x="128" y="165"/>
                  <a:pt x="127" y="167"/>
                  <a:pt x="127" y="170"/>
                </a:cubicBezTo>
                <a:cubicBezTo>
                  <a:pt x="127" y="178"/>
                  <a:pt x="130" y="185"/>
                  <a:pt x="134" y="192"/>
                </a:cubicBezTo>
                <a:cubicBezTo>
                  <a:pt x="138" y="200"/>
                  <a:pt x="144" y="206"/>
                  <a:pt x="152" y="212"/>
                </a:cubicBezTo>
                <a:cubicBezTo>
                  <a:pt x="155" y="214"/>
                  <a:pt x="156" y="217"/>
                  <a:pt x="155" y="221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3" y="228"/>
                  <a:pt x="185" y="228"/>
                  <a:pt x="187" y="228"/>
                </a:cubicBezTo>
                <a:cubicBezTo>
                  <a:pt x="192" y="230"/>
                  <a:pt x="198" y="231"/>
                  <a:pt x="204" y="232"/>
                </a:cubicBezTo>
                <a:cubicBezTo>
                  <a:pt x="209" y="232"/>
                  <a:pt x="215" y="233"/>
                  <a:pt x="221" y="233"/>
                </a:cubicBezTo>
                <a:cubicBezTo>
                  <a:pt x="248" y="233"/>
                  <a:pt x="271" y="225"/>
                  <a:pt x="288" y="214"/>
                </a:cubicBezTo>
                <a:cubicBezTo>
                  <a:pt x="305" y="202"/>
                  <a:pt x="315" y="187"/>
                  <a:pt x="315" y="170"/>
                </a:cubicBezTo>
                <a:cubicBezTo>
                  <a:pt x="315" y="153"/>
                  <a:pt x="305" y="138"/>
                  <a:pt x="288" y="127"/>
                </a:cubicBezTo>
                <a:cubicBezTo>
                  <a:pt x="272" y="115"/>
                  <a:pt x="249" y="108"/>
                  <a:pt x="224" y="107"/>
                </a:cubicBezTo>
                <a:close/>
                <a:moveTo>
                  <a:pt x="118" y="148"/>
                </a:moveTo>
                <a:cubicBezTo>
                  <a:pt x="123" y="135"/>
                  <a:pt x="133" y="124"/>
                  <a:pt x="146" y="115"/>
                </a:cubicBezTo>
                <a:cubicBezTo>
                  <a:pt x="162" y="103"/>
                  <a:pt x="185" y="95"/>
                  <a:pt x="210" y="93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10" y="30"/>
                  <a:pt x="207" y="24"/>
                  <a:pt x="203" y="20"/>
                </a:cubicBezTo>
                <a:cubicBezTo>
                  <a:pt x="200" y="17"/>
                  <a:pt x="194" y="14"/>
                  <a:pt x="188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0" y="14"/>
                  <a:pt x="25" y="17"/>
                  <a:pt x="21" y="20"/>
                </a:cubicBezTo>
                <a:cubicBezTo>
                  <a:pt x="17" y="24"/>
                  <a:pt x="15" y="30"/>
                  <a:pt x="15" y="36"/>
                </a:cubicBezTo>
                <a:cubicBezTo>
                  <a:pt x="15" y="126"/>
                  <a:pt x="15" y="126"/>
                  <a:pt x="15" y="126"/>
                </a:cubicBezTo>
                <a:cubicBezTo>
                  <a:pt x="15" y="132"/>
                  <a:pt x="17" y="137"/>
                  <a:pt x="21" y="141"/>
                </a:cubicBezTo>
                <a:cubicBezTo>
                  <a:pt x="25" y="145"/>
                  <a:pt x="30" y="148"/>
                  <a:pt x="36" y="148"/>
                </a:cubicBezTo>
                <a:cubicBezTo>
                  <a:pt x="118" y="148"/>
                  <a:pt x="118" y="148"/>
                  <a:pt x="118" y="148"/>
                </a:cubicBezTo>
                <a:close/>
                <a:moveTo>
                  <a:pt x="210" y="108"/>
                </a:moveTo>
                <a:cubicBezTo>
                  <a:pt x="188" y="110"/>
                  <a:pt x="168" y="116"/>
                  <a:pt x="154" y="127"/>
                </a:cubicBezTo>
                <a:cubicBezTo>
                  <a:pt x="145" y="133"/>
                  <a:pt x="138" y="140"/>
                  <a:pt x="134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50" y="148"/>
                  <a:pt x="152" y="149"/>
                  <a:pt x="154" y="150"/>
                </a:cubicBezTo>
                <a:cubicBezTo>
                  <a:pt x="171" y="174"/>
                  <a:pt x="171" y="174"/>
                  <a:pt x="171" y="174"/>
                </a:cubicBezTo>
                <a:cubicBezTo>
                  <a:pt x="171" y="155"/>
                  <a:pt x="171" y="155"/>
                  <a:pt x="171" y="155"/>
                </a:cubicBezTo>
                <a:cubicBezTo>
                  <a:pt x="171" y="151"/>
                  <a:pt x="175" y="148"/>
                  <a:pt x="179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94" y="148"/>
                  <a:pt x="200" y="145"/>
                  <a:pt x="203" y="141"/>
                </a:cubicBezTo>
                <a:cubicBezTo>
                  <a:pt x="207" y="137"/>
                  <a:pt x="210" y="132"/>
                  <a:pt x="210" y="126"/>
                </a:cubicBezTo>
                <a:lnTo>
                  <a:pt x="210" y="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矩形 1"/>
          <p:cNvSpPr>
            <a:spLocks noChangeArrowheads="1"/>
          </p:cNvSpPr>
          <p:nvPr/>
        </p:nvSpPr>
        <p:spPr bwMode="auto">
          <a:xfrm>
            <a:off x="6597545" y="2594166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6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9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0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/>
          <p:bldP spid="38" grpId="0" animBg="1"/>
          <p:bldP spid="39" grpId="0"/>
          <p:bldP spid="40" grpId="0" animBg="1"/>
          <p:bldP spid="41" grpId="0"/>
          <p:bldP spid="42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/>
          <p:bldP spid="38" grpId="0" animBg="1"/>
          <p:bldP spid="39" grpId="0"/>
          <p:bldP spid="40" grpId="0" animBg="1"/>
          <p:bldP spid="41" grpId="0"/>
          <p:bldP spid="42" grpId="0" animBg="1"/>
          <p:bldP spid="4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197165" y="4222572"/>
            <a:ext cx="782631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200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5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3" name="Rectangle 39"/>
          <p:cNvSpPr/>
          <p:nvPr/>
        </p:nvSpPr>
        <p:spPr>
          <a:xfrm>
            <a:off x="3709666" y="3157158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2"/>
                </a:solidFill>
                <a:latin typeface="+mn-ea"/>
              </a:rPr>
              <a:t>此处添加标题</a:t>
            </a:r>
            <a:endParaRPr lang="en-US" sz="6000" b="1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5" name="Oval 23"/>
          <p:cNvSpPr/>
          <p:nvPr/>
        </p:nvSpPr>
        <p:spPr>
          <a:xfrm>
            <a:off x="5448255" y="1710608"/>
            <a:ext cx="1324136" cy="132413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73138" y="1634012"/>
            <a:ext cx="6743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tx2"/>
                </a:solidFill>
                <a:latin typeface="+mj-ea"/>
                <a:ea typeface="+mj-ea"/>
              </a:rPr>
              <a:t>3</a:t>
            </a:r>
            <a:endParaRPr lang="zh-CN" altLang="en-US" sz="8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574468" y="1892815"/>
            <a:ext cx="2922893" cy="918447"/>
            <a:chOff x="3430701" y="1419610"/>
            <a:chExt cx="2192455" cy="688835"/>
          </a:xfrm>
        </p:grpSpPr>
        <p:sp>
          <p:nvSpPr>
            <p:cNvPr id="66" name="Text Placeholder 3"/>
            <p:cNvSpPr txBox="1"/>
            <p:nvPr/>
          </p:nvSpPr>
          <p:spPr>
            <a:xfrm>
              <a:off x="3859171" y="1568719"/>
              <a:ext cx="1340110" cy="2462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100" b="1" dirty="0">
                  <a:solidFill>
                    <a:schemeClr val="accent2"/>
                  </a:solidFill>
                  <a:latin typeface="+mn-ea"/>
                </a:rPr>
                <a:t>添加副标题</a:t>
              </a:r>
              <a:r>
                <a:rPr lang="en-US" sz="2100" b="1" dirty="0">
                  <a:solidFill>
                    <a:schemeClr val="accent2"/>
                  </a:solidFill>
                  <a:latin typeface="+mn-ea"/>
                </a:rPr>
                <a:t> 02</a:t>
              </a:r>
              <a:endParaRPr lang="en-US" sz="2100" b="1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67" name="Text Placeholder 3"/>
            <p:cNvSpPr txBox="1"/>
            <p:nvPr/>
          </p:nvSpPr>
          <p:spPr>
            <a:xfrm>
              <a:off x="3434090" y="1800668"/>
              <a:ext cx="2189066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68" name="Text Placeholder 3"/>
            <p:cNvSpPr txBox="1"/>
            <p:nvPr/>
          </p:nvSpPr>
          <p:spPr>
            <a:xfrm>
              <a:off x="3430701" y="1419610"/>
              <a:ext cx="365485" cy="43088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3700" dirty="0">
                  <a:solidFill>
                    <a:schemeClr val="accent2"/>
                  </a:solidFill>
                  <a:latin typeface="Agency FB" panose="020B0503020202020204" pitchFamily="34" charset="0"/>
                </a:rPr>
                <a:t>02</a:t>
              </a:r>
              <a:endParaRPr lang="en-US" sz="3700" dirty="0">
                <a:solidFill>
                  <a:schemeClr val="accent2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241865" y="1892815"/>
            <a:ext cx="2922893" cy="918447"/>
            <a:chOff x="6181607" y="1419610"/>
            <a:chExt cx="2192455" cy="688835"/>
          </a:xfrm>
        </p:grpSpPr>
        <p:sp>
          <p:nvSpPr>
            <p:cNvPr id="69" name="Text Placeholder 3"/>
            <p:cNvSpPr txBox="1"/>
            <p:nvPr/>
          </p:nvSpPr>
          <p:spPr>
            <a:xfrm>
              <a:off x="6560791" y="1568719"/>
              <a:ext cx="1340110" cy="2462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100" b="1" dirty="0">
                  <a:solidFill>
                    <a:schemeClr val="accent1"/>
                  </a:solidFill>
                  <a:latin typeface="+mn-ea"/>
                </a:rPr>
                <a:t>添加副标题</a:t>
              </a:r>
              <a:r>
                <a:rPr lang="en-US" sz="2100" b="1" dirty="0">
                  <a:solidFill>
                    <a:schemeClr val="accent1"/>
                  </a:solidFill>
                  <a:latin typeface="+mn-ea"/>
                </a:rPr>
                <a:t> 03</a:t>
              </a:r>
              <a:endParaRPr lang="en-US" sz="21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70" name="Text Placeholder 3"/>
            <p:cNvSpPr txBox="1"/>
            <p:nvPr/>
          </p:nvSpPr>
          <p:spPr>
            <a:xfrm>
              <a:off x="6184996" y="1800668"/>
              <a:ext cx="2189066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1" name="Text Placeholder 3"/>
            <p:cNvSpPr txBox="1"/>
            <p:nvPr/>
          </p:nvSpPr>
          <p:spPr>
            <a:xfrm>
              <a:off x="6181607" y="1419610"/>
              <a:ext cx="365485" cy="43088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3700" dirty="0">
                  <a:solidFill>
                    <a:schemeClr val="accent1"/>
                  </a:solidFill>
                  <a:latin typeface="Agency FB" panose="020B0503020202020204" pitchFamily="34" charset="0"/>
                </a:rPr>
                <a:t>03</a:t>
              </a:r>
              <a:endParaRPr lang="en-US" sz="3700" dirty="0">
                <a:solidFill>
                  <a:schemeClr val="accent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61432" y="3505811"/>
            <a:ext cx="2922893" cy="918447"/>
            <a:chOff x="795581" y="2700203"/>
            <a:chExt cx="2192455" cy="688835"/>
          </a:xfrm>
        </p:grpSpPr>
        <p:sp>
          <p:nvSpPr>
            <p:cNvPr id="72" name="Text Placeholder 3"/>
            <p:cNvSpPr txBox="1"/>
            <p:nvPr/>
          </p:nvSpPr>
          <p:spPr>
            <a:xfrm>
              <a:off x="1215612" y="2849312"/>
              <a:ext cx="1340110" cy="2462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100" b="1" dirty="0">
                  <a:solidFill>
                    <a:schemeClr val="accent2"/>
                  </a:solidFill>
                  <a:latin typeface="+mn-ea"/>
                </a:rPr>
                <a:t>添加副标题</a:t>
              </a:r>
              <a:r>
                <a:rPr lang="en-US" sz="2100" b="1" dirty="0">
                  <a:solidFill>
                    <a:schemeClr val="accent2"/>
                  </a:solidFill>
                  <a:latin typeface="+mn-ea"/>
                </a:rPr>
                <a:t> 04</a:t>
              </a:r>
              <a:endParaRPr lang="en-US" sz="2100" b="1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3" name="Text Placeholder 3"/>
            <p:cNvSpPr txBox="1"/>
            <p:nvPr/>
          </p:nvSpPr>
          <p:spPr>
            <a:xfrm>
              <a:off x="798970" y="3081261"/>
              <a:ext cx="2189066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4" name="Text Placeholder 3"/>
            <p:cNvSpPr txBox="1"/>
            <p:nvPr/>
          </p:nvSpPr>
          <p:spPr>
            <a:xfrm>
              <a:off x="795581" y="2700203"/>
              <a:ext cx="365485" cy="43088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3700" dirty="0">
                  <a:solidFill>
                    <a:schemeClr val="accent2"/>
                  </a:solidFill>
                  <a:latin typeface="Agency FB" panose="020B0503020202020204" pitchFamily="34" charset="0"/>
                </a:rPr>
                <a:t>04</a:t>
              </a:r>
              <a:endParaRPr lang="en-US" sz="3700" dirty="0">
                <a:solidFill>
                  <a:schemeClr val="accent2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4468" y="3505811"/>
            <a:ext cx="2922893" cy="918447"/>
            <a:chOff x="3430701" y="2700203"/>
            <a:chExt cx="2192455" cy="688835"/>
          </a:xfrm>
        </p:grpSpPr>
        <p:sp>
          <p:nvSpPr>
            <p:cNvPr id="75" name="Text Placeholder 3"/>
            <p:cNvSpPr txBox="1"/>
            <p:nvPr/>
          </p:nvSpPr>
          <p:spPr>
            <a:xfrm>
              <a:off x="3855169" y="2849312"/>
              <a:ext cx="1340110" cy="2462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100" b="1" dirty="0">
                  <a:solidFill>
                    <a:schemeClr val="accent3"/>
                  </a:solidFill>
                  <a:latin typeface="+mn-ea"/>
                </a:rPr>
                <a:t>添加副标题</a:t>
              </a:r>
              <a:r>
                <a:rPr lang="en-US" sz="2100" b="1" dirty="0">
                  <a:solidFill>
                    <a:schemeClr val="accent3"/>
                  </a:solidFill>
                  <a:latin typeface="+mn-ea"/>
                </a:rPr>
                <a:t> 05</a:t>
              </a:r>
              <a:endParaRPr lang="en-US" sz="2100" b="1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76" name="Text Placeholder 3"/>
            <p:cNvSpPr txBox="1"/>
            <p:nvPr/>
          </p:nvSpPr>
          <p:spPr>
            <a:xfrm>
              <a:off x="3434090" y="3081261"/>
              <a:ext cx="2189066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7" name="Text Placeholder 3"/>
            <p:cNvSpPr txBox="1"/>
            <p:nvPr/>
          </p:nvSpPr>
          <p:spPr>
            <a:xfrm>
              <a:off x="3430701" y="2700203"/>
              <a:ext cx="365485" cy="43088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3700" dirty="0">
                  <a:solidFill>
                    <a:schemeClr val="accent3"/>
                  </a:solidFill>
                  <a:latin typeface="Agency FB" panose="020B0503020202020204" pitchFamily="34" charset="0"/>
                </a:rPr>
                <a:t>05</a:t>
              </a:r>
              <a:endParaRPr lang="en-US" sz="3700" dirty="0">
                <a:solidFill>
                  <a:schemeClr val="accent3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241865" y="3505809"/>
            <a:ext cx="2922893" cy="918448"/>
            <a:chOff x="6181607" y="2700203"/>
            <a:chExt cx="2192455" cy="688836"/>
          </a:xfrm>
        </p:grpSpPr>
        <p:sp>
          <p:nvSpPr>
            <p:cNvPr id="78" name="Text Placeholder 3"/>
            <p:cNvSpPr txBox="1"/>
            <p:nvPr/>
          </p:nvSpPr>
          <p:spPr>
            <a:xfrm>
              <a:off x="6609285" y="2849312"/>
              <a:ext cx="1340110" cy="2462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100" b="1" dirty="0">
                  <a:solidFill>
                    <a:schemeClr val="accent3"/>
                  </a:solidFill>
                  <a:latin typeface="+mn-ea"/>
                </a:rPr>
                <a:t>添加副标题</a:t>
              </a:r>
              <a:r>
                <a:rPr lang="en-US" sz="2100" b="1" dirty="0">
                  <a:solidFill>
                    <a:schemeClr val="accent3"/>
                  </a:solidFill>
                  <a:latin typeface="+mn-ea"/>
                </a:rPr>
                <a:t> 06</a:t>
              </a:r>
              <a:endParaRPr lang="en-US" sz="2100" b="1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79" name="Text Placeholder 3"/>
            <p:cNvSpPr txBox="1"/>
            <p:nvPr/>
          </p:nvSpPr>
          <p:spPr>
            <a:xfrm>
              <a:off x="6184996" y="3081262"/>
              <a:ext cx="2189066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0" name="Text Placeholder 3"/>
            <p:cNvSpPr txBox="1"/>
            <p:nvPr/>
          </p:nvSpPr>
          <p:spPr>
            <a:xfrm>
              <a:off x="6181607" y="2700203"/>
              <a:ext cx="365485" cy="43088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3700" dirty="0">
                  <a:solidFill>
                    <a:schemeClr val="accent3"/>
                  </a:solidFill>
                  <a:latin typeface="Agency FB" panose="020B0503020202020204" pitchFamily="34" charset="0"/>
                </a:rPr>
                <a:t>06</a:t>
              </a:r>
              <a:endParaRPr lang="en-US" sz="3700" dirty="0">
                <a:solidFill>
                  <a:schemeClr val="accent3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65950" y="1892815"/>
            <a:ext cx="2918375" cy="918447"/>
            <a:chOff x="798970" y="1419610"/>
            <a:chExt cx="2189066" cy="688835"/>
          </a:xfrm>
        </p:grpSpPr>
        <p:sp>
          <p:nvSpPr>
            <p:cNvPr id="63" name="Text Placeholder 3"/>
            <p:cNvSpPr txBox="1"/>
            <p:nvPr/>
          </p:nvSpPr>
          <p:spPr>
            <a:xfrm>
              <a:off x="1209531" y="1568719"/>
              <a:ext cx="1340110" cy="2462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21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添加副标题</a:t>
              </a:r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 01</a:t>
              </a:r>
              <a:endParaRPr lang="en-US" sz="2100" b="1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64" name="Text Placeholder 3"/>
            <p:cNvSpPr txBox="1"/>
            <p:nvPr/>
          </p:nvSpPr>
          <p:spPr>
            <a:xfrm>
              <a:off x="798970" y="1800668"/>
              <a:ext cx="2189066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7" name="Text Placeholder 3"/>
            <p:cNvSpPr txBox="1"/>
            <p:nvPr/>
          </p:nvSpPr>
          <p:spPr>
            <a:xfrm>
              <a:off x="798970" y="1419610"/>
              <a:ext cx="365485" cy="430887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3700" dirty="0">
                  <a:solidFill>
                    <a:schemeClr val="tx2">
                      <a:lumMod val="75000"/>
                    </a:schemeClr>
                  </a:solidFill>
                  <a:latin typeface="Agency FB" panose="020B0503020202020204" pitchFamily="34" charset="0"/>
                </a:rPr>
                <a:t>01</a:t>
              </a:r>
              <a:endParaRPr lang="en-US" sz="37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5440" y="529659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43634" y="511880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51098" y="1989175"/>
            <a:ext cx="4900886" cy="1816292"/>
            <a:chOff x="1484733" y="2332367"/>
            <a:chExt cx="4900886" cy="1816713"/>
          </a:xfrm>
        </p:grpSpPr>
        <p:sp>
          <p:nvSpPr>
            <p:cNvPr id="6" name="矩形 5"/>
            <p:cNvSpPr/>
            <p:nvPr/>
          </p:nvSpPr>
          <p:spPr>
            <a:xfrm>
              <a:off x="1484733" y="2332367"/>
              <a:ext cx="4900886" cy="181671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484733" y="2503236"/>
              <a:ext cx="3244702" cy="36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① 点击添加标题内容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H="1">
              <a:off x="1484733" y="2924944"/>
              <a:ext cx="3244702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矩形 3"/>
            <p:cNvSpPr>
              <a:spLocks noChangeArrowheads="1"/>
            </p:cNvSpPr>
            <p:nvPr/>
          </p:nvSpPr>
          <p:spPr bwMode="auto">
            <a:xfrm>
              <a:off x="1705099" y="2996952"/>
              <a:ext cx="4428492" cy="1045286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457200">
                <a:lnSpc>
                  <a:spcPct val="129000"/>
                </a:lnSpc>
                <a:spcAft>
                  <a:spcPts val="60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点击输入简要文字内容，文字内容需要概括精炼，不用多余的文字修饰，言简意赅的说明分项内容。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51098" y="4039012"/>
            <a:ext cx="4900886" cy="1816292"/>
            <a:chOff x="1484733" y="4382679"/>
            <a:chExt cx="4900886" cy="1816713"/>
          </a:xfrm>
        </p:grpSpPr>
        <p:sp>
          <p:nvSpPr>
            <p:cNvPr id="11" name="矩形 10"/>
            <p:cNvSpPr/>
            <p:nvPr/>
          </p:nvSpPr>
          <p:spPr>
            <a:xfrm>
              <a:off x="1484733" y="4382679"/>
              <a:ext cx="4900886" cy="181671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1484733" y="4591468"/>
              <a:ext cx="2740646" cy="36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②点击添加标题内容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H="1">
              <a:off x="1484733" y="5013176"/>
              <a:ext cx="3244702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矩形 3"/>
            <p:cNvSpPr>
              <a:spLocks noChangeArrowheads="1"/>
            </p:cNvSpPr>
            <p:nvPr/>
          </p:nvSpPr>
          <p:spPr bwMode="auto">
            <a:xfrm>
              <a:off x="1705099" y="5120018"/>
              <a:ext cx="4428492" cy="1045286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457200">
                <a:lnSpc>
                  <a:spcPct val="129000"/>
                </a:lnSpc>
                <a:spcAft>
                  <a:spcPts val="60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点击输入简要文字内容，文字内容需要概括精炼，不用多余的文字修饰，言简意赅的说明分项内容。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68008" y="1989174"/>
            <a:ext cx="4900886" cy="1816292"/>
            <a:chOff x="6601643" y="2332366"/>
            <a:chExt cx="4900886" cy="1816713"/>
          </a:xfrm>
        </p:grpSpPr>
        <p:sp>
          <p:nvSpPr>
            <p:cNvPr id="16" name="矩形 15"/>
            <p:cNvSpPr/>
            <p:nvPr/>
          </p:nvSpPr>
          <p:spPr>
            <a:xfrm>
              <a:off x="6601643" y="2332366"/>
              <a:ext cx="4900886" cy="181671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8541517" y="2492896"/>
              <a:ext cx="2812654" cy="36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③点击添加标题内容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8257827" y="2914604"/>
              <a:ext cx="3244702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矩形 3"/>
            <p:cNvSpPr>
              <a:spLocks noChangeArrowheads="1"/>
            </p:cNvSpPr>
            <p:nvPr/>
          </p:nvSpPr>
          <p:spPr bwMode="auto">
            <a:xfrm>
              <a:off x="6997687" y="2986612"/>
              <a:ext cx="4428492" cy="1045286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457200">
                <a:lnSpc>
                  <a:spcPct val="129000"/>
                </a:lnSpc>
                <a:spcAft>
                  <a:spcPts val="60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点击输入简要文字内容，文字内容需要概括精炼，不用多余的文字修饰，言简意赅的说明分项内容。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68008" y="4039013"/>
            <a:ext cx="4900886" cy="1816292"/>
            <a:chOff x="6601643" y="4382680"/>
            <a:chExt cx="4900886" cy="1816713"/>
          </a:xfrm>
        </p:grpSpPr>
        <p:sp>
          <p:nvSpPr>
            <p:cNvPr id="21" name="矩形 20"/>
            <p:cNvSpPr/>
            <p:nvPr/>
          </p:nvSpPr>
          <p:spPr>
            <a:xfrm>
              <a:off x="6601643" y="4382680"/>
              <a:ext cx="4900886" cy="181671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8709012" y="4581128"/>
              <a:ext cx="2668638" cy="36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④</a:t>
              </a:r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点击添加标题内容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 flipH="1">
              <a:off x="8257827" y="5002836"/>
              <a:ext cx="3244702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矩形 3"/>
            <p:cNvSpPr>
              <a:spLocks noChangeArrowheads="1"/>
            </p:cNvSpPr>
            <p:nvPr/>
          </p:nvSpPr>
          <p:spPr bwMode="auto">
            <a:xfrm>
              <a:off x="6997687" y="5109678"/>
              <a:ext cx="4428492" cy="1045286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</a:ln>
          </p:spPr>
          <p:txBody>
            <a:bodyPr wrap="square">
              <a:spAutoFit/>
            </a:bodyPr>
            <a:lstStyle/>
            <a:p>
              <a:pPr indent="457200">
                <a:lnSpc>
                  <a:spcPct val="129000"/>
                </a:lnSpc>
                <a:spcAft>
                  <a:spcPts val="60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点击输入简要文字内容，文字内容需要概括精炼，不用多余的文字修饰，言简意赅的说明分项内容。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03912" y="3166330"/>
            <a:ext cx="1512168" cy="1511818"/>
            <a:chOff x="5737547" y="3509795"/>
            <a:chExt cx="1512168" cy="1512168"/>
          </a:xfrm>
        </p:grpSpPr>
        <p:sp>
          <p:nvSpPr>
            <p:cNvPr id="26" name="椭圆 25"/>
            <p:cNvSpPr/>
            <p:nvPr/>
          </p:nvSpPr>
          <p:spPr>
            <a:xfrm>
              <a:off x="5737547" y="3509795"/>
              <a:ext cx="1512168" cy="1512168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007577" y="3753354"/>
              <a:ext cx="1008112" cy="108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zh-CN" altLang="en-US" sz="2800" b="1" kern="1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zh-CN" sz="28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ounded Rectangle 114"/>
          <p:cNvSpPr/>
          <p:nvPr/>
        </p:nvSpPr>
        <p:spPr>
          <a:xfrm>
            <a:off x="4713613" y="1508767"/>
            <a:ext cx="2764776" cy="4608560"/>
          </a:xfrm>
          <a:prstGeom prst="roundRect">
            <a:avLst>
              <a:gd name="adj" fmla="val 8813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095354" y="1739196"/>
            <a:ext cx="2786303" cy="750919"/>
            <a:chOff x="424603" y="672020"/>
            <a:chExt cx="2089999" cy="563189"/>
          </a:xfrm>
        </p:grpSpPr>
        <p:sp>
          <p:nvSpPr>
            <p:cNvPr id="65" name="TextBox 64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1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95354" y="2763320"/>
            <a:ext cx="2786303" cy="750919"/>
            <a:chOff x="424603" y="672020"/>
            <a:chExt cx="2089999" cy="563189"/>
          </a:xfrm>
        </p:grpSpPr>
        <p:sp>
          <p:nvSpPr>
            <p:cNvPr id="72" name="TextBox 71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2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065950" y="3787444"/>
            <a:ext cx="2815707" cy="750919"/>
            <a:chOff x="402547" y="672020"/>
            <a:chExt cx="2112055" cy="563189"/>
          </a:xfrm>
        </p:grpSpPr>
        <p:sp>
          <p:nvSpPr>
            <p:cNvPr id="78" name="TextBox 77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02547" y="729170"/>
              <a:ext cx="515118" cy="455593"/>
              <a:chOff x="171813" y="618192"/>
              <a:chExt cx="515118" cy="455593"/>
            </a:xfrm>
          </p:grpSpPr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193869" y="618192"/>
                <a:ext cx="469021" cy="4555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n-ea"/>
                  </a:rPr>
                  <a:t>3</a:t>
                </a:r>
                <a:endParaRPr lang="en-US" dirty="0">
                  <a:latin typeface="+mn-ea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71813" y="722470"/>
                <a:ext cx="515118" cy="20774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1095354" y="4811570"/>
            <a:ext cx="2786303" cy="750919"/>
            <a:chOff x="424603" y="672020"/>
            <a:chExt cx="2089999" cy="563189"/>
          </a:xfrm>
        </p:grpSpPr>
        <p:sp>
          <p:nvSpPr>
            <p:cNvPr id="84" name="TextBox 83"/>
            <p:cNvSpPr txBox="1"/>
            <p:nvPr/>
          </p:nvSpPr>
          <p:spPr>
            <a:xfrm>
              <a:off x="972096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algn="r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pPr algn="l"/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72095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24603" y="729170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n-ea"/>
                </a:rPr>
                <a:t>4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8297176" y="1782252"/>
            <a:ext cx="2809525" cy="750919"/>
            <a:chOff x="805796" y="672020"/>
            <a:chExt cx="2107418" cy="563189"/>
          </a:xfrm>
        </p:grpSpPr>
        <p:sp>
          <p:nvSpPr>
            <p:cNvPr id="90" name="TextBox 89"/>
            <p:cNvSpPr txBox="1"/>
            <p:nvPr/>
          </p:nvSpPr>
          <p:spPr>
            <a:xfrm>
              <a:off x="805797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05796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2444193" y="729170"/>
              <a:ext cx="469021" cy="4555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ea"/>
                </a:rPr>
                <a:t>5</a:t>
              </a:r>
              <a:endParaRPr lang="en-US" sz="2400" dirty="0">
                <a:latin typeface="+mn-ea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8329227" y="2772147"/>
            <a:ext cx="2809525" cy="750919"/>
            <a:chOff x="805796" y="672020"/>
            <a:chExt cx="2107418" cy="563189"/>
          </a:xfrm>
        </p:grpSpPr>
        <p:sp>
          <p:nvSpPr>
            <p:cNvPr id="96" name="TextBox 95"/>
            <p:cNvSpPr txBox="1"/>
            <p:nvPr/>
          </p:nvSpPr>
          <p:spPr>
            <a:xfrm>
              <a:off x="805797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algn="r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05796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2444193" y="729170"/>
              <a:ext cx="469021" cy="4555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ea"/>
                </a:rPr>
                <a:t>6</a:t>
              </a:r>
              <a:endParaRPr lang="en-US" sz="2400" dirty="0">
                <a:latin typeface="+mn-ea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329227" y="3762042"/>
            <a:ext cx="2809525" cy="750919"/>
            <a:chOff x="805796" y="672020"/>
            <a:chExt cx="2107418" cy="563189"/>
          </a:xfrm>
        </p:grpSpPr>
        <p:sp>
          <p:nvSpPr>
            <p:cNvPr id="102" name="TextBox 101"/>
            <p:cNvSpPr txBox="1"/>
            <p:nvPr/>
          </p:nvSpPr>
          <p:spPr>
            <a:xfrm>
              <a:off x="805797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algn="r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05796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2444193" y="729170"/>
              <a:ext cx="469021" cy="45559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7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329227" y="4751935"/>
            <a:ext cx="2809525" cy="750919"/>
            <a:chOff x="805796" y="672020"/>
            <a:chExt cx="2107418" cy="563189"/>
          </a:xfrm>
        </p:grpSpPr>
        <p:sp>
          <p:nvSpPr>
            <p:cNvPr id="108" name="TextBox 107"/>
            <p:cNvSpPr txBox="1"/>
            <p:nvPr/>
          </p:nvSpPr>
          <p:spPr>
            <a:xfrm>
              <a:off x="805797" y="672020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algn="r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en-US" altLang="zh-CN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05796" y="927432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2444193" y="729170"/>
              <a:ext cx="469021" cy="45559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n-ea"/>
                </a:rPr>
                <a:t>8</a:t>
              </a:r>
              <a:endParaRPr lang="en-US" sz="2400" dirty="0">
                <a:latin typeface="+mn-ea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112852" y="1731350"/>
            <a:ext cx="1966299" cy="4155551"/>
            <a:chOff x="3834542" y="1171729"/>
            <a:chExt cx="1474916" cy="3116663"/>
          </a:xfrm>
          <a:effectLst/>
        </p:grpSpPr>
        <p:grpSp>
          <p:nvGrpSpPr>
            <p:cNvPr id="151" name="Group 29"/>
            <p:cNvGrpSpPr/>
            <p:nvPr/>
          </p:nvGrpSpPr>
          <p:grpSpPr>
            <a:xfrm>
              <a:off x="3834542" y="1171729"/>
              <a:ext cx="1474916" cy="3116663"/>
              <a:chOff x="3189614" y="1562392"/>
              <a:chExt cx="1474916" cy="3116662"/>
            </a:xfrm>
            <a:effectLst/>
          </p:grpSpPr>
          <p:sp>
            <p:nvSpPr>
              <p:cNvPr id="154" name="Freeform 153"/>
              <p:cNvSpPr/>
              <p:nvPr/>
            </p:nvSpPr>
            <p:spPr>
              <a:xfrm>
                <a:off x="3205386" y="1579715"/>
                <a:ext cx="1459144" cy="3099339"/>
              </a:xfrm>
              <a:custGeom>
                <a:avLst/>
                <a:gdLst>
                  <a:gd name="connsiteX0" fmla="*/ 0 w 1459144"/>
                  <a:gd name="connsiteY0" fmla="*/ 176060 h 3099339"/>
                  <a:gd name="connsiteX1" fmla="*/ 51567 w 1459144"/>
                  <a:gd name="connsiteY1" fmla="*/ 51567 h 3099339"/>
                  <a:gd name="connsiteX2" fmla="*/ 176060 w 1459144"/>
                  <a:gd name="connsiteY2" fmla="*/ 0 h 3099339"/>
                  <a:gd name="connsiteX3" fmla="*/ 1283084 w 1459144"/>
                  <a:gd name="connsiteY3" fmla="*/ 0 h 3099339"/>
                  <a:gd name="connsiteX4" fmla="*/ 1407577 w 1459144"/>
                  <a:gd name="connsiteY4" fmla="*/ 51567 h 3099339"/>
                  <a:gd name="connsiteX5" fmla="*/ 1459144 w 1459144"/>
                  <a:gd name="connsiteY5" fmla="*/ 176060 h 3099339"/>
                  <a:gd name="connsiteX6" fmla="*/ 1459144 w 1459144"/>
                  <a:gd name="connsiteY6" fmla="*/ 2923279 h 3099339"/>
                  <a:gd name="connsiteX7" fmla="*/ 1407577 w 1459144"/>
                  <a:gd name="connsiteY7" fmla="*/ 3047772 h 3099339"/>
                  <a:gd name="connsiteX8" fmla="*/ 1283084 w 1459144"/>
                  <a:gd name="connsiteY8" fmla="*/ 3099339 h 3099339"/>
                  <a:gd name="connsiteX9" fmla="*/ 176060 w 1459144"/>
                  <a:gd name="connsiteY9" fmla="*/ 3099339 h 3099339"/>
                  <a:gd name="connsiteX10" fmla="*/ 51567 w 1459144"/>
                  <a:gd name="connsiteY10" fmla="*/ 3047772 h 3099339"/>
                  <a:gd name="connsiteX11" fmla="*/ 0 w 1459144"/>
                  <a:gd name="connsiteY11" fmla="*/ 2923279 h 3099339"/>
                  <a:gd name="connsiteX12" fmla="*/ 0 w 1459144"/>
                  <a:gd name="connsiteY12" fmla="*/ 17606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144" h="3099339">
                    <a:moveTo>
                      <a:pt x="0" y="176060"/>
                    </a:moveTo>
                    <a:cubicBezTo>
                      <a:pt x="0" y="129366"/>
                      <a:pt x="18549" y="84584"/>
                      <a:pt x="51567" y="51567"/>
                    </a:cubicBezTo>
                    <a:cubicBezTo>
                      <a:pt x="84585" y="18549"/>
                      <a:pt x="129366" y="0"/>
                      <a:pt x="176060" y="0"/>
                    </a:cubicBezTo>
                    <a:lnTo>
                      <a:pt x="1283084" y="0"/>
                    </a:lnTo>
                    <a:cubicBezTo>
                      <a:pt x="1329778" y="0"/>
                      <a:pt x="1374560" y="18549"/>
                      <a:pt x="1407577" y="51567"/>
                    </a:cubicBezTo>
                    <a:cubicBezTo>
                      <a:pt x="1440595" y="84585"/>
                      <a:pt x="1459144" y="129366"/>
                      <a:pt x="1459144" y="176060"/>
                    </a:cubicBezTo>
                    <a:lnTo>
                      <a:pt x="1459144" y="2923279"/>
                    </a:lnTo>
                    <a:cubicBezTo>
                      <a:pt x="1459144" y="2969973"/>
                      <a:pt x="1440595" y="3014755"/>
                      <a:pt x="1407577" y="3047772"/>
                    </a:cubicBezTo>
                    <a:cubicBezTo>
                      <a:pt x="1374559" y="3080790"/>
                      <a:pt x="1329778" y="3099339"/>
                      <a:pt x="1283084" y="3099339"/>
                    </a:cubicBezTo>
                    <a:lnTo>
                      <a:pt x="176060" y="3099339"/>
                    </a:lnTo>
                    <a:cubicBezTo>
                      <a:pt x="129366" y="3099339"/>
                      <a:pt x="84584" y="3080790"/>
                      <a:pt x="51567" y="3047772"/>
                    </a:cubicBezTo>
                    <a:cubicBezTo>
                      <a:pt x="18549" y="3014754"/>
                      <a:pt x="0" y="2969973"/>
                      <a:pt x="0" y="2923279"/>
                    </a:cubicBezTo>
                    <a:lnTo>
                      <a:pt x="0" y="17606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grpSp>
            <p:nvGrpSpPr>
              <p:cNvPr id="155" name="Group 20"/>
              <p:cNvGrpSpPr/>
              <p:nvPr/>
            </p:nvGrpSpPr>
            <p:grpSpPr>
              <a:xfrm>
                <a:off x="3189614" y="1991493"/>
                <a:ext cx="23662" cy="645898"/>
                <a:chOff x="3392428" y="1951545"/>
                <a:chExt cx="27432" cy="735419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3392428" y="1951545"/>
                  <a:ext cx="18288" cy="17282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401572" y="2289545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401572" y="2568092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n-ea"/>
                  </a:endParaRPr>
                </a:p>
              </p:txBody>
            </p:sp>
          </p:grpSp>
          <p:sp>
            <p:nvSpPr>
              <p:cNvPr id="156" name="Freeform 155"/>
              <p:cNvSpPr/>
              <p:nvPr/>
            </p:nvSpPr>
            <p:spPr>
              <a:xfrm>
                <a:off x="3806686" y="4332856"/>
                <a:ext cx="256543" cy="261216"/>
              </a:xfrm>
              <a:custGeom>
                <a:avLst/>
                <a:gdLst>
                  <a:gd name="connsiteX0" fmla="*/ 0 w 256543"/>
                  <a:gd name="connsiteY0" fmla="*/ 130608 h 261216"/>
                  <a:gd name="connsiteX1" fmla="*/ 36755 w 256543"/>
                  <a:gd name="connsiteY1" fmla="*/ 39091 h 261216"/>
                  <a:gd name="connsiteX2" fmla="*/ 128272 w 256543"/>
                  <a:gd name="connsiteY2" fmla="*/ 0 h 261216"/>
                  <a:gd name="connsiteX3" fmla="*/ 219789 w 256543"/>
                  <a:gd name="connsiteY3" fmla="*/ 39091 h 261216"/>
                  <a:gd name="connsiteX4" fmla="*/ 256544 w 256543"/>
                  <a:gd name="connsiteY4" fmla="*/ 130608 h 261216"/>
                  <a:gd name="connsiteX5" fmla="*/ 219789 w 256543"/>
                  <a:gd name="connsiteY5" fmla="*/ 222125 h 261216"/>
                  <a:gd name="connsiteX6" fmla="*/ 128272 w 256543"/>
                  <a:gd name="connsiteY6" fmla="*/ 261216 h 261216"/>
                  <a:gd name="connsiteX7" fmla="*/ 36755 w 256543"/>
                  <a:gd name="connsiteY7" fmla="*/ 222125 h 261216"/>
                  <a:gd name="connsiteX8" fmla="*/ 0 w 256543"/>
                  <a:gd name="connsiteY8" fmla="*/ 130608 h 26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543" h="261216">
                    <a:moveTo>
                      <a:pt x="0" y="130608"/>
                    </a:moveTo>
                    <a:cubicBezTo>
                      <a:pt x="0" y="96377"/>
                      <a:pt x="13199" y="63514"/>
                      <a:pt x="36755" y="39091"/>
                    </a:cubicBezTo>
                    <a:cubicBezTo>
                      <a:pt x="60874" y="14086"/>
                      <a:pt x="93851" y="0"/>
                      <a:pt x="128272" y="0"/>
                    </a:cubicBezTo>
                    <a:cubicBezTo>
                      <a:pt x="162693" y="0"/>
                      <a:pt x="195670" y="14086"/>
                      <a:pt x="219789" y="39091"/>
                    </a:cubicBezTo>
                    <a:cubicBezTo>
                      <a:pt x="243346" y="63514"/>
                      <a:pt x="256544" y="96377"/>
                      <a:pt x="256544" y="130608"/>
                    </a:cubicBezTo>
                    <a:cubicBezTo>
                      <a:pt x="256544" y="164839"/>
                      <a:pt x="243345" y="197702"/>
                      <a:pt x="219789" y="222125"/>
                    </a:cubicBezTo>
                    <a:cubicBezTo>
                      <a:pt x="195670" y="247130"/>
                      <a:pt x="162693" y="261216"/>
                      <a:pt x="128272" y="261216"/>
                    </a:cubicBezTo>
                    <a:cubicBezTo>
                      <a:pt x="93851" y="261216"/>
                      <a:pt x="60874" y="247130"/>
                      <a:pt x="36755" y="222125"/>
                    </a:cubicBezTo>
                    <a:cubicBezTo>
                      <a:pt x="13198" y="197702"/>
                      <a:pt x="0" y="164839"/>
                      <a:pt x="0" y="130608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3306742" y="1997538"/>
                <a:ext cx="1256433" cy="2276759"/>
              </a:xfrm>
              <a:custGeom>
                <a:avLst/>
                <a:gdLst>
                  <a:gd name="connsiteX0" fmla="*/ 0 w 1256433"/>
                  <a:gd name="connsiteY0" fmla="*/ 0 h 2276759"/>
                  <a:gd name="connsiteX1" fmla="*/ 1256433 w 1256433"/>
                  <a:gd name="connsiteY1" fmla="*/ 0 h 2276759"/>
                  <a:gd name="connsiteX2" fmla="*/ 1256433 w 1256433"/>
                  <a:gd name="connsiteY2" fmla="*/ 2276759 h 2276759"/>
                  <a:gd name="connsiteX3" fmla="*/ 0 w 1256433"/>
                  <a:gd name="connsiteY3" fmla="*/ 2276759 h 2276759"/>
                  <a:gd name="connsiteX4" fmla="*/ 0 w 1256433"/>
                  <a:gd name="connsiteY4" fmla="*/ 0 h 22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433" h="2276759">
                    <a:moveTo>
                      <a:pt x="0" y="0"/>
                    </a:moveTo>
                    <a:lnTo>
                      <a:pt x="1256433" y="0"/>
                    </a:lnTo>
                    <a:lnTo>
                      <a:pt x="1256433" y="2276759"/>
                    </a:lnTo>
                    <a:lnTo>
                      <a:pt x="0" y="227675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bg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8" name="Freeform 157"/>
              <p:cNvSpPr/>
              <p:nvPr/>
            </p:nvSpPr>
            <p:spPr>
              <a:xfrm>
                <a:off x="3796931" y="1824436"/>
                <a:ext cx="276054" cy="32124"/>
              </a:xfrm>
              <a:custGeom>
                <a:avLst/>
                <a:gdLst>
                  <a:gd name="connsiteX0" fmla="*/ 0 w 276054"/>
                  <a:gd name="connsiteY0" fmla="*/ 16062 h 32124"/>
                  <a:gd name="connsiteX1" fmla="*/ 4704 w 276054"/>
                  <a:gd name="connsiteY1" fmla="*/ 4704 h 32124"/>
                  <a:gd name="connsiteX2" fmla="*/ 16062 w 276054"/>
                  <a:gd name="connsiteY2" fmla="*/ 0 h 32124"/>
                  <a:gd name="connsiteX3" fmla="*/ 259992 w 276054"/>
                  <a:gd name="connsiteY3" fmla="*/ 0 h 32124"/>
                  <a:gd name="connsiteX4" fmla="*/ 271350 w 276054"/>
                  <a:gd name="connsiteY4" fmla="*/ 4704 h 32124"/>
                  <a:gd name="connsiteX5" fmla="*/ 276054 w 276054"/>
                  <a:gd name="connsiteY5" fmla="*/ 16062 h 32124"/>
                  <a:gd name="connsiteX6" fmla="*/ 276054 w 276054"/>
                  <a:gd name="connsiteY6" fmla="*/ 16062 h 32124"/>
                  <a:gd name="connsiteX7" fmla="*/ 271350 w 276054"/>
                  <a:gd name="connsiteY7" fmla="*/ 27420 h 32124"/>
                  <a:gd name="connsiteX8" fmla="*/ 259992 w 276054"/>
                  <a:gd name="connsiteY8" fmla="*/ 32124 h 32124"/>
                  <a:gd name="connsiteX9" fmla="*/ 16062 w 276054"/>
                  <a:gd name="connsiteY9" fmla="*/ 32124 h 32124"/>
                  <a:gd name="connsiteX10" fmla="*/ 4704 w 276054"/>
                  <a:gd name="connsiteY10" fmla="*/ 27420 h 32124"/>
                  <a:gd name="connsiteX11" fmla="*/ 0 w 276054"/>
                  <a:gd name="connsiteY11" fmla="*/ 16062 h 3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6054" h="32124">
                    <a:moveTo>
                      <a:pt x="0" y="16062"/>
                    </a:moveTo>
                    <a:cubicBezTo>
                      <a:pt x="0" y="11802"/>
                      <a:pt x="1692" y="7717"/>
                      <a:pt x="4704" y="4704"/>
                    </a:cubicBezTo>
                    <a:cubicBezTo>
                      <a:pt x="7716" y="1692"/>
                      <a:pt x="11802" y="0"/>
                      <a:pt x="16062" y="0"/>
                    </a:cubicBezTo>
                    <a:lnTo>
                      <a:pt x="259992" y="0"/>
                    </a:lnTo>
                    <a:cubicBezTo>
                      <a:pt x="264252" y="0"/>
                      <a:pt x="268337" y="1692"/>
                      <a:pt x="271350" y="4704"/>
                    </a:cubicBezTo>
                    <a:cubicBezTo>
                      <a:pt x="274362" y="7716"/>
                      <a:pt x="276054" y="11802"/>
                      <a:pt x="276054" y="16062"/>
                    </a:cubicBezTo>
                    <a:lnTo>
                      <a:pt x="276054" y="16062"/>
                    </a:lnTo>
                    <a:cubicBezTo>
                      <a:pt x="276054" y="20322"/>
                      <a:pt x="274362" y="24407"/>
                      <a:pt x="271350" y="27420"/>
                    </a:cubicBezTo>
                    <a:cubicBezTo>
                      <a:pt x="268338" y="30432"/>
                      <a:pt x="264252" y="32124"/>
                      <a:pt x="259992" y="32124"/>
                    </a:cubicBezTo>
                    <a:lnTo>
                      <a:pt x="16062" y="32124"/>
                    </a:lnTo>
                    <a:cubicBezTo>
                      <a:pt x="11802" y="32124"/>
                      <a:pt x="7717" y="30432"/>
                      <a:pt x="4704" y="27420"/>
                    </a:cubicBezTo>
                    <a:cubicBezTo>
                      <a:pt x="1692" y="24408"/>
                      <a:pt x="0" y="20322"/>
                      <a:pt x="0" y="160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9" name="Freeform 158"/>
              <p:cNvSpPr/>
              <p:nvPr/>
            </p:nvSpPr>
            <p:spPr>
              <a:xfrm>
                <a:off x="3911556" y="1704426"/>
                <a:ext cx="46804" cy="47657"/>
              </a:xfrm>
              <a:custGeom>
                <a:avLst/>
                <a:gdLst>
                  <a:gd name="connsiteX0" fmla="*/ 0 w 46804"/>
                  <a:gd name="connsiteY0" fmla="*/ 23829 h 47657"/>
                  <a:gd name="connsiteX1" fmla="*/ 6705 w 46804"/>
                  <a:gd name="connsiteY1" fmla="*/ 7132 h 47657"/>
                  <a:gd name="connsiteX2" fmla="*/ 23402 w 46804"/>
                  <a:gd name="connsiteY2" fmla="*/ 0 h 47657"/>
                  <a:gd name="connsiteX3" fmla="*/ 40099 w 46804"/>
                  <a:gd name="connsiteY3" fmla="*/ 7132 h 47657"/>
                  <a:gd name="connsiteX4" fmla="*/ 46804 w 46804"/>
                  <a:gd name="connsiteY4" fmla="*/ 23829 h 47657"/>
                  <a:gd name="connsiteX5" fmla="*/ 40099 w 46804"/>
                  <a:gd name="connsiteY5" fmla="*/ 40526 h 47657"/>
                  <a:gd name="connsiteX6" fmla="*/ 23402 w 46804"/>
                  <a:gd name="connsiteY6" fmla="*/ 47658 h 47657"/>
                  <a:gd name="connsiteX7" fmla="*/ 6705 w 46804"/>
                  <a:gd name="connsiteY7" fmla="*/ 40526 h 47657"/>
                  <a:gd name="connsiteX8" fmla="*/ 0 w 46804"/>
                  <a:gd name="connsiteY8" fmla="*/ 23829 h 4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4" h="47657">
                    <a:moveTo>
                      <a:pt x="0" y="23829"/>
                    </a:moveTo>
                    <a:cubicBezTo>
                      <a:pt x="0" y="17584"/>
                      <a:pt x="2408" y="11588"/>
                      <a:pt x="6705" y="7132"/>
                    </a:cubicBezTo>
                    <a:cubicBezTo>
                      <a:pt x="11105" y="2570"/>
                      <a:pt x="17122" y="0"/>
                      <a:pt x="23402" y="0"/>
                    </a:cubicBezTo>
                    <a:cubicBezTo>
                      <a:pt x="29682" y="0"/>
                      <a:pt x="35698" y="2570"/>
                      <a:pt x="40099" y="7132"/>
                    </a:cubicBezTo>
                    <a:cubicBezTo>
                      <a:pt x="44397" y="11588"/>
                      <a:pt x="46804" y="17583"/>
                      <a:pt x="46804" y="23829"/>
                    </a:cubicBezTo>
                    <a:cubicBezTo>
                      <a:pt x="46804" y="30074"/>
                      <a:pt x="44396" y="36070"/>
                      <a:pt x="40099" y="40526"/>
                    </a:cubicBezTo>
                    <a:cubicBezTo>
                      <a:pt x="35699" y="45088"/>
                      <a:pt x="29682" y="47658"/>
                      <a:pt x="23402" y="47658"/>
                    </a:cubicBezTo>
                    <a:cubicBezTo>
                      <a:pt x="17122" y="47658"/>
                      <a:pt x="11106" y="45088"/>
                      <a:pt x="6705" y="40526"/>
                    </a:cubicBezTo>
                    <a:cubicBezTo>
                      <a:pt x="2407" y="36070"/>
                      <a:pt x="0" y="30075"/>
                      <a:pt x="0" y="2382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>
              <a:xfrm>
                <a:off x="4293042" y="1562392"/>
                <a:ext cx="198758" cy="40154"/>
              </a:xfrm>
              <a:custGeom>
                <a:avLst/>
                <a:gdLst>
                  <a:gd name="connsiteX0" fmla="*/ 0 w 198758"/>
                  <a:gd name="connsiteY0" fmla="*/ 0 h 40154"/>
                  <a:gd name="connsiteX1" fmla="*/ 198758 w 198758"/>
                  <a:gd name="connsiteY1" fmla="*/ 0 h 40154"/>
                  <a:gd name="connsiteX2" fmla="*/ 198758 w 198758"/>
                  <a:gd name="connsiteY2" fmla="*/ 40154 h 40154"/>
                  <a:gd name="connsiteX3" fmla="*/ 0 w 198758"/>
                  <a:gd name="connsiteY3" fmla="*/ 40154 h 40154"/>
                  <a:gd name="connsiteX4" fmla="*/ 0 w 198758"/>
                  <a:gd name="connsiteY4" fmla="*/ 0 h 4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8" h="40154">
                    <a:moveTo>
                      <a:pt x="0" y="0"/>
                    </a:moveTo>
                    <a:lnTo>
                      <a:pt x="198758" y="0"/>
                    </a:lnTo>
                    <a:lnTo>
                      <a:pt x="198758" y="40154"/>
                    </a:lnTo>
                    <a:lnTo>
                      <a:pt x="0" y="40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152" name="Rectangle 151"/>
            <p:cNvSpPr/>
            <p:nvPr/>
          </p:nvSpPr>
          <p:spPr>
            <a:xfrm>
              <a:off x="3951670" y="2546900"/>
              <a:ext cx="1256433" cy="10449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APP </a:t>
              </a: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设计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073823" y="2084138"/>
            <a:ext cx="743177" cy="192723"/>
            <a:chOff x="3074218" y="1415265"/>
            <a:chExt cx="557455" cy="144542"/>
          </a:xfrm>
        </p:grpSpPr>
        <p:cxnSp>
          <p:nvCxnSpPr>
            <p:cNvPr id="116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073823" y="3112696"/>
            <a:ext cx="743177" cy="192723"/>
            <a:chOff x="3074218" y="1415265"/>
            <a:chExt cx="557455" cy="144542"/>
          </a:xfrm>
        </p:grpSpPr>
        <p:cxnSp>
          <p:nvCxnSpPr>
            <p:cNvPr id="123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073823" y="4153644"/>
            <a:ext cx="743177" cy="192723"/>
            <a:chOff x="3074218" y="1415265"/>
            <a:chExt cx="557455" cy="144542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073823" y="5139864"/>
            <a:ext cx="743177" cy="192723"/>
            <a:chOff x="3074218" y="1415265"/>
            <a:chExt cx="557455" cy="144542"/>
          </a:xfrm>
        </p:grpSpPr>
        <p:cxnSp>
          <p:nvCxnSpPr>
            <p:cNvPr id="12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flipH="1">
            <a:off x="7375614" y="2084138"/>
            <a:ext cx="743177" cy="192723"/>
            <a:chOff x="3074218" y="1415265"/>
            <a:chExt cx="557455" cy="144542"/>
          </a:xfrm>
        </p:grpSpPr>
        <p:cxnSp>
          <p:nvCxnSpPr>
            <p:cNvPr id="143" name="Straight Connector 14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 flipH="1">
            <a:off x="7375614" y="3112696"/>
            <a:ext cx="743177" cy="192723"/>
            <a:chOff x="3074218" y="1415265"/>
            <a:chExt cx="557455" cy="144542"/>
          </a:xfrm>
        </p:grpSpPr>
        <p:cxnSp>
          <p:nvCxnSpPr>
            <p:cNvPr id="141" name="Straight Connector 140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 flipH="1">
            <a:off x="7375614" y="4153644"/>
            <a:ext cx="743177" cy="192723"/>
            <a:chOff x="3074218" y="1415265"/>
            <a:chExt cx="557455" cy="144542"/>
          </a:xfrm>
        </p:grpSpPr>
        <p:cxnSp>
          <p:nvCxnSpPr>
            <p:cNvPr id="139" name="Straight Connector 13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 flipH="1">
            <a:off x="7375614" y="5139864"/>
            <a:ext cx="743177" cy="192723"/>
            <a:chOff x="3074218" y="1415265"/>
            <a:chExt cx="557455" cy="144542"/>
          </a:xfrm>
        </p:grpSpPr>
        <p:cxnSp>
          <p:nvCxnSpPr>
            <p:cNvPr id="137" name="Straight Connector 136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1192789" y="1838546"/>
            <a:ext cx="2970829" cy="2971211"/>
            <a:chOff x="953424" y="1486519"/>
            <a:chExt cx="2228412" cy="2228408"/>
          </a:xfrm>
        </p:grpSpPr>
        <p:sp>
          <p:nvSpPr>
            <p:cNvPr id="42" name="Freeform 41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7773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+mn-ea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35808" y="1902204"/>
            <a:ext cx="2061637" cy="2061901"/>
            <a:chOff x="953424" y="1486519"/>
            <a:chExt cx="2228412" cy="2228408"/>
          </a:xfrm>
        </p:grpSpPr>
        <p:sp>
          <p:nvSpPr>
            <p:cNvPr id="52" name="Freeform 51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7773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+mn-ea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latin typeface="+mn-ea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96002" y="1838546"/>
            <a:ext cx="2970829" cy="2971211"/>
            <a:chOff x="953424" y="1486519"/>
            <a:chExt cx="2228412" cy="2228408"/>
          </a:xfrm>
          <a:solidFill>
            <a:srgbClr val="FF3F3F"/>
          </a:solidFill>
        </p:grpSpPr>
        <p:sp>
          <p:nvSpPr>
            <p:cNvPr id="55" name="Freeform 54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7773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+mn-ea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949523" y="1902204"/>
            <a:ext cx="2061637" cy="2061901"/>
            <a:chOff x="953424" y="1486519"/>
            <a:chExt cx="2228412" cy="2228408"/>
          </a:xfrm>
          <a:solidFill>
            <a:srgbClr val="FFC000"/>
          </a:solidFill>
        </p:grpSpPr>
        <p:sp>
          <p:nvSpPr>
            <p:cNvPr id="58" name="Freeform 57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481" tIns="548640" rIns="356481" bIns="436755" numCol="1" spcCol="1270" anchor="ctr" anchorCtr="0">
              <a:noAutofit/>
            </a:bodyPr>
            <a:lstStyle/>
            <a:p>
              <a:pPr algn="ctr" defTabSz="17773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+mn-ea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latin typeface="+mn-ea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035440" y="529659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043634" y="511880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c 61"/>
          <p:cNvSpPr/>
          <p:nvPr/>
        </p:nvSpPr>
        <p:spPr>
          <a:xfrm rot="19051047">
            <a:off x="2948690" y="1421473"/>
            <a:ext cx="2181487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63" name="Arc 62"/>
          <p:cNvSpPr/>
          <p:nvPr/>
        </p:nvSpPr>
        <p:spPr>
          <a:xfrm rot="19051047">
            <a:off x="7700111" y="1421474"/>
            <a:ext cx="2181487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64" name="Arc 63"/>
          <p:cNvSpPr/>
          <p:nvPr/>
        </p:nvSpPr>
        <p:spPr>
          <a:xfrm rot="3261709" flipV="1">
            <a:off x="4711906" y="2521111"/>
            <a:ext cx="2181771" cy="2181487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2" name="Freeform 143"/>
          <p:cNvSpPr>
            <a:spLocks noEditPoints="1"/>
          </p:cNvSpPr>
          <p:nvPr/>
        </p:nvSpPr>
        <p:spPr bwMode="auto">
          <a:xfrm>
            <a:off x="2308110" y="2929483"/>
            <a:ext cx="747472" cy="688552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23" name="Freeform 92"/>
          <p:cNvSpPr>
            <a:spLocks noEditPoints="1"/>
          </p:cNvSpPr>
          <p:nvPr/>
        </p:nvSpPr>
        <p:spPr bwMode="auto">
          <a:xfrm>
            <a:off x="4818527" y="2570453"/>
            <a:ext cx="704854" cy="718061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263715" y="3014302"/>
            <a:ext cx="662236" cy="619699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25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6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7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8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9" name="Freeform 140"/>
          <p:cNvSpPr>
            <a:spLocks noEditPoints="1"/>
          </p:cNvSpPr>
          <p:nvPr/>
        </p:nvSpPr>
        <p:spPr bwMode="auto">
          <a:xfrm>
            <a:off x="9612860" y="2589098"/>
            <a:ext cx="734959" cy="735055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3" grpId="0" animBg="1"/>
      <p:bldP spid="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1035440" y="529659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043634" y="511880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c 61"/>
          <p:cNvSpPr/>
          <p:nvPr/>
        </p:nvSpPr>
        <p:spPr>
          <a:xfrm rot="19051047">
            <a:off x="5003142" y="807001"/>
            <a:ext cx="2181487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en-US">
              <a:latin typeface="+mn-ea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290720" y="1274235"/>
            <a:ext cx="1807398" cy="1843617"/>
            <a:chOff x="3214688" y="955675"/>
            <a:chExt cx="1355725" cy="1382713"/>
          </a:xfrm>
        </p:grpSpPr>
        <p:sp>
          <p:nvSpPr>
            <p:cNvPr id="4101" name="Freeform 5"/>
            <p:cNvSpPr/>
            <p:nvPr/>
          </p:nvSpPr>
          <p:spPr bwMode="auto">
            <a:xfrm>
              <a:off x="3214688" y="955675"/>
              <a:ext cx="1355725" cy="1382713"/>
            </a:xfrm>
            <a:custGeom>
              <a:avLst/>
              <a:gdLst/>
              <a:ahLst/>
              <a:cxnLst>
                <a:cxn ang="0">
                  <a:pos x="361" y="458"/>
                </a:cxn>
                <a:cxn ang="0">
                  <a:pos x="455" y="364"/>
                </a:cxn>
                <a:cxn ang="0">
                  <a:pos x="455" y="0"/>
                </a:cxn>
                <a:cxn ang="0">
                  <a:pos x="394" y="0"/>
                </a:cxn>
                <a:cxn ang="0">
                  <a:pos x="374" y="92"/>
                </a:cxn>
                <a:cxn ang="0">
                  <a:pos x="303" y="115"/>
                </a:cxn>
                <a:cxn ang="0">
                  <a:pos x="233" y="53"/>
                </a:cxn>
                <a:cxn ang="0">
                  <a:pos x="136" y="123"/>
                </a:cxn>
                <a:cxn ang="0">
                  <a:pos x="175" y="209"/>
                </a:cxn>
                <a:cxn ang="0">
                  <a:pos x="131" y="270"/>
                </a:cxn>
                <a:cxn ang="0">
                  <a:pos x="37" y="260"/>
                </a:cxn>
                <a:cxn ang="0">
                  <a:pos x="0" y="374"/>
                </a:cxn>
                <a:cxn ang="0">
                  <a:pos x="82" y="421"/>
                </a:cxn>
                <a:cxn ang="0">
                  <a:pos x="80" y="464"/>
                </a:cxn>
                <a:cxn ang="0">
                  <a:pos x="361" y="464"/>
                </a:cxn>
                <a:cxn ang="0">
                  <a:pos x="361" y="458"/>
                </a:cxn>
              </a:cxnLst>
              <a:rect l="0" t="0" r="r" b="b"/>
              <a:pathLst>
                <a:path w="455" h="464">
                  <a:moveTo>
                    <a:pt x="361" y="458"/>
                  </a:moveTo>
                  <a:cubicBezTo>
                    <a:pt x="361" y="406"/>
                    <a:pt x="403" y="364"/>
                    <a:pt x="455" y="364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74" y="92"/>
                    <a:pt x="374" y="92"/>
                    <a:pt x="374" y="92"/>
                  </a:cubicBezTo>
                  <a:cubicBezTo>
                    <a:pt x="350" y="98"/>
                    <a:pt x="326" y="105"/>
                    <a:pt x="303" y="115"/>
                  </a:cubicBezTo>
                  <a:cubicBezTo>
                    <a:pt x="233" y="53"/>
                    <a:pt x="233" y="53"/>
                    <a:pt x="233" y="5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158" y="228"/>
                    <a:pt x="144" y="248"/>
                    <a:pt x="131" y="270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82" y="421"/>
                    <a:pt x="82" y="421"/>
                    <a:pt x="82" y="421"/>
                  </a:cubicBezTo>
                  <a:cubicBezTo>
                    <a:pt x="80" y="436"/>
                    <a:pt x="80" y="450"/>
                    <a:pt x="80" y="464"/>
                  </a:cubicBezTo>
                  <a:cubicBezTo>
                    <a:pt x="361" y="464"/>
                    <a:pt x="361" y="464"/>
                    <a:pt x="361" y="464"/>
                  </a:cubicBezTo>
                  <a:cubicBezTo>
                    <a:pt x="361" y="462"/>
                    <a:pt x="361" y="460"/>
                    <a:pt x="361" y="458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25602" y="1417776"/>
              <a:ext cx="578600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+mn-ea"/>
                </a:rPr>
                <a:t>01</a:t>
              </a:r>
              <a:endParaRPr lang="en-US" sz="37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3687345" y="1880466"/>
              <a:ext cx="769441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94953" y="3117852"/>
            <a:ext cx="1803165" cy="1794933"/>
            <a:chOff x="3217863" y="2338388"/>
            <a:chExt cx="1352550" cy="1346200"/>
          </a:xfrm>
        </p:grpSpPr>
        <p:sp>
          <p:nvSpPr>
            <p:cNvPr id="4104" name="Freeform 8"/>
            <p:cNvSpPr/>
            <p:nvPr/>
          </p:nvSpPr>
          <p:spPr bwMode="auto">
            <a:xfrm>
              <a:off x="3217863" y="2338388"/>
              <a:ext cx="1352550" cy="1346200"/>
            </a:xfrm>
            <a:custGeom>
              <a:avLst/>
              <a:gdLst/>
              <a:ahLst/>
              <a:cxnLst>
                <a:cxn ang="0">
                  <a:pos x="360" y="0"/>
                </a:cxn>
                <a:cxn ang="0">
                  <a:pos x="79" y="0"/>
                </a:cxn>
                <a:cxn ang="0">
                  <a:pos x="81" y="32"/>
                </a:cxn>
                <a:cxn ang="0">
                  <a:pos x="0" y="79"/>
                </a:cxn>
                <a:cxn ang="0">
                  <a:pos x="37" y="193"/>
                </a:cxn>
                <a:cxn ang="0">
                  <a:pos x="131" y="183"/>
                </a:cxn>
                <a:cxn ang="0">
                  <a:pos x="174" y="243"/>
                </a:cxn>
                <a:cxn ang="0">
                  <a:pos x="136" y="330"/>
                </a:cxn>
                <a:cxn ang="0">
                  <a:pos x="234" y="400"/>
                </a:cxn>
                <a:cxn ang="0">
                  <a:pos x="304" y="337"/>
                </a:cxn>
                <a:cxn ang="0">
                  <a:pos x="338" y="350"/>
                </a:cxn>
                <a:cxn ang="0">
                  <a:pos x="374" y="360"/>
                </a:cxn>
                <a:cxn ang="0">
                  <a:pos x="394" y="452"/>
                </a:cxn>
                <a:cxn ang="0">
                  <a:pos x="454" y="452"/>
                </a:cxn>
                <a:cxn ang="0">
                  <a:pos x="454" y="87"/>
                </a:cxn>
                <a:cxn ang="0">
                  <a:pos x="360" y="0"/>
                </a:cxn>
              </a:cxnLst>
              <a:rect l="0" t="0" r="r" b="b"/>
              <a:pathLst>
                <a:path w="454" h="452">
                  <a:moveTo>
                    <a:pt x="360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"/>
                    <a:pt x="80" y="21"/>
                    <a:pt x="81" y="32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7" y="193"/>
                    <a:pt x="37" y="193"/>
                    <a:pt x="37" y="193"/>
                  </a:cubicBezTo>
                  <a:cubicBezTo>
                    <a:pt x="131" y="183"/>
                    <a:pt x="131" y="183"/>
                    <a:pt x="131" y="183"/>
                  </a:cubicBezTo>
                  <a:cubicBezTo>
                    <a:pt x="143" y="205"/>
                    <a:pt x="158" y="225"/>
                    <a:pt x="174" y="243"/>
                  </a:cubicBezTo>
                  <a:cubicBezTo>
                    <a:pt x="136" y="330"/>
                    <a:pt x="136" y="330"/>
                    <a:pt x="136" y="330"/>
                  </a:cubicBezTo>
                  <a:cubicBezTo>
                    <a:pt x="234" y="400"/>
                    <a:pt x="234" y="400"/>
                    <a:pt x="234" y="400"/>
                  </a:cubicBezTo>
                  <a:cubicBezTo>
                    <a:pt x="304" y="337"/>
                    <a:pt x="304" y="337"/>
                    <a:pt x="304" y="337"/>
                  </a:cubicBezTo>
                  <a:cubicBezTo>
                    <a:pt x="315" y="342"/>
                    <a:pt x="327" y="346"/>
                    <a:pt x="338" y="350"/>
                  </a:cubicBezTo>
                  <a:cubicBezTo>
                    <a:pt x="350" y="354"/>
                    <a:pt x="362" y="357"/>
                    <a:pt x="374" y="360"/>
                  </a:cubicBezTo>
                  <a:cubicBezTo>
                    <a:pt x="394" y="452"/>
                    <a:pt x="394" y="452"/>
                    <a:pt x="394" y="452"/>
                  </a:cubicBezTo>
                  <a:cubicBezTo>
                    <a:pt x="454" y="452"/>
                    <a:pt x="454" y="452"/>
                    <a:pt x="454" y="452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04" y="87"/>
                    <a:pt x="364" y="49"/>
                    <a:pt x="360" y="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19159" y="2393880"/>
              <a:ext cx="578600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+mn-ea"/>
                </a:rPr>
                <a:t>03</a:t>
              </a:r>
              <a:endParaRPr lang="en-US" sz="37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Text Placeholder 3"/>
            <p:cNvSpPr txBox="1"/>
            <p:nvPr/>
          </p:nvSpPr>
          <p:spPr>
            <a:xfrm>
              <a:off x="3687345" y="2859785"/>
              <a:ext cx="769441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98119" y="3117852"/>
            <a:ext cx="1803165" cy="1794933"/>
            <a:chOff x="4570413" y="2338388"/>
            <a:chExt cx="1352550" cy="1346200"/>
          </a:xfrm>
          <a:solidFill>
            <a:schemeClr val="accent1"/>
          </a:solidFill>
        </p:grpSpPr>
        <p:sp>
          <p:nvSpPr>
            <p:cNvPr id="4103" name="Freeform 7"/>
            <p:cNvSpPr/>
            <p:nvPr/>
          </p:nvSpPr>
          <p:spPr bwMode="auto">
            <a:xfrm>
              <a:off x="4570413" y="2338388"/>
              <a:ext cx="1352550" cy="1346200"/>
            </a:xfrm>
            <a:custGeom>
              <a:avLst/>
              <a:gdLst/>
              <a:ahLst/>
              <a:cxnLst>
                <a:cxn ang="0">
                  <a:pos x="374" y="0"/>
                </a:cxn>
                <a:cxn ang="0">
                  <a:pos x="93" y="0"/>
                </a:cxn>
                <a:cxn ang="0">
                  <a:pos x="0" y="87"/>
                </a:cxn>
                <a:cxn ang="0">
                  <a:pos x="0" y="452"/>
                </a:cxn>
                <a:cxn ang="0">
                  <a:pos x="60" y="452"/>
                </a:cxn>
                <a:cxn ang="0">
                  <a:pos x="80" y="359"/>
                </a:cxn>
                <a:cxn ang="0">
                  <a:pos x="151" y="336"/>
                </a:cxn>
                <a:cxn ang="0">
                  <a:pos x="221" y="399"/>
                </a:cxn>
                <a:cxn ang="0">
                  <a:pos x="318" y="328"/>
                </a:cxn>
                <a:cxn ang="0">
                  <a:pos x="279" y="242"/>
                </a:cxn>
                <a:cxn ang="0">
                  <a:pos x="323" y="182"/>
                </a:cxn>
                <a:cxn ang="0">
                  <a:pos x="417" y="192"/>
                </a:cxn>
                <a:cxn ang="0">
                  <a:pos x="454" y="77"/>
                </a:cxn>
                <a:cxn ang="0">
                  <a:pos x="372" y="30"/>
                </a:cxn>
                <a:cxn ang="0">
                  <a:pos x="374" y="0"/>
                </a:cxn>
              </a:cxnLst>
              <a:rect l="0" t="0" r="r" b="b"/>
              <a:pathLst>
                <a:path w="454" h="452">
                  <a:moveTo>
                    <a:pt x="374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89" y="49"/>
                    <a:pt x="49" y="87"/>
                    <a:pt x="0" y="87"/>
                  </a:cubicBezTo>
                  <a:cubicBezTo>
                    <a:pt x="0" y="452"/>
                    <a:pt x="0" y="452"/>
                    <a:pt x="0" y="452"/>
                  </a:cubicBezTo>
                  <a:cubicBezTo>
                    <a:pt x="60" y="452"/>
                    <a:pt x="60" y="452"/>
                    <a:pt x="60" y="452"/>
                  </a:cubicBezTo>
                  <a:cubicBezTo>
                    <a:pt x="80" y="359"/>
                    <a:pt x="80" y="359"/>
                    <a:pt x="80" y="359"/>
                  </a:cubicBezTo>
                  <a:cubicBezTo>
                    <a:pt x="104" y="354"/>
                    <a:pt x="128" y="346"/>
                    <a:pt x="151" y="336"/>
                  </a:cubicBezTo>
                  <a:cubicBezTo>
                    <a:pt x="221" y="399"/>
                    <a:pt x="221" y="399"/>
                    <a:pt x="221" y="399"/>
                  </a:cubicBezTo>
                  <a:cubicBezTo>
                    <a:pt x="318" y="328"/>
                    <a:pt x="318" y="328"/>
                    <a:pt x="318" y="328"/>
                  </a:cubicBezTo>
                  <a:cubicBezTo>
                    <a:pt x="279" y="242"/>
                    <a:pt x="279" y="242"/>
                    <a:pt x="279" y="242"/>
                  </a:cubicBezTo>
                  <a:cubicBezTo>
                    <a:pt x="296" y="224"/>
                    <a:pt x="310" y="204"/>
                    <a:pt x="323" y="182"/>
                  </a:cubicBezTo>
                  <a:cubicBezTo>
                    <a:pt x="417" y="192"/>
                    <a:pt x="417" y="192"/>
                    <a:pt x="417" y="192"/>
                  </a:cubicBezTo>
                  <a:cubicBezTo>
                    <a:pt x="454" y="77"/>
                    <a:pt x="454" y="77"/>
                    <a:pt x="454" y="77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3" y="20"/>
                    <a:pt x="374" y="10"/>
                    <a:pt x="374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39683" y="2393880"/>
              <a:ext cx="578600" cy="4962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+mn-ea"/>
                </a:rPr>
                <a:t>04</a:t>
              </a:r>
              <a:endParaRPr lang="en-US" sz="37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4" name="Text Placeholder 3"/>
            <p:cNvSpPr txBox="1"/>
            <p:nvPr/>
          </p:nvSpPr>
          <p:spPr>
            <a:xfrm>
              <a:off x="4609057" y="2859785"/>
              <a:ext cx="769441" cy="184666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8118" y="1274235"/>
            <a:ext cx="1798932" cy="1843617"/>
            <a:chOff x="4570413" y="955675"/>
            <a:chExt cx="1349375" cy="1382713"/>
          </a:xfrm>
        </p:grpSpPr>
        <p:sp>
          <p:nvSpPr>
            <p:cNvPr id="4102" name="Freeform 6"/>
            <p:cNvSpPr/>
            <p:nvPr/>
          </p:nvSpPr>
          <p:spPr bwMode="auto">
            <a:xfrm>
              <a:off x="4570413" y="955675"/>
              <a:ext cx="1349375" cy="1382713"/>
            </a:xfrm>
            <a:custGeom>
              <a:avLst/>
              <a:gdLst/>
              <a:ahLst/>
              <a:cxnLst>
                <a:cxn ang="0">
                  <a:pos x="93" y="458"/>
                </a:cxn>
                <a:cxn ang="0">
                  <a:pos x="93" y="464"/>
                </a:cxn>
                <a:cxn ang="0">
                  <a:pos x="374" y="464"/>
                </a:cxn>
                <a:cxn ang="0">
                  <a:pos x="372" y="420"/>
                </a:cxn>
                <a:cxn ang="0">
                  <a:pos x="453" y="373"/>
                </a:cxn>
                <a:cxn ang="0">
                  <a:pos x="416" y="259"/>
                </a:cxn>
                <a:cxn ang="0">
                  <a:pos x="322" y="268"/>
                </a:cxn>
                <a:cxn ang="0">
                  <a:pos x="279" y="208"/>
                </a:cxn>
                <a:cxn ang="0">
                  <a:pos x="317" y="122"/>
                </a:cxn>
                <a:cxn ang="0">
                  <a:pos x="219" y="52"/>
                </a:cxn>
                <a:cxn ang="0">
                  <a:pos x="149" y="115"/>
                </a:cxn>
                <a:cxn ang="0">
                  <a:pos x="114" y="102"/>
                </a:cxn>
                <a:cxn ang="0">
                  <a:pos x="79" y="92"/>
                </a:cxn>
                <a:cxn ang="0">
                  <a:pos x="59" y="0"/>
                </a:cxn>
                <a:cxn ang="0">
                  <a:pos x="0" y="0"/>
                </a:cxn>
                <a:cxn ang="0">
                  <a:pos x="0" y="364"/>
                </a:cxn>
                <a:cxn ang="0">
                  <a:pos x="93" y="458"/>
                </a:cxn>
              </a:cxnLst>
              <a:rect l="0" t="0" r="r" b="b"/>
              <a:pathLst>
                <a:path w="453" h="464">
                  <a:moveTo>
                    <a:pt x="93" y="458"/>
                  </a:moveTo>
                  <a:cubicBezTo>
                    <a:pt x="93" y="460"/>
                    <a:pt x="93" y="462"/>
                    <a:pt x="93" y="464"/>
                  </a:cubicBezTo>
                  <a:cubicBezTo>
                    <a:pt x="374" y="464"/>
                    <a:pt x="374" y="464"/>
                    <a:pt x="374" y="464"/>
                  </a:cubicBezTo>
                  <a:cubicBezTo>
                    <a:pt x="374" y="450"/>
                    <a:pt x="374" y="435"/>
                    <a:pt x="372" y="420"/>
                  </a:cubicBezTo>
                  <a:cubicBezTo>
                    <a:pt x="453" y="373"/>
                    <a:pt x="453" y="373"/>
                    <a:pt x="453" y="373"/>
                  </a:cubicBezTo>
                  <a:cubicBezTo>
                    <a:pt x="416" y="259"/>
                    <a:pt x="416" y="259"/>
                    <a:pt x="416" y="259"/>
                  </a:cubicBezTo>
                  <a:cubicBezTo>
                    <a:pt x="322" y="268"/>
                    <a:pt x="322" y="268"/>
                    <a:pt x="322" y="268"/>
                  </a:cubicBezTo>
                  <a:cubicBezTo>
                    <a:pt x="310" y="247"/>
                    <a:pt x="295" y="227"/>
                    <a:pt x="279" y="208"/>
                  </a:cubicBezTo>
                  <a:cubicBezTo>
                    <a:pt x="317" y="122"/>
                    <a:pt x="317" y="122"/>
                    <a:pt x="317" y="122"/>
                  </a:cubicBezTo>
                  <a:cubicBezTo>
                    <a:pt x="219" y="52"/>
                    <a:pt x="219" y="52"/>
                    <a:pt x="219" y="52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38" y="110"/>
                    <a:pt x="126" y="106"/>
                    <a:pt x="114" y="102"/>
                  </a:cubicBezTo>
                  <a:cubicBezTo>
                    <a:pt x="103" y="98"/>
                    <a:pt x="91" y="95"/>
                    <a:pt x="79" y="9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51" y="364"/>
                    <a:pt x="93" y="406"/>
                    <a:pt x="93" y="458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45862" y="1415134"/>
              <a:ext cx="578600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+mn-ea"/>
                </a:rPr>
                <a:t>02</a:t>
              </a:r>
              <a:endParaRPr lang="en-US" sz="37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Text Placeholder 3"/>
            <p:cNvSpPr txBox="1"/>
            <p:nvPr/>
          </p:nvSpPr>
          <p:spPr>
            <a:xfrm>
              <a:off x="4667323" y="1880035"/>
              <a:ext cx="769441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3" name="Group 66"/>
          <p:cNvGrpSpPr/>
          <p:nvPr/>
        </p:nvGrpSpPr>
        <p:grpSpPr>
          <a:xfrm>
            <a:off x="8323181" y="3210900"/>
            <a:ext cx="2596630" cy="911661"/>
            <a:chOff x="5603652" y="1661703"/>
            <a:chExt cx="1947726" cy="683746"/>
          </a:xfrm>
        </p:grpSpPr>
        <p:sp>
          <p:nvSpPr>
            <p:cNvPr id="44" name="Text Placeholder 3"/>
            <p:cNvSpPr txBox="1"/>
            <p:nvPr/>
          </p:nvSpPr>
          <p:spPr>
            <a:xfrm>
              <a:off x="5603652" y="1661703"/>
              <a:ext cx="673349" cy="16158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dirty="0">
                  <a:solidFill>
                    <a:schemeClr val="accent1"/>
                  </a:solidFill>
                  <a:latin typeface="+mn-ea"/>
                </a:rPr>
                <a:t>添加副标题</a:t>
              </a:r>
              <a:endParaRPr lang="en-US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45" name="Text Placeholder 3"/>
            <p:cNvSpPr txBox="1"/>
            <p:nvPr/>
          </p:nvSpPr>
          <p:spPr>
            <a:xfrm>
              <a:off x="5603652" y="1883784"/>
              <a:ext cx="1947726" cy="46166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6" name="Group 69"/>
          <p:cNvGrpSpPr/>
          <p:nvPr/>
        </p:nvGrpSpPr>
        <p:grpSpPr>
          <a:xfrm>
            <a:off x="8323181" y="1775102"/>
            <a:ext cx="2596630" cy="913253"/>
            <a:chOff x="5603652" y="1660509"/>
            <a:chExt cx="1947726" cy="684940"/>
          </a:xfrm>
        </p:grpSpPr>
        <p:sp>
          <p:nvSpPr>
            <p:cNvPr id="47" name="Text Placeholder 3"/>
            <p:cNvSpPr txBox="1"/>
            <p:nvPr/>
          </p:nvSpPr>
          <p:spPr>
            <a:xfrm>
              <a:off x="5603652" y="1660509"/>
              <a:ext cx="673349" cy="16158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dirty="0">
                  <a:solidFill>
                    <a:schemeClr val="accent3"/>
                  </a:solidFill>
                  <a:latin typeface="+mn-ea"/>
                </a:rPr>
                <a:t>添加副标题</a:t>
              </a:r>
              <a:endParaRPr lang="en-US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48" name="Text Placeholder 3"/>
            <p:cNvSpPr txBox="1"/>
            <p:nvPr/>
          </p:nvSpPr>
          <p:spPr>
            <a:xfrm>
              <a:off x="5603652" y="1883784"/>
              <a:ext cx="1947726" cy="46166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0" name="Group 75"/>
          <p:cNvGrpSpPr/>
          <p:nvPr/>
        </p:nvGrpSpPr>
        <p:grpSpPr>
          <a:xfrm>
            <a:off x="1272190" y="3281581"/>
            <a:ext cx="2596630" cy="942961"/>
            <a:chOff x="5603652" y="1638228"/>
            <a:chExt cx="1947726" cy="707221"/>
          </a:xfrm>
        </p:grpSpPr>
        <p:sp>
          <p:nvSpPr>
            <p:cNvPr id="51" name="Text Placeholder 3"/>
            <p:cNvSpPr txBox="1"/>
            <p:nvPr/>
          </p:nvSpPr>
          <p:spPr>
            <a:xfrm>
              <a:off x="6878029" y="1638228"/>
              <a:ext cx="673349" cy="16158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dirty="0">
                  <a:solidFill>
                    <a:schemeClr val="accent4"/>
                  </a:solidFill>
                  <a:latin typeface="+mn-ea"/>
                </a:rPr>
                <a:t>添加副标题</a:t>
              </a:r>
              <a:endParaRPr lang="en-US" dirty="0">
                <a:solidFill>
                  <a:schemeClr val="accent4"/>
                </a:solidFill>
                <a:latin typeface="+mn-ea"/>
              </a:endParaRPr>
            </a:p>
          </p:txBody>
        </p:sp>
        <p:sp>
          <p:nvSpPr>
            <p:cNvPr id="54" name="Text Placeholder 3"/>
            <p:cNvSpPr txBox="1"/>
            <p:nvPr/>
          </p:nvSpPr>
          <p:spPr>
            <a:xfrm>
              <a:off x="5603652" y="1883784"/>
              <a:ext cx="1947726" cy="46166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7" name="Group 72"/>
          <p:cNvGrpSpPr/>
          <p:nvPr/>
        </p:nvGrpSpPr>
        <p:grpSpPr>
          <a:xfrm>
            <a:off x="1272190" y="1881220"/>
            <a:ext cx="2596630" cy="915868"/>
            <a:chOff x="5603652" y="1658548"/>
            <a:chExt cx="1947726" cy="686901"/>
          </a:xfrm>
        </p:grpSpPr>
        <p:sp>
          <p:nvSpPr>
            <p:cNvPr id="65" name="Text Placeholder 3"/>
            <p:cNvSpPr txBox="1"/>
            <p:nvPr/>
          </p:nvSpPr>
          <p:spPr>
            <a:xfrm>
              <a:off x="6878029" y="1658548"/>
              <a:ext cx="673349" cy="16158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dirty="0">
                  <a:solidFill>
                    <a:schemeClr val="tx2">
                      <a:lumMod val="75000"/>
                    </a:schemeClr>
                  </a:solidFill>
                  <a:latin typeface="+mn-ea"/>
                </a:rPr>
                <a:t>添加副标题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66" name="Text Placeholder 3"/>
            <p:cNvSpPr txBox="1"/>
            <p:nvPr/>
          </p:nvSpPr>
          <p:spPr>
            <a:xfrm>
              <a:off x="5603652" y="1883784"/>
              <a:ext cx="1947726" cy="46166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7640075" y="1708911"/>
            <a:ext cx="3831825" cy="3832324"/>
          </a:xfrm>
          <a:prstGeom prst="diamo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116013" y="2184912"/>
            <a:ext cx="2879945" cy="2880320"/>
            <a:chOff x="5649081" y="1491629"/>
            <a:chExt cx="2160240" cy="2160240"/>
          </a:xfrm>
        </p:grpSpPr>
        <p:sp>
          <p:nvSpPr>
            <p:cNvPr id="10" name="菱形 9"/>
            <p:cNvSpPr/>
            <p:nvPr/>
          </p:nvSpPr>
          <p:spPr>
            <a:xfrm>
              <a:off x="5649081" y="1491629"/>
              <a:ext cx="2160240" cy="2160240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Freeform 37"/>
            <p:cNvSpPr>
              <a:spLocks noEditPoints="1"/>
            </p:cNvSpPr>
            <p:nvPr/>
          </p:nvSpPr>
          <p:spPr bwMode="auto">
            <a:xfrm>
              <a:off x="6444208" y="2280268"/>
              <a:ext cx="701089" cy="582961"/>
            </a:xfrm>
            <a:custGeom>
              <a:avLst/>
              <a:gdLst>
                <a:gd name="T0" fmla="*/ 274 w 309"/>
                <a:gd name="T1" fmla="*/ 0 h 257"/>
                <a:gd name="T2" fmla="*/ 309 w 309"/>
                <a:gd name="T3" fmla="*/ 34 h 257"/>
                <a:gd name="T4" fmla="*/ 299 w 309"/>
                <a:gd name="T5" fmla="*/ 129 h 257"/>
                <a:gd name="T6" fmla="*/ 247 w 309"/>
                <a:gd name="T7" fmla="*/ 139 h 257"/>
                <a:gd name="T8" fmla="*/ 195 w 309"/>
                <a:gd name="T9" fmla="*/ 202 h 257"/>
                <a:gd name="T10" fmla="*/ 195 w 309"/>
                <a:gd name="T11" fmla="*/ 139 h 257"/>
                <a:gd name="T12" fmla="*/ 168 w 309"/>
                <a:gd name="T13" fmla="*/ 123 h 257"/>
                <a:gd name="T14" fmla="*/ 211 w 309"/>
                <a:gd name="T15" fmla="*/ 123 h 257"/>
                <a:gd name="T16" fmla="*/ 211 w 309"/>
                <a:gd name="T17" fmla="*/ 157 h 257"/>
                <a:gd name="T18" fmla="*/ 239 w 309"/>
                <a:gd name="T19" fmla="*/ 123 h 257"/>
                <a:gd name="T20" fmla="*/ 274 w 309"/>
                <a:gd name="T21" fmla="*/ 123 h 257"/>
                <a:gd name="T22" fmla="*/ 293 w 309"/>
                <a:gd name="T23" fmla="*/ 104 h 257"/>
                <a:gd name="T24" fmla="*/ 287 w 309"/>
                <a:gd name="T25" fmla="*/ 21 h 257"/>
                <a:gd name="T26" fmla="*/ 102 w 309"/>
                <a:gd name="T27" fmla="*/ 16 h 257"/>
                <a:gd name="T28" fmla="*/ 83 w 309"/>
                <a:gd name="T29" fmla="*/ 34 h 257"/>
                <a:gd name="T30" fmla="*/ 76 w 309"/>
                <a:gd name="T31" fmla="*/ 118 h 257"/>
                <a:gd name="T32" fmla="*/ 67 w 309"/>
                <a:gd name="T33" fmla="*/ 104 h 257"/>
                <a:gd name="T34" fmla="*/ 77 w 309"/>
                <a:gd name="T35" fmla="*/ 10 h 257"/>
                <a:gd name="T36" fmla="*/ 44 w 309"/>
                <a:gd name="T37" fmla="*/ 115 h 257"/>
                <a:gd name="T38" fmla="*/ 44 w 309"/>
                <a:gd name="T39" fmla="*/ 171 h 257"/>
                <a:gd name="T40" fmla="*/ 44 w 309"/>
                <a:gd name="T41" fmla="*/ 115 h 257"/>
                <a:gd name="T42" fmla="*/ 88 w 309"/>
                <a:gd name="T43" fmla="*/ 123 h 257"/>
                <a:gd name="T44" fmla="*/ 156 w 309"/>
                <a:gd name="T45" fmla="*/ 123 h 257"/>
                <a:gd name="T46" fmla="*/ 92 w 309"/>
                <a:gd name="T47" fmla="*/ 250 h 257"/>
                <a:gd name="T48" fmla="*/ 96 w 309"/>
                <a:gd name="T49" fmla="*/ 201 h 257"/>
                <a:gd name="T50" fmla="*/ 96 w 309"/>
                <a:gd name="T51" fmla="*/ 257 h 257"/>
                <a:gd name="T52" fmla="*/ 149 w 309"/>
                <a:gd name="T53" fmla="*/ 250 h 257"/>
                <a:gd name="T54" fmla="*/ 153 w 309"/>
                <a:gd name="T55" fmla="*/ 201 h 257"/>
                <a:gd name="T56" fmla="*/ 175 w 309"/>
                <a:gd name="T57" fmla="*/ 250 h 257"/>
                <a:gd name="T58" fmla="*/ 153 w 309"/>
                <a:gd name="T59" fmla="*/ 161 h 257"/>
                <a:gd name="T60" fmla="*/ 70 w 309"/>
                <a:gd name="T61" fmla="*/ 183 h 257"/>
                <a:gd name="T62" fmla="*/ 92 w 309"/>
                <a:gd name="T63" fmla="*/ 250 h 257"/>
                <a:gd name="T64" fmla="*/ 19 w 309"/>
                <a:gd name="T65" fmla="*/ 207 h 257"/>
                <a:gd name="T66" fmla="*/ 22 w 309"/>
                <a:gd name="T67" fmla="*/ 248 h 257"/>
                <a:gd name="T68" fmla="*/ 58 w 309"/>
                <a:gd name="T69" fmla="*/ 252 h 257"/>
                <a:gd name="T70" fmla="*/ 59 w 309"/>
                <a:gd name="T71" fmla="*/ 175 h 257"/>
                <a:gd name="T72" fmla="*/ 0 w 309"/>
                <a:gd name="T73" fmla="*/ 193 h 257"/>
                <a:gd name="T74" fmla="*/ 19 w 309"/>
                <a:gd name="T75" fmla="*/ 24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9" h="257">
                  <a:moveTo>
                    <a:pt x="102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284" y="0"/>
                    <a:pt x="292" y="4"/>
                    <a:pt x="299" y="10"/>
                  </a:cubicBezTo>
                  <a:cubicBezTo>
                    <a:pt x="305" y="16"/>
                    <a:pt x="309" y="25"/>
                    <a:pt x="309" y="34"/>
                  </a:cubicBezTo>
                  <a:cubicBezTo>
                    <a:pt x="309" y="104"/>
                    <a:pt x="309" y="104"/>
                    <a:pt x="309" y="104"/>
                  </a:cubicBezTo>
                  <a:cubicBezTo>
                    <a:pt x="309" y="114"/>
                    <a:pt x="305" y="122"/>
                    <a:pt x="299" y="129"/>
                  </a:cubicBezTo>
                  <a:cubicBezTo>
                    <a:pt x="292" y="135"/>
                    <a:pt x="284" y="139"/>
                    <a:pt x="274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195" y="202"/>
                    <a:pt x="195" y="202"/>
                    <a:pt x="195" y="202"/>
                  </a:cubicBezTo>
                  <a:cubicBezTo>
                    <a:pt x="195" y="179"/>
                    <a:pt x="195" y="179"/>
                    <a:pt x="195" y="179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7" y="134"/>
                    <a:pt x="168" y="128"/>
                    <a:pt x="168" y="123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11" y="123"/>
                    <a:pt x="211" y="123"/>
                    <a:pt x="211" y="123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239" y="123"/>
                    <a:pt x="239" y="123"/>
                    <a:pt x="239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9" y="123"/>
                    <a:pt x="284" y="121"/>
                    <a:pt x="287" y="117"/>
                  </a:cubicBezTo>
                  <a:cubicBezTo>
                    <a:pt x="291" y="114"/>
                    <a:pt x="293" y="109"/>
                    <a:pt x="293" y="104"/>
                  </a:cubicBezTo>
                  <a:cubicBezTo>
                    <a:pt x="293" y="34"/>
                    <a:pt x="293" y="34"/>
                    <a:pt x="293" y="34"/>
                  </a:cubicBezTo>
                  <a:cubicBezTo>
                    <a:pt x="293" y="29"/>
                    <a:pt x="291" y="25"/>
                    <a:pt x="287" y="21"/>
                  </a:cubicBezTo>
                  <a:cubicBezTo>
                    <a:pt x="284" y="18"/>
                    <a:pt x="279" y="16"/>
                    <a:pt x="274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96" y="16"/>
                    <a:pt x="92" y="18"/>
                    <a:pt x="88" y="21"/>
                  </a:cubicBezTo>
                  <a:cubicBezTo>
                    <a:pt x="85" y="25"/>
                    <a:pt x="83" y="29"/>
                    <a:pt x="83" y="34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104"/>
                    <a:pt x="76" y="111"/>
                    <a:pt x="76" y="118"/>
                  </a:cubicBezTo>
                  <a:cubicBezTo>
                    <a:pt x="73" y="115"/>
                    <a:pt x="71" y="113"/>
                    <a:pt x="68" y="110"/>
                  </a:cubicBezTo>
                  <a:cubicBezTo>
                    <a:pt x="67" y="108"/>
                    <a:pt x="67" y="106"/>
                    <a:pt x="67" y="10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25"/>
                    <a:pt x="71" y="16"/>
                    <a:pt x="77" y="10"/>
                  </a:cubicBezTo>
                  <a:cubicBezTo>
                    <a:pt x="83" y="4"/>
                    <a:pt x="92" y="0"/>
                    <a:pt x="102" y="0"/>
                  </a:cubicBezTo>
                  <a:close/>
                  <a:moveTo>
                    <a:pt x="44" y="115"/>
                  </a:moveTo>
                  <a:cubicBezTo>
                    <a:pt x="28" y="115"/>
                    <a:pt x="15" y="127"/>
                    <a:pt x="15" y="143"/>
                  </a:cubicBezTo>
                  <a:cubicBezTo>
                    <a:pt x="15" y="159"/>
                    <a:pt x="28" y="171"/>
                    <a:pt x="44" y="171"/>
                  </a:cubicBezTo>
                  <a:cubicBezTo>
                    <a:pt x="59" y="171"/>
                    <a:pt x="72" y="159"/>
                    <a:pt x="72" y="143"/>
                  </a:cubicBezTo>
                  <a:cubicBezTo>
                    <a:pt x="72" y="127"/>
                    <a:pt x="59" y="115"/>
                    <a:pt x="44" y="115"/>
                  </a:cubicBezTo>
                  <a:close/>
                  <a:moveTo>
                    <a:pt x="122" y="88"/>
                  </a:moveTo>
                  <a:cubicBezTo>
                    <a:pt x="103" y="88"/>
                    <a:pt x="88" y="104"/>
                    <a:pt x="88" y="123"/>
                  </a:cubicBezTo>
                  <a:cubicBezTo>
                    <a:pt x="88" y="141"/>
                    <a:pt x="103" y="157"/>
                    <a:pt x="122" y="157"/>
                  </a:cubicBezTo>
                  <a:cubicBezTo>
                    <a:pt x="141" y="157"/>
                    <a:pt x="156" y="141"/>
                    <a:pt x="156" y="123"/>
                  </a:cubicBezTo>
                  <a:cubicBezTo>
                    <a:pt x="156" y="104"/>
                    <a:pt x="141" y="88"/>
                    <a:pt x="122" y="88"/>
                  </a:cubicBezTo>
                  <a:close/>
                  <a:moveTo>
                    <a:pt x="92" y="250"/>
                  </a:moveTo>
                  <a:cubicBezTo>
                    <a:pt x="92" y="201"/>
                    <a:pt x="92" y="201"/>
                    <a:pt x="92" y="201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96" y="250"/>
                    <a:pt x="96" y="250"/>
                    <a:pt x="96" y="250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149" y="257"/>
                    <a:pt x="149" y="257"/>
                    <a:pt x="149" y="257"/>
                  </a:cubicBezTo>
                  <a:cubicBezTo>
                    <a:pt x="149" y="250"/>
                    <a:pt x="149" y="250"/>
                    <a:pt x="149" y="250"/>
                  </a:cubicBezTo>
                  <a:cubicBezTo>
                    <a:pt x="149" y="201"/>
                    <a:pt x="149" y="201"/>
                    <a:pt x="149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75" y="250"/>
                    <a:pt x="175" y="250"/>
                    <a:pt x="175" y="250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71"/>
                    <a:pt x="165" y="161"/>
                    <a:pt x="153" y="161"/>
                  </a:cubicBezTo>
                  <a:cubicBezTo>
                    <a:pt x="88" y="161"/>
                    <a:pt x="157" y="161"/>
                    <a:pt x="91" y="161"/>
                  </a:cubicBezTo>
                  <a:cubicBezTo>
                    <a:pt x="79" y="161"/>
                    <a:pt x="70" y="171"/>
                    <a:pt x="70" y="183"/>
                  </a:cubicBezTo>
                  <a:cubicBezTo>
                    <a:pt x="70" y="250"/>
                    <a:pt x="70" y="250"/>
                    <a:pt x="70" y="250"/>
                  </a:cubicBezTo>
                  <a:cubicBezTo>
                    <a:pt x="73" y="250"/>
                    <a:pt x="82" y="250"/>
                    <a:pt x="92" y="250"/>
                  </a:cubicBezTo>
                  <a:close/>
                  <a:moveTo>
                    <a:pt x="19" y="248"/>
                  </a:moveTo>
                  <a:cubicBezTo>
                    <a:pt x="19" y="207"/>
                    <a:pt x="19" y="207"/>
                    <a:pt x="19" y="207"/>
                  </a:cubicBezTo>
                  <a:cubicBezTo>
                    <a:pt x="22" y="207"/>
                    <a:pt x="22" y="207"/>
                    <a:pt x="22" y="207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52"/>
                    <a:pt x="22" y="252"/>
                    <a:pt x="22" y="252"/>
                  </a:cubicBezTo>
                  <a:cubicBezTo>
                    <a:pt x="58" y="252"/>
                    <a:pt x="58" y="252"/>
                    <a:pt x="58" y="252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58" y="180"/>
                    <a:pt x="59" y="177"/>
                    <a:pt x="59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8" y="175"/>
                    <a:pt x="0" y="183"/>
                    <a:pt x="0" y="19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8"/>
                    <a:pt x="11" y="248"/>
                    <a:pt x="19" y="2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640074" y="1716006"/>
            <a:ext cx="1535971" cy="1536171"/>
            <a:chOff x="5292080" y="1139949"/>
            <a:chExt cx="1152128" cy="1152128"/>
          </a:xfrm>
        </p:grpSpPr>
        <p:sp>
          <p:nvSpPr>
            <p:cNvPr id="17" name="椭圆 16"/>
            <p:cNvSpPr/>
            <p:nvPr/>
          </p:nvSpPr>
          <p:spPr>
            <a:xfrm>
              <a:off x="5292080" y="1139949"/>
              <a:ext cx="1152128" cy="1152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Freeform 42"/>
            <p:cNvSpPr>
              <a:spLocks noChangeAspect="1" noEditPoints="1"/>
            </p:cNvSpPr>
            <p:nvPr/>
          </p:nvSpPr>
          <p:spPr bwMode="auto">
            <a:xfrm>
              <a:off x="5629237" y="1424413"/>
              <a:ext cx="455894" cy="583200"/>
            </a:xfrm>
            <a:custGeom>
              <a:avLst/>
              <a:gdLst>
                <a:gd name="T0" fmla="*/ 49 w 224"/>
                <a:gd name="T1" fmla="*/ 93 h 287"/>
                <a:gd name="T2" fmla="*/ 54 w 224"/>
                <a:gd name="T3" fmla="*/ 281 h 287"/>
                <a:gd name="T4" fmla="*/ 21 w 224"/>
                <a:gd name="T5" fmla="*/ 279 h 287"/>
                <a:gd name="T6" fmla="*/ 0 w 224"/>
                <a:gd name="T7" fmla="*/ 254 h 287"/>
                <a:gd name="T8" fmla="*/ 12 w 224"/>
                <a:gd name="T9" fmla="*/ 70 h 287"/>
                <a:gd name="T10" fmla="*/ 171 w 224"/>
                <a:gd name="T11" fmla="*/ 217 h 287"/>
                <a:gd name="T12" fmla="*/ 190 w 224"/>
                <a:gd name="T13" fmla="*/ 166 h 287"/>
                <a:gd name="T14" fmla="*/ 185 w 224"/>
                <a:gd name="T15" fmla="*/ 183 h 287"/>
                <a:gd name="T16" fmla="*/ 181 w 224"/>
                <a:gd name="T17" fmla="*/ 188 h 287"/>
                <a:gd name="T18" fmla="*/ 161 w 224"/>
                <a:gd name="T19" fmla="*/ 188 h 287"/>
                <a:gd name="T20" fmla="*/ 156 w 224"/>
                <a:gd name="T21" fmla="*/ 183 h 287"/>
                <a:gd name="T22" fmla="*/ 192 w 224"/>
                <a:gd name="T23" fmla="*/ 137 h 287"/>
                <a:gd name="T24" fmla="*/ 193 w 224"/>
                <a:gd name="T25" fmla="*/ 138 h 287"/>
                <a:gd name="T26" fmla="*/ 196 w 224"/>
                <a:gd name="T27" fmla="*/ 139 h 287"/>
                <a:gd name="T28" fmla="*/ 197 w 224"/>
                <a:gd name="T29" fmla="*/ 139 h 287"/>
                <a:gd name="T30" fmla="*/ 198 w 224"/>
                <a:gd name="T31" fmla="*/ 140 h 287"/>
                <a:gd name="T32" fmla="*/ 199 w 224"/>
                <a:gd name="T33" fmla="*/ 141 h 287"/>
                <a:gd name="T34" fmla="*/ 200 w 224"/>
                <a:gd name="T35" fmla="*/ 142 h 287"/>
                <a:gd name="T36" fmla="*/ 202 w 224"/>
                <a:gd name="T37" fmla="*/ 143 h 287"/>
                <a:gd name="T38" fmla="*/ 203 w 224"/>
                <a:gd name="T39" fmla="*/ 144 h 287"/>
                <a:gd name="T40" fmla="*/ 204 w 224"/>
                <a:gd name="T41" fmla="*/ 145 h 287"/>
                <a:gd name="T42" fmla="*/ 205 w 224"/>
                <a:gd name="T43" fmla="*/ 146 h 287"/>
                <a:gd name="T44" fmla="*/ 219 w 224"/>
                <a:gd name="T45" fmla="*/ 185 h 287"/>
                <a:gd name="T46" fmla="*/ 219 w 224"/>
                <a:gd name="T47" fmla="*/ 250 h 287"/>
                <a:gd name="T48" fmla="*/ 124 w 224"/>
                <a:gd name="T49" fmla="*/ 178 h 287"/>
                <a:gd name="T50" fmla="*/ 124 w 224"/>
                <a:gd name="T51" fmla="*/ 178 h 287"/>
                <a:gd name="T52" fmla="*/ 118 w 224"/>
                <a:gd name="T53" fmla="*/ 283 h 287"/>
                <a:gd name="T54" fmla="*/ 118 w 224"/>
                <a:gd name="T55" fmla="*/ 283 h 287"/>
                <a:gd name="T56" fmla="*/ 191 w 224"/>
                <a:gd name="T57" fmla="*/ 234 h 287"/>
                <a:gd name="T58" fmla="*/ 172 w 224"/>
                <a:gd name="T59" fmla="*/ 37 h 287"/>
                <a:gd name="T60" fmla="*/ 52 w 224"/>
                <a:gd name="T61" fmla="*/ 83 h 287"/>
                <a:gd name="T62" fmla="*/ 40 w 224"/>
                <a:gd name="T63" fmla="*/ 82 h 287"/>
                <a:gd name="T64" fmla="*/ 155 w 224"/>
                <a:gd name="T65" fmla="*/ 26 h 287"/>
                <a:gd name="T66" fmla="*/ 40 w 224"/>
                <a:gd name="T67" fmla="*/ 82 h 287"/>
                <a:gd name="T68" fmla="*/ 148 w 224"/>
                <a:gd name="T69" fmla="*/ 19 h 287"/>
                <a:gd name="T70" fmla="*/ 25 w 224"/>
                <a:gd name="T71" fmla="*/ 72 h 287"/>
                <a:gd name="T72" fmla="*/ 62 w 224"/>
                <a:gd name="T73" fmla="*/ 100 h 287"/>
                <a:gd name="T74" fmla="*/ 194 w 224"/>
                <a:gd name="T75" fmla="*/ 40 h 287"/>
                <a:gd name="T76" fmla="*/ 203 w 224"/>
                <a:gd name="T77" fmla="*/ 130 h 287"/>
                <a:gd name="T78" fmla="*/ 202 w 224"/>
                <a:gd name="T79" fmla="*/ 129 h 287"/>
                <a:gd name="T80" fmla="*/ 199 w 224"/>
                <a:gd name="T81" fmla="*/ 127 h 287"/>
                <a:gd name="T82" fmla="*/ 198 w 224"/>
                <a:gd name="T83" fmla="*/ 127 h 287"/>
                <a:gd name="T84" fmla="*/ 172 w 224"/>
                <a:gd name="T85" fmla="*/ 121 h 287"/>
                <a:gd name="T86" fmla="*/ 112 w 224"/>
                <a:gd name="T87" fmla="*/ 178 h 287"/>
                <a:gd name="T88" fmla="*/ 72 w 224"/>
                <a:gd name="T89" fmla="*/ 286 h 287"/>
                <a:gd name="T90" fmla="*/ 21 w 224"/>
                <a:gd name="T91" fmla="*/ 65 h 287"/>
                <a:gd name="T92" fmla="*/ 145 w 224"/>
                <a:gd name="T93" fmla="*/ 1 h 287"/>
                <a:gd name="T94" fmla="*/ 21 w 224"/>
                <a:gd name="T95" fmla="*/ 6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287">
                  <a:moveTo>
                    <a:pt x="12" y="70"/>
                  </a:moveTo>
                  <a:cubicBezTo>
                    <a:pt x="16" y="77"/>
                    <a:pt x="21" y="82"/>
                    <a:pt x="27" y="86"/>
                  </a:cubicBezTo>
                  <a:cubicBezTo>
                    <a:pt x="33" y="90"/>
                    <a:pt x="41" y="92"/>
                    <a:pt x="49" y="93"/>
                  </a:cubicBezTo>
                  <a:cubicBezTo>
                    <a:pt x="52" y="94"/>
                    <a:pt x="54" y="97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281"/>
                    <a:pt x="54" y="281"/>
                    <a:pt x="54" y="281"/>
                  </a:cubicBezTo>
                  <a:cubicBezTo>
                    <a:pt x="54" y="285"/>
                    <a:pt x="52" y="287"/>
                    <a:pt x="48" y="287"/>
                  </a:cubicBezTo>
                  <a:cubicBezTo>
                    <a:pt x="47" y="287"/>
                    <a:pt x="47" y="287"/>
                    <a:pt x="47" y="287"/>
                  </a:cubicBezTo>
                  <a:cubicBezTo>
                    <a:pt x="38" y="286"/>
                    <a:pt x="29" y="283"/>
                    <a:pt x="21" y="279"/>
                  </a:cubicBezTo>
                  <a:cubicBezTo>
                    <a:pt x="13" y="274"/>
                    <a:pt x="6" y="267"/>
                    <a:pt x="1" y="257"/>
                  </a:cubicBezTo>
                  <a:cubicBezTo>
                    <a:pt x="0" y="256"/>
                    <a:pt x="0" y="255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0"/>
                    <a:pt x="3" y="67"/>
                    <a:pt x="6" y="67"/>
                  </a:cubicBezTo>
                  <a:cubicBezTo>
                    <a:pt x="9" y="67"/>
                    <a:pt x="11" y="68"/>
                    <a:pt x="12" y="70"/>
                  </a:cubicBezTo>
                  <a:close/>
                  <a:moveTo>
                    <a:pt x="135" y="180"/>
                  </a:moveTo>
                  <a:cubicBezTo>
                    <a:pt x="135" y="180"/>
                    <a:pt x="135" y="180"/>
                    <a:pt x="135" y="180"/>
                  </a:cubicBezTo>
                  <a:cubicBezTo>
                    <a:pt x="135" y="201"/>
                    <a:pt x="151" y="217"/>
                    <a:pt x="171" y="217"/>
                  </a:cubicBezTo>
                  <a:cubicBezTo>
                    <a:pt x="192" y="217"/>
                    <a:pt x="208" y="201"/>
                    <a:pt x="208" y="180"/>
                  </a:cubicBezTo>
                  <a:cubicBezTo>
                    <a:pt x="208" y="180"/>
                    <a:pt x="208" y="180"/>
                    <a:pt x="208" y="180"/>
                  </a:cubicBezTo>
                  <a:cubicBezTo>
                    <a:pt x="200" y="177"/>
                    <a:pt x="194" y="172"/>
                    <a:pt x="190" y="166"/>
                  </a:cubicBezTo>
                  <a:cubicBezTo>
                    <a:pt x="178" y="175"/>
                    <a:pt x="162" y="180"/>
                    <a:pt x="143" y="180"/>
                  </a:cubicBezTo>
                  <a:cubicBezTo>
                    <a:pt x="140" y="180"/>
                    <a:pt x="137" y="180"/>
                    <a:pt x="135" y="180"/>
                  </a:cubicBezTo>
                  <a:close/>
                  <a:moveTo>
                    <a:pt x="185" y="183"/>
                  </a:moveTo>
                  <a:cubicBezTo>
                    <a:pt x="188" y="183"/>
                    <a:pt x="190" y="185"/>
                    <a:pt x="190" y="188"/>
                  </a:cubicBezTo>
                  <a:cubicBezTo>
                    <a:pt x="190" y="191"/>
                    <a:pt x="188" y="193"/>
                    <a:pt x="185" y="193"/>
                  </a:cubicBezTo>
                  <a:cubicBezTo>
                    <a:pt x="183" y="193"/>
                    <a:pt x="181" y="191"/>
                    <a:pt x="181" y="188"/>
                  </a:cubicBezTo>
                  <a:cubicBezTo>
                    <a:pt x="181" y="185"/>
                    <a:pt x="183" y="183"/>
                    <a:pt x="185" y="183"/>
                  </a:cubicBezTo>
                  <a:close/>
                  <a:moveTo>
                    <a:pt x="156" y="183"/>
                  </a:moveTo>
                  <a:cubicBezTo>
                    <a:pt x="159" y="183"/>
                    <a:pt x="161" y="185"/>
                    <a:pt x="161" y="188"/>
                  </a:cubicBezTo>
                  <a:cubicBezTo>
                    <a:pt x="161" y="191"/>
                    <a:pt x="159" y="193"/>
                    <a:pt x="156" y="193"/>
                  </a:cubicBezTo>
                  <a:cubicBezTo>
                    <a:pt x="153" y="193"/>
                    <a:pt x="151" y="191"/>
                    <a:pt x="151" y="188"/>
                  </a:cubicBezTo>
                  <a:cubicBezTo>
                    <a:pt x="151" y="185"/>
                    <a:pt x="153" y="183"/>
                    <a:pt x="156" y="183"/>
                  </a:cubicBezTo>
                  <a:close/>
                  <a:moveTo>
                    <a:pt x="190" y="136"/>
                  </a:moveTo>
                  <a:cubicBezTo>
                    <a:pt x="190" y="136"/>
                    <a:pt x="190" y="136"/>
                    <a:pt x="190" y="136"/>
                  </a:cubicBezTo>
                  <a:cubicBezTo>
                    <a:pt x="191" y="136"/>
                    <a:pt x="192" y="137"/>
                    <a:pt x="192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4" y="138"/>
                    <a:pt x="195" y="138"/>
                    <a:pt x="195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5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200" y="141"/>
                    <a:pt x="200" y="141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14" y="154"/>
                    <a:pt x="219" y="166"/>
                    <a:pt x="219" y="180"/>
                  </a:cubicBezTo>
                  <a:cubicBezTo>
                    <a:pt x="219" y="181"/>
                    <a:pt x="219" y="183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00" y="215"/>
                    <a:pt x="147" y="214"/>
                    <a:pt x="124" y="24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5" y="153"/>
                    <a:pt x="146" y="132"/>
                    <a:pt x="172" y="132"/>
                  </a:cubicBezTo>
                  <a:cubicBezTo>
                    <a:pt x="178" y="132"/>
                    <a:pt x="184" y="134"/>
                    <a:pt x="190" y="136"/>
                  </a:cubicBezTo>
                  <a:close/>
                  <a:moveTo>
                    <a:pt x="118" y="283"/>
                  </a:moveTo>
                  <a:cubicBezTo>
                    <a:pt x="168" y="283"/>
                    <a:pt x="168" y="283"/>
                    <a:pt x="168" y="283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32" y="243"/>
                    <a:pt x="120" y="262"/>
                    <a:pt x="118" y="283"/>
                  </a:cubicBezTo>
                  <a:close/>
                  <a:moveTo>
                    <a:pt x="176" y="283"/>
                  </a:moveTo>
                  <a:cubicBezTo>
                    <a:pt x="224" y="283"/>
                    <a:pt x="224" y="283"/>
                    <a:pt x="224" y="283"/>
                  </a:cubicBezTo>
                  <a:cubicBezTo>
                    <a:pt x="221" y="262"/>
                    <a:pt x="210" y="243"/>
                    <a:pt x="191" y="234"/>
                  </a:cubicBezTo>
                  <a:cubicBezTo>
                    <a:pt x="176" y="283"/>
                    <a:pt x="176" y="283"/>
                    <a:pt x="176" y="283"/>
                  </a:cubicBezTo>
                  <a:close/>
                  <a:moveTo>
                    <a:pt x="55" y="88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4" y="37"/>
                    <a:pt x="175" y="35"/>
                    <a:pt x="174" y="34"/>
                  </a:cubicBezTo>
                  <a:cubicBezTo>
                    <a:pt x="173" y="32"/>
                    <a:pt x="172" y="32"/>
                    <a:pt x="170" y="3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1" y="83"/>
                    <a:pt x="50" y="85"/>
                    <a:pt x="51" y="87"/>
                  </a:cubicBezTo>
                  <a:cubicBezTo>
                    <a:pt x="51" y="88"/>
                    <a:pt x="53" y="89"/>
                    <a:pt x="55" y="88"/>
                  </a:cubicBezTo>
                  <a:close/>
                  <a:moveTo>
                    <a:pt x="40" y="82"/>
                  </a:moveTo>
                  <a:cubicBezTo>
                    <a:pt x="157" y="31"/>
                    <a:pt x="157" y="31"/>
                    <a:pt x="157" y="31"/>
                  </a:cubicBezTo>
                  <a:cubicBezTo>
                    <a:pt x="159" y="30"/>
                    <a:pt x="160" y="29"/>
                    <a:pt x="159" y="27"/>
                  </a:cubicBezTo>
                  <a:cubicBezTo>
                    <a:pt x="158" y="26"/>
                    <a:pt x="157" y="25"/>
                    <a:pt x="155" y="2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6" y="77"/>
                    <a:pt x="35" y="79"/>
                    <a:pt x="36" y="80"/>
                  </a:cubicBezTo>
                  <a:cubicBezTo>
                    <a:pt x="36" y="82"/>
                    <a:pt x="38" y="82"/>
                    <a:pt x="40" y="82"/>
                  </a:cubicBezTo>
                  <a:close/>
                  <a:moveTo>
                    <a:pt x="29" y="73"/>
                  </a:moveTo>
                  <a:cubicBezTo>
                    <a:pt x="147" y="23"/>
                    <a:pt x="147" y="23"/>
                    <a:pt x="147" y="23"/>
                  </a:cubicBezTo>
                  <a:cubicBezTo>
                    <a:pt x="148" y="22"/>
                    <a:pt x="149" y="21"/>
                    <a:pt x="148" y="19"/>
                  </a:cubicBezTo>
                  <a:cubicBezTo>
                    <a:pt x="148" y="18"/>
                    <a:pt x="146" y="17"/>
                    <a:pt x="145" y="1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6" y="73"/>
                    <a:pt x="27" y="74"/>
                    <a:pt x="29" y="73"/>
                  </a:cubicBezTo>
                  <a:close/>
                  <a:moveTo>
                    <a:pt x="62" y="280"/>
                  </a:move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8"/>
                    <a:pt x="64" y="95"/>
                    <a:pt x="66" y="94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4" y="39"/>
                    <a:pt x="195" y="39"/>
                    <a:pt x="197" y="39"/>
                  </a:cubicBezTo>
                  <a:cubicBezTo>
                    <a:pt x="200" y="39"/>
                    <a:pt x="203" y="42"/>
                    <a:pt x="203" y="45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3" y="129"/>
                    <a:pt x="203" y="129"/>
                    <a:pt x="203" y="129"/>
                  </a:cubicBezTo>
                  <a:cubicBezTo>
                    <a:pt x="203" y="129"/>
                    <a:pt x="202" y="129"/>
                    <a:pt x="202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01" y="129"/>
                    <a:pt x="201" y="128"/>
                    <a:pt x="201" y="128"/>
                  </a:cubicBezTo>
                  <a:cubicBezTo>
                    <a:pt x="201" y="128"/>
                    <a:pt x="201" y="128"/>
                    <a:pt x="201" y="128"/>
                  </a:cubicBezTo>
                  <a:cubicBezTo>
                    <a:pt x="200" y="128"/>
                    <a:pt x="200" y="128"/>
                    <a:pt x="199" y="127"/>
                  </a:cubicBezTo>
                  <a:cubicBezTo>
                    <a:pt x="199" y="127"/>
                    <a:pt x="199" y="127"/>
                    <a:pt x="199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7" y="126"/>
                    <a:pt x="196" y="126"/>
                    <a:pt x="194" y="12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187" y="122"/>
                    <a:pt x="179" y="121"/>
                    <a:pt x="172" y="121"/>
                  </a:cubicBezTo>
                  <a:cubicBezTo>
                    <a:pt x="140" y="121"/>
                    <a:pt x="114" y="146"/>
                    <a:pt x="112" y="177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1" y="262"/>
                    <a:pt x="109" y="266"/>
                    <a:pt x="108" y="270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71" y="286"/>
                    <a:pt x="70" y="286"/>
                    <a:pt x="69" y="286"/>
                  </a:cubicBezTo>
                  <a:cubicBezTo>
                    <a:pt x="65" y="286"/>
                    <a:pt x="62" y="284"/>
                    <a:pt x="62" y="280"/>
                  </a:cubicBezTo>
                  <a:close/>
                  <a:moveTo>
                    <a:pt x="21" y="65"/>
                  </a:moveTo>
                  <a:cubicBezTo>
                    <a:pt x="18" y="66"/>
                    <a:pt x="15" y="64"/>
                    <a:pt x="14" y="62"/>
                  </a:cubicBezTo>
                  <a:cubicBezTo>
                    <a:pt x="13" y="60"/>
                    <a:pt x="15" y="57"/>
                    <a:pt x="17" y="56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7" y="0"/>
                    <a:pt x="150" y="1"/>
                    <a:pt x="151" y="3"/>
                  </a:cubicBezTo>
                  <a:cubicBezTo>
                    <a:pt x="152" y="6"/>
                    <a:pt x="151" y="9"/>
                    <a:pt x="149" y="10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644108" y="3913106"/>
            <a:ext cx="1535971" cy="1536171"/>
            <a:chOff x="5295106" y="2787774"/>
            <a:chExt cx="1152128" cy="1152128"/>
          </a:xfrm>
        </p:grpSpPr>
        <p:sp>
          <p:nvSpPr>
            <p:cNvPr id="20" name="椭圆 19"/>
            <p:cNvSpPr/>
            <p:nvPr/>
          </p:nvSpPr>
          <p:spPr>
            <a:xfrm>
              <a:off x="5295106" y="2787774"/>
              <a:ext cx="1152128" cy="11521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Freeform 47"/>
            <p:cNvSpPr>
              <a:spLocks noChangeAspect="1" noEditPoints="1"/>
            </p:cNvSpPr>
            <p:nvPr/>
          </p:nvSpPr>
          <p:spPr bwMode="auto">
            <a:xfrm>
              <a:off x="5511638" y="3101078"/>
              <a:ext cx="719064" cy="583200"/>
            </a:xfrm>
            <a:custGeom>
              <a:avLst/>
              <a:gdLst>
                <a:gd name="T0" fmla="*/ 214 w 329"/>
                <a:gd name="T1" fmla="*/ 10 h 267"/>
                <a:gd name="T2" fmla="*/ 297 w 329"/>
                <a:gd name="T3" fmla="*/ 115 h 267"/>
                <a:gd name="T4" fmla="*/ 221 w 329"/>
                <a:gd name="T5" fmla="*/ 247 h 267"/>
                <a:gd name="T6" fmla="*/ 137 w 329"/>
                <a:gd name="T7" fmla="*/ 265 h 267"/>
                <a:gd name="T8" fmla="*/ 128 w 329"/>
                <a:gd name="T9" fmla="*/ 256 h 267"/>
                <a:gd name="T10" fmla="*/ 113 w 329"/>
                <a:gd name="T11" fmla="*/ 170 h 267"/>
                <a:gd name="T12" fmla="*/ 11 w 329"/>
                <a:gd name="T13" fmla="*/ 151 h 267"/>
                <a:gd name="T14" fmla="*/ 11 w 329"/>
                <a:gd name="T15" fmla="*/ 10 h 267"/>
                <a:gd name="T16" fmla="*/ 227 w 329"/>
                <a:gd name="T17" fmla="*/ 195 h 267"/>
                <a:gd name="T18" fmla="*/ 227 w 329"/>
                <a:gd name="T19" fmla="*/ 187 h 267"/>
                <a:gd name="T20" fmla="*/ 292 w 329"/>
                <a:gd name="T21" fmla="*/ 176 h 267"/>
                <a:gd name="T22" fmla="*/ 227 w 329"/>
                <a:gd name="T23" fmla="*/ 149 h 267"/>
                <a:gd name="T24" fmla="*/ 292 w 329"/>
                <a:gd name="T25" fmla="*/ 149 h 267"/>
                <a:gd name="T26" fmla="*/ 126 w 329"/>
                <a:gd name="T27" fmla="*/ 86 h 267"/>
                <a:gd name="T28" fmla="*/ 126 w 329"/>
                <a:gd name="T29" fmla="*/ 77 h 267"/>
                <a:gd name="T30" fmla="*/ 192 w 329"/>
                <a:gd name="T31" fmla="*/ 67 h 267"/>
                <a:gd name="T32" fmla="*/ 126 w 329"/>
                <a:gd name="T33" fmla="*/ 39 h 267"/>
                <a:gd name="T34" fmla="*/ 192 w 329"/>
                <a:gd name="T35" fmla="*/ 39 h 267"/>
                <a:gd name="T36" fmla="*/ 58 w 329"/>
                <a:gd name="T37" fmla="*/ 36 h 267"/>
                <a:gd name="T38" fmla="*/ 77 w 329"/>
                <a:gd name="T39" fmla="*/ 83 h 267"/>
                <a:gd name="T40" fmla="*/ 96 w 329"/>
                <a:gd name="T41" fmla="*/ 36 h 267"/>
                <a:gd name="T42" fmla="*/ 70 w 329"/>
                <a:gd name="T43" fmla="*/ 124 h 267"/>
                <a:gd name="T44" fmla="*/ 77 w 329"/>
                <a:gd name="T45" fmla="*/ 95 h 267"/>
                <a:gd name="T46" fmla="*/ 73 w 329"/>
                <a:gd name="T47" fmla="*/ 94 h 267"/>
                <a:gd name="T48" fmla="*/ 81 w 329"/>
                <a:gd name="T49" fmla="*/ 93 h 267"/>
                <a:gd name="T50" fmla="*/ 88 w 329"/>
                <a:gd name="T51" fmla="*/ 85 h 267"/>
                <a:gd name="T52" fmla="*/ 65 w 329"/>
                <a:gd name="T53" fmla="*/ 85 h 267"/>
                <a:gd name="T54" fmla="*/ 81 w 329"/>
                <a:gd name="T55" fmla="*/ 45 h 267"/>
                <a:gd name="T56" fmla="*/ 53 w 329"/>
                <a:gd name="T57" fmla="*/ 56 h 267"/>
                <a:gd name="T58" fmla="*/ 94 w 329"/>
                <a:gd name="T59" fmla="*/ 72 h 267"/>
                <a:gd name="T60" fmla="*/ 94 w 329"/>
                <a:gd name="T61" fmla="*/ 50 h 267"/>
                <a:gd name="T62" fmla="*/ 224 w 329"/>
                <a:gd name="T63" fmla="*/ 126 h 267"/>
                <a:gd name="T64" fmla="*/ 186 w 329"/>
                <a:gd name="T65" fmla="*/ 162 h 267"/>
                <a:gd name="T66" fmla="*/ 173 w 329"/>
                <a:gd name="T67" fmla="*/ 200 h 267"/>
                <a:gd name="T68" fmla="*/ 127 w 329"/>
                <a:gd name="T69" fmla="*/ 170 h 267"/>
                <a:gd name="T70" fmla="*/ 155 w 329"/>
                <a:gd name="T71" fmla="*/ 221 h 267"/>
                <a:gd name="T72" fmla="*/ 182 w 329"/>
                <a:gd name="T73" fmla="*/ 229 h 267"/>
                <a:gd name="T74" fmla="*/ 221 w 329"/>
                <a:gd name="T75" fmla="*/ 233 h 267"/>
                <a:gd name="T76" fmla="*/ 288 w 329"/>
                <a:gd name="T77" fmla="*/ 127 h 267"/>
                <a:gd name="T78" fmla="*/ 146 w 329"/>
                <a:gd name="T79" fmla="*/ 115 h 267"/>
                <a:gd name="T80" fmla="*/ 203 w 329"/>
                <a:gd name="T81" fmla="*/ 20 h 267"/>
                <a:gd name="T82" fmla="*/ 21 w 329"/>
                <a:gd name="T83" fmla="*/ 20 h 267"/>
                <a:gd name="T84" fmla="*/ 21 w 329"/>
                <a:gd name="T85" fmla="*/ 141 h 267"/>
                <a:gd name="T86" fmla="*/ 210 w 329"/>
                <a:gd name="T87" fmla="*/ 108 h 267"/>
                <a:gd name="T88" fmla="*/ 148 w 329"/>
                <a:gd name="T89" fmla="*/ 148 h 267"/>
                <a:gd name="T90" fmla="*/ 171 w 329"/>
                <a:gd name="T91" fmla="*/ 174 h 267"/>
                <a:gd name="T92" fmla="*/ 188 w 329"/>
                <a:gd name="T93" fmla="*/ 148 h 267"/>
                <a:gd name="T94" fmla="*/ 210 w 329"/>
                <a:gd name="T95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9" h="267">
                  <a:moveTo>
                    <a:pt x="36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98" y="0"/>
                    <a:pt x="207" y="4"/>
                    <a:pt x="214" y="10"/>
                  </a:cubicBezTo>
                  <a:cubicBezTo>
                    <a:pt x="220" y="17"/>
                    <a:pt x="224" y="26"/>
                    <a:pt x="224" y="36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52" y="94"/>
                    <a:pt x="278" y="102"/>
                    <a:pt x="297" y="115"/>
                  </a:cubicBezTo>
                  <a:cubicBezTo>
                    <a:pt x="317" y="129"/>
                    <a:pt x="329" y="148"/>
                    <a:pt x="329" y="170"/>
                  </a:cubicBezTo>
                  <a:cubicBezTo>
                    <a:pt x="329" y="192"/>
                    <a:pt x="317" y="211"/>
                    <a:pt x="297" y="225"/>
                  </a:cubicBezTo>
                  <a:cubicBezTo>
                    <a:pt x="277" y="239"/>
                    <a:pt x="251" y="247"/>
                    <a:pt x="221" y="247"/>
                  </a:cubicBezTo>
                  <a:cubicBezTo>
                    <a:pt x="215" y="247"/>
                    <a:pt x="208" y="247"/>
                    <a:pt x="202" y="246"/>
                  </a:cubicBezTo>
                  <a:cubicBezTo>
                    <a:pt x="196" y="245"/>
                    <a:pt x="191" y="244"/>
                    <a:pt x="186" y="243"/>
                  </a:cubicBezTo>
                  <a:cubicBezTo>
                    <a:pt x="137" y="265"/>
                    <a:pt x="137" y="265"/>
                    <a:pt x="137" y="265"/>
                  </a:cubicBezTo>
                  <a:cubicBezTo>
                    <a:pt x="134" y="267"/>
                    <a:pt x="130" y="265"/>
                    <a:pt x="128" y="261"/>
                  </a:cubicBezTo>
                  <a:cubicBezTo>
                    <a:pt x="127" y="260"/>
                    <a:pt x="127" y="258"/>
                    <a:pt x="128" y="256"/>
                  </a:cubicBezTo>
                  <a:cubicBezTo>
                    <a:pt x="128" y="256"/>
                    <a:pt x="128" y="256"/>
                    <a:pt x="128" y="256"/>
                  </a:cubicBezTo>
                  <a:cubicBezTo>
                    <a:pt x="140" y="221"/>
                    <a:pt x="140" y="221"/>
                    <a:pt x="140" y="221"/>
                  </a:cubicBezTo>
                  <a:cubicBezTo>
                    <a:pt x="132" y="215"/>
                    <a:pt x="126" y="207"/>
                    <a:pt x="121" y="200"/>
                  </a:cubicBezTo>
                  <a:cubicBezTo>
                    <a:pt x="116" y="191"/>
                    <a:pt x="113" y="181"/>
                    <a:pt x="113" y="170"/>
                  </a:cubicBezTo>
                  <a:cubicBezTo>
                    <a:pt x="113" y="167"/>
                    <a:pt x="113" y="165"/>
                    <a:pt x="113" y="162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26" y="162"/>
                    <a:pt x="17" y="158"/>
                    <a:pt x="11" y="151"/>
                  </a:cubicBezTo>
                  <a:cubicBezTo>
                    <a:pt x="4" y="145"/>
                    <a:pt x="0" y="136"/>
                    <a:pt x="0" y="12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6"/>
                    <a:pt x="4" y="17"/>
                    <a:pt x="11" y="10"/>
                  </a:cubicBezTo>
                  <a:cubicBezTo>
                    <a:pt x="17" y="4"/>
                    <a:pt x="26" y="0"/>
                    <a:pt x="36" y="0"/>
                  </a:cubicBezTo>
                  <a:close/>
                  <a:moveTo>
                    <a:pt x="227" y="187"/>
                  </a:moveTo>
                  <a:cubicBezTo>
                    <a:pt x="227" y="195"/>
                    <a:pt x="227" y="195"/>
                    <a:pt x="227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2" y="187"/>
                    <a:pt x="292" y="187"/>
                    <a:pt x="292" y="187"/>
                  </a:cubicBezTo>
                  <a:cubicBezTo>
                    <a:pt x="227" y="187"/>
                    <a:pt x="227" y="187"/>
                    <a:pt x="227" y="187"/>
                  </a:cubicBezTo>
                  <a:close/>
                  <a:moveTo>
                    <a:pt x="227" y="168"/>
                  </a:moveTo>
                  <a:cubicBezTo>
                    <a:pt x="227" y="176"/>
                    <a:pt x="227" y="176"/>
                    <a:pt x="227" y="176"/>
                  </a:cubicBezTo>
                  <a:cubicBezTo>
                    <a:pt x="292" y="176"/>
                    <a:pt x="292" y="176"/>
                    <a:pt x="292" y="176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27" y="168"/>
                    <a:pt x="227" y="168"/>
                    <a:pt x="227" y="168"/>
                  </a:cubicBezTo>
                  <a:close/>
                  <a:moveTo>
                    <a:pt x="227" y="149"/>
                  </a:moveTo>
                  <a:cubicBezTo>
                    <a:pt x="227" y="157"/>
                    <a:pt x="227" y="157"/>
                    <a:pt x="227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49"/>
                    <a:pt x="292" y="149"/>
                    <a:pt x="292" y="149"/>
                  </a:cubicBezTo>
                  <a:cubicBezTo>
                    <a:pt x="227" y="149"/>
                    <a:pt x="227" y="149"/>
                    <a:pt x="227" y="149"/>
                  </a:cubicBezTo>
                  <a:close/>
                  <a:moveTo>
                    <a:pt x="126" y="77"/>
                  </a:moveTo>
                  <a:cubicBezTo>
                    <a:pt x="126" y="86"/>
                    <a:pt x="126" y="86"/>
                    <a:pt x="126" y="86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26" y="77"/>
                    <a:pt x="126" y="77"/>
                    <a:pt x="126" y="77"/>
                  </a:cubicBezTo>
                  <a:close/>
                  <a:moveTo>
                    <a:pt x="126" y="58"/>
                  </a:moveTo>
                  <a:cubicBezTo>
                    <a:pt x="126" y="67"/>
                    <a:pt x="126" y="67"/>
                    <a:pt x="126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26" y="58"/>
                    <a:pt x="126" y="58"/>
                    <a:pt x="126" y="58"/>
                  </a:cubicBezTo>
                  <a:close/>
                  <a:moveTo>
                    <a:pt x="126" y="39"/>
                  </a:moveTo>
                  <a:cubicBezTo>
                    <a:pt x="126" y="48"/>
                    <a:pt x="126" y="48"/>
                    <a:pt x="126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26" y="39"/>
                    <a:pt x="126" y="39"/>
                    <a:pt x="126" y="39"/>
                  </a:cubicBezTo>
                  <a:close/>
                  <a:moveTo>
                    <a:pt x="77" y="28"/>
                  </a:moveTo>
                  <a:cubicBezTo>
                    <a:pt x="70" y="28"/>
                    <a:pt x="63" y="31"/>
                    <a:pt x="58" y="36"/>
                  </a:cubicBezTo>
                  <a:cubicBezTo>
                    <a:pt x="53" y="41"/>
                    <a:pt x="50" y="48"/>
                    <a:pt x="50" y="56"/>
                  </a:cubicBezTo>
                  <a:cubicBezTo>
                    <a:pt x="50" y="63"/>
                    <a:pt x="53" y="70"/>
                    <a:pt x="58" y="75"/>
                  </a:cubicBezTo>
                  <a:cubicBezTo>
                    <a:pt x="63" y="80"/>
                    <a:pt x="70" y="83"/>
                    <a:pt x="77" y="83"/>
                  </a:cubicBezTo>
                  <a:cubicBezTo>
                    <a:pt x="85" y="83"/>
                    <a:pt x="92" y="80"/>
                    <a:pt x="96" y="75"/>
                  </a:cubicBezTo>
                  <a:cubicBezTo>
                    <a:pt x="101" y="70"/>
                    <a:pt x="104" y="63"/>
                    <a:pt x="104" y="56"/>
                  </a:cubicBezTo>
                  <a:cubicBezTo>
                    <a:pt x="104" y="48"/>
                    <a:pt x="101" y="41"/>
                    <a:pt x="96" y="36"/>
                  </a:cubicBezTo>
                  <a:cubicBezTo>
                    <a:pt x="92" y="31"/>
                    <a:pt x="85" y="28"/>
                    <a:pt x="77" y="28"/>
                  </a:cubicBezTo>
                  <a:close/>
                  <a:moveTo>
                    <a:pt x="76" y="95"/>
                  </a:moveTo>
                  <a:cubicBezTo>
                    <a:pt x="70" y="124"/>
                    <a:pt x="70" y="124"/>
                    <a:pt x="70" y="124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77" y="91"/>
                    <a:pt x="77" y="91"/>
                    <a:pt x="77" y="91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6" y="95"/>
                    <a:pt x="76" y="95"/>
                    <a:pt x="76" y="95"/>
                  </a:cubicBezTo>
                  <a:close/>
                  <a:moveTo>
                    <a:pt x="88" y="85"/>
                  </a:moveTo>
                  <a:cubicBezTo>
                    <a:pt x="81" y="93"/>
                    <a:pt x="81" y="93"/>
                    <a:pt x="81" y="93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15" y="106"/>
                    <a:pt x="104" y="90"/>
                    <a:pt x="88" y="85"/>
                  </a:cubicBezTo>
                  <a:close/>
                  <a:moveTo>
                    <a:pt x="66" y="124"/>
                  </a:moveTo>
                  <a:cubicBezTo>
                    <a:pt x="72" y="93"/>
                    <a:pt x="72" y="93"/>
                    <a:pt x="72" y="93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50" y="90"/>
                    <a:pt x="38" y="106"/>
                    <a:pt x="38" y="124"/>
                  </a:cubicBezTo>
                  <a:cubicBezTo>
                    <a:pt x="66" y="124"/>
                    <a:pt x="66" y="124"/>
                    <a:pt x="66" y="124"/>
                  </a:cubicBezTo>
                  <a:close/>
                  <a:moveTo>
                    <a:pt x="81" y="45"/>
                  </a:moveTo>
                  <a:cubicBezTo>
                    <a:pt x="80" y="46"/>
                    <a:pt x="80" y="46"/>
                    <a:pt x="79" y="46"/>
                  </a:cubicBezTo>
                  <a:cubicBezTo>
                    <a:pt x="70" y="51"/>
                    <a:pt x="59" y="51"/>
                    <a:pt x="54" y="51"/>
                  </a:cubicBezTo>
                  <a:cubicBezTo>
                    <a:pt x="54" y="53"/>
                    <a:pt x="53" y="54"/>
                    <a:pt x="53" y="56"/>
                  </a:cubicBezTo>
                  <a:cubicBezTo>
                    <a:pt x="53" y="62"/>
                    <a:pt x="56" y="68"/>
                    <a:pt x="60" y="72"/>
                  </a:cubicBezTo>
                  <a:cubicBezTo>
                    <a:pt x="65" y="77"/>
                    <a:pt x="71" y="79"/>
                    <a:pt x="77" y="79"/>
                  </a:cubicBezTo>
                  <a:cubicBezTo>
                    <a:pt x="84" y="79"/>
                    <a:pt x="90" y="77"/>
                    <a:pt x="94" y="72"/>
                  </a:cubicBezTo>
                  <a:cubicBezTo>
                    <a:pt x="98" y="68"/>
                    <a:pt x="101" y="62"/>
                    <a:pt x="101" y="56"/>
                  </a:cubicBezTo>
                  <a:cubicBezTo>
                    <a:pt x="101" y="54"/>
                    <a:pt x="101" y="52"/>
                    <a:pt x="100" y="51"/>
                  </a:cubicBezTo>
                  <a:cubicBezTo>
                    <a:pt x="98" y="51"/>
                    <a:pt x="96" y="51"/>
                    <a:pt x="94" y="50"/>
                  </a:cubicBezTo>
                  <a:cubicBezTo>
                    <a:pt x="89" y="49"/>
                    <a:pt x="85" y="48"/>
                    <a:pt x="81" y="45"/>
                  </a:cubicBezTo>
                  <a:close/>
                  <a:moveTo>
                    <a:pt x="224" y="107"/>
                  </a:moveTo>
                  <a:cubicBezTo>
                    <a:pt x="224" y="126"/>
                    <a:pt x="224" y="126"/>
                    <a:pt x="224" y="126"/>
                  </a:cubicBezTo>
                  <a:cubicBezTo>
                    <a:pt x="224" y="136"/>
                    <a:pt x="220" y="145"/>
                    <a:pt x="214" y="151"/>
                  </a:cubicBezTo>
                  <a:cubicBezTo>
                    <a:pt x="207" y="158"/>
                    <a:pt x="198" y="162"/>
                    <a:pt x="188" y="162"/>
                  </a:cubicBezTo>
                  <a:cubicBezTo>
                    <a:pt x="186" y="162"/>
                    <a:pt x="186" y="162"/>
                    <a:pt x="186" y="162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6" y="200"/>
                    <a:pt x="183" y="203"/>
                    <a:pt x="179" y="203"/>
                  </a:cubicBezTo>
                  <a:cubicBezTo>
                    <a:pt x="176" y="203"/>
                    <a:pt x="174" y="202"/>
                    <a:pt x="173" y="200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28" y="165"/>
                    <a:pt x="127" y="167"/>
                    <a:pt x="127" y="170"/>
                  </a:cubicBezTo>
                  <a:cubicBezTo>
                    <a:pt x="127" y="178"/>
                    <a:pt x="130" y="185"/>
                    <a:pt x="134" y="192"/>
                  </a:cubicBezTo>
                  <a:cubicBezTo>
                    <a:pt x="138" y="200"/>
                    <a:pt x="144" y="206"/>
                    <a:pt x="152" y="212"/>
                  </a:cubicBezTo>
                  <a:cubicBezTo>
                    <a:pt x="155" y="214"/>
                    <a:pt x="156" y="217"/>
                    <a:pt x="155" y="221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28"/>
                    <a:pt x="185" y="228"/>
                    <a:pt x="187" y="228"/>
                  </a:cubicBezTo>
                  <a:cubicBezTo>
                    <a:pt x="192" y="230"/>
                    <a:pt x="198" y="231"/>
                    <a:pt x="204" y="232"/>
                  </a:cubicBezTo>
                  <a:cubicBezTo>
                    <a:pt x="209" y="232"/>
                    <a:pt x="215" y="233"/>
                    <a:pt x="221" y="233"/>
                  </a:cubicBezTo>
                  <a:cubicBezTo>
                    <a:pt x="248" y="233"/>
                    <a:pt x="271" y="225"/>
                    <a:pt x="288" y="214"/>
                  </a:cubicBezTo>
                  <a:cubicBezTo>
                    <a:pt x="305" y="202"/>
                    <a:pt x="315" y="187"/>
                    <a:pt x="315" y="170"/>
                  </a:cubicBezTo>
                  <a:cubicBezTo>
                    <a:pt x="315" y="153"/>
                    <a:pt x="305" y="138"/>
                    <a:pt x="288" y="127"/>
                  </a:cubicBezTo>
                  <a:cubicBezTo>
                    <a:pt x="272" y="115"/>
                    <a:pt x="249" y="108"/>
                    <a:pt x="224" y="107"/>
                  </a:cubicBezTo>
                  <a:close/>
                  <a:moveTo>
                    <a:pt x="118" y="148"/>
                  </a:moveTo>
                  <a:cubicBezTo>
                    <a:pt x="123" y="135"/>
                    <a:pt x="133" y="124"/>
                    <a:pt x="146" y="115"/>
                  </a:cubicBezTo>
                  <a:cubicBezTo>
                    <a:pt x="162" y="103"/>
                    <a:pt x="185" y="95"/>
                    <a:pt x="210" y="93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0"/>
                    <a:pt x="207" y="24"/>
                    <a:pt x="203" y="20"/>
                  </a:cubicBezTo>
                  <a:cubicBezTo>
                    <a:pt x="200" y="17"/>
                    <a:pt x="194" y="14"/>
                    <a:pt x="188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25" y="17"/>
                    <a:pt x="21" y="20"/>
                  </a:cubicBezTo>
                  <a:cubicBezTo>
                    <a:pt x="17" y="24"/>
                    <a:pt x="15" y="30"/>
                    <a:pt x="15" y="3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32"/>
                    <a:pt x="17" y="137"/>
                    <a:pt x="21" y="141"/>
                  </a:cubicBezTo>
                  <a:cubicBezTo>
                    <a:pt x="25" y="145"/>
                    <a:pt x="30" y="148"/>
                    <a:pt x="36" y="148"/>
                  </a:cubicBezTo>
                  <a:cubicBezTo>
                    <a:pt x="118" y="148"/>
                    <a:pt x="118" y="148"/>
                    <a:pt x="118" y="148"/>
                  </a:cubicBezTo>
                  <a:close/>
                  <a:moveTo>
                    <a:pt x="210" y="108"/>
                  </a:moveTo>
                  <a:cubicBezTo>
                    <a:pt x="188" y="110"/>
                    <a:pt x="168" y="116"/>
                    <a:pt x="154" y="127"/>
                  </a:cubicBezTo>
                  <a:cubicBezTo>
                    <a:pt x="145" y="133"/>
                    <a:pt x="138" y="140"/>
                    <a:pt x="134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50" y="148"/>
                    <a:pt x="152" y="149"/>
                    <a:pt x="154" y="150"/>
                  </a:cubicBezTo>
                  <a:cubicBezTo>
                    <a:pt x="171" y="174"/>
                    <a:pt x="171" y="174"/>
                    <a:pt x="171" y="174"/>
                  </a:cubicBezTo>
                  <a:cubicBezTo>
                    <a:pt x="171" y="155"/>
                    <a:pt x="171" y="155"/>
                    <a:pt x="171" y="155"/>
                  </a:cubicBezTo>
                  <a:cubicBezTo>
                    <a:pt x="171" y="151"/>
                    <a:pt x="175" y="148"/>
                    <a:pt x="179" y="148"/>
                  </a:cubicBezTo>
                  <a:cubicBezTo>
                    <a:pt x="188" y="148"/>
                    <a:pt x="188" y="148"/>
                    <a:pt x="188" y="148"/>
                  </a:cubicBezTo>
                  <a:cubicBezTo>
                    <a:pt x="194" y="148"/>
                    <a:pt x="200" y="145"/>
                    <a:pt x="203" y="141"/>
                  </a:cubicBezTo>
                  <a:cubicBezTo>
                    <a:pt x="207" y="137"/>
                    <a:pt x="210" y="132"/>
                    <a:pt x="210" y="126"/>
                  </a:cubicBezTo>
                  <a:lnTo>
                    <a:pt x="21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815525" y="3913106"/>
            <a:ext cx="1535971" cy="1536171"/>
            <a:chOff x="6923881" y="2787774"/>
            <a:chExt cx="1152128" cy="1152128"/>
          </a:xfrm>
        </p:grpSpPr>
        <p:sp>
          <p:nvSpPr>
            <p:cNvPr id="24" name="椭圆 23"/>
            <p:cNvSpPr/>
            <p:nvPr/>
          </p:nvSpPr>
          <p:spPr>
            <a:xfrm>
              <a:off x="6923881" y="2787774"/>
              <a:ext cx="1152128" cy="1152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162685" y="3062938"/>
              <a:ext cx="674520" cy="583200"/>
              <a:chOff x="4848315" y="2995479"/>
              <a:chExt cx="674520" cy="583200"/>
            </a:xfrm>
          </p:grpSpPr>
          <p:sp>
            <p:nvSpPr>
              <p:cNvPr id="26" name="Freeform 52"/>
              <p:cNvSpPr>
                <a:spLocks noEditPoints="1"/>
              </p:cNvSpPr>
              <p:nvPr/>
            </p:nvSpPr>
            <p:spPr bwMode="auto">
              <a:xfrm>
                <a:off x="4963503" y="3243495"/>
                <a:ext cx="456598" cy="250091"/>
              </a:xfrm>
              <a:custGeom>
                <a:avLst/>
                <a:gdLst>
                  <a:gd name="T0" fmla="*/ 148 w 186"/>
                  <a:gd name="T1" fmla="*/ 81 h 102"/>
                  <a:gd name="T2" fmla="*/ 92 w 186"/>
                  <a:gd name="T3" fmla="*/ 88 h 102"/>
                  <a:gd name="T4" fmla="*/ 92 w 186"/>
                  <a:gd name="T5" fmla="*/ 64 h 102"/>
                  <a:gd name="T6" fmla="*/ 148 w 186"/>
                  <a:gd name="T7" fmla="*/ 71 h 102"/>
                  <a:gd name="T8" fmla="*/ 92 w 186"/>
                  <a:gd name="T9" fmla="*/ 64 h 102"/>
                  <a:gd name="T10" fmla="*/ 186 w 186"/>
                  <a:gd name="T11" fmla="*/ 44 h 102"/>
                  <a:gd name="T12" fmla="*/ 92 w 186"/>
                  <a:gd name="T13" fmla="*/ 51 h 102"/>
                  <a:gd name="T14" fmla="*/ 92 w 186"/>
                  <a:gd name="T15" fmla="*/ 25 h 102"/>
                  <a:gd name="T16" fmla="*/ 186 w 186"/>
                  <a:gd name="T17" fmla="*/ 32 h 102"/>
                  <a:gd name="T18" fmla="*/ 92 w 186"/>
                  <a:gd name="T19" fmla="*/ 25 h 102"/>
                  <a:gd name="T20" fmla="*/ 186 w 186"/>
                  <a:gd name="T21" fmla="*/ 6 h 102"/>
                  <a:gd name="T22" fmla="*/ 92 w 186"/>
                  <a:gd name="T23" fmla="*/ 13 h 102"/>
                  <a:gd name="T24" fmla="*/ 28 w 186"/>
                  <a:gd name="T25" fmla="*/ 3 h 102"/>
                  <a:gd name="T26" fmla="*/ 26 w 186"/>
                  <a:gd name="T27" fmla="*/ 4 h 102"/>
                  <a:gd name="T28" fmla="*/ 25 w 186"/>
                  <a:gd name="T29" fmla="*/ 4 h 102"/>
                  <a:gd name="T30" fmla="*/ 24 w 186"/>
                  <a:gd name="T31" fmla="*/ 5 h 102"/>
                  <a:gd name="T32" fmla="*/ 24 w 186"/>
                  <a:gd name="T33" fmla="*/ 5 h 102"/>
                  <a:gd name="T34" fmla="*/ 23 w 186"/>
                  <a:gd name="T35" fmla="*/ 6 h 102"/>
                  <a:gd name="T36" fmla="*/ 23 w 186"/>
                  <a:gd name="T37" fmla="*/ 6 h 102"/>
                  <a:gd name="T38" fmla="*/ 22 w 186"/>
                  <a:gd name="T39" fmla="*/ 6 h 102"/>
                  <a:gd name="T40" fmla="*/ 21 w 186"/>
                  <a:gd name="T41" fmla="*/ 7 h 102"/>
                  <a:gd name="T42" fmla="*/ 21 w 186"/>
                  <a:gd name="T43" fmla="*/ 7 h 102"/>
                  <a:gd name="T44" fmla="*/ 20 w 186"/>
                  <a:gd name="T45" fmla="*/ 8 h 102"/>
                  <a:gd name="T46" fmla="*/ 20 w 186"/>
                  <a:gd name="T47" fmla="*/ 8 h 102"/>
                  <a:gd name="T48" fmla="*/ 19 w 186"/>
                  <a:gd name="T49" fmla="*/ 8 h 102"/>
                  <a:gd name="T50" fmla="*/ 19 w 186"/>
                  <a:gd name="T51" fmla="*/ 9 h 102"/>
                  <a:gd name="T52" fmla="*/ 18 w 186"/>
                  <a:gd name="T53" fmla="*/ 9 h 102"/>
                  <a:gd name="T54" fmla="*/ 18 w 186"/>
                  <a:gd name="T55" fmla="*/ 10 h 102"/>
                  <a:gd name="T56" fmla="*/ 18 w 186"/>
                  <a:gd name="T57" fmla="*/ 10 h 102"/>
                  <a:gd name="T58" fmla="*/ 8 w 186"/>
                  <a:gd name="T59" fmla="*/ 28 h 102"/>
                  <a:gd name="T60" fmla="*/ 2 w 186"/>
                  <a:gd name="T61" fmla="*/ 61 h 102"/>
                  <a:gd name="T62" fmla="*/ 40 w 186"/>
                  <a:gd name="T63" fmla="*/ 1 h 102"/>
                  <a:gd name="T64" fmla="*/ 16 w 186"/>
                  <a:gd name="T65" fmla="*/ 30 h 102"/>
                  <a:gd name="T66" fmla="*/ 42 w 186"/>
                  <a:gd name="T67" fmla="*/ 16 h 102"/>
                  <a:gd name="T68" fmla="*/ 45 w 186"/>
                  <a:gd name="T69" fmla="*/ 30 h 102"/>
                  <a:gd name="T70" fmla="*/ 49 w 186"/>
                  <a:gd name="T71" fmla="*/ 30 h 102"/>
                  <a:gd name="T72" fmla="*/ 64 w 186"/>
                  <a:gd name="T73" fmla="*/ 33 h 102"/>
                  <a:gd name="T74" fmla="*/ 15 w 186"/>
                  <a:gd name="T75" fmla="*/ 33 h 102"/>
                  <a:gd name="T76" fmla="*/ 16 w 186"/>
                  <a:gd name="T77" fmla="*/ 30 h 102"/>
                  <a:gd name="T78" fmla="*/ 53 w 186"/>
                  <a:gd name="T79" fmla="*/ 38 h 102"/>
                  <a:gd name="T80" fmla="*/ 46 w 186"/>
                  <a:gd name="T81" fmla="*/ 38 h 102"/>
                  <a:gd name="T82" fmla="*/ 29 w 186"/>
                  <a:gd name="T83" fmla="*/ 35 h 102"/>
                  <a:gd name="T84" fmla="*/ 29 w 186"/>
                  <a:gd name="T85" fmla="*/ 42 h 102"/>
                  <a:gd name="T86" fmla="*/ 29 w 186"/>
                  <a:gd name="T87" fmla="*/ 35 h 102"/>
                  <a:gd name="T88" fmla="*/ 0 w 186"/>
                  <a:gd name="T89" fmla="*/ 102 h 102"/>
                  <a:gd name="T90" fmla="*/ 28 w 186"/>
                  <a:gd name="T91" fmla="*/ 96 h 102"/>
                  <a:gd name="T92" fmla="*/ 79 w 186"/>
                  <a:gd name="T9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6" h="102">
                    <a:moveTo>
                      <a:pt x="92" y="81"/>
                    </a:moveTo>
                    <a:cubicBezTo>
                      <a:pt x="148" y="81"/>
                      <a:pt x="148" y="81"/>
                      <a:pt x="148" y="81"/>
                    </a:cubicBezTo>
                    <a:cubicBezTo>
                      <a:pt x="148" y="88"/>
                      <a:pt x="148" y="88"/>
                      <a:pt x="148" y="88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2" y="81"/>
                      <a:pt x="92" y="81"/>
                      <a:pt x="92" y="81"/>
                    </a:cubicBezTo>
                    <a:close/>
                    <a:moveTo>
                      <a:pt x="92" y="64"/>
                    </a:moveTo>
                    <a:cubicBezTo>
                      <a:pt x="148" y="64"/>
                      <a:pt x="148" y="64"/>
                      <a:pt x="148" y="64"/>
                    </a:cubicBezTo>
                    <a:cubicBezTo>
                      <a:pt x="148" y="71"/>
                      <a:pt x="148" y="71"/>
                      <a:pt x="148" y="71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2" y="64"/>
                      <a:pt x="92" y="64"/>
                      <a:pt x="92" y="64"/>
                    </a:cubicBezTo>
                    <a:close/>
                    <a:moveTo>
                      <a:pt x="92" y="44"/>
                    </a:moveTo>
                    <a:cubicBezTo>
                      <a:pt x="186" y="44"/>
                      <a:pt x="186" y="44"/>
                      <a:pt x="186" y="44"/>
                    </a:cubicBezTo>
                    <a:cubicBezTo>
                      <a:pt x="186" y="51"/>
                      <a:pt x="186" y="51"/>
                      <a:pt x="186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44"/>
                      <a:pt x="92" y="44"/>
                      <a:pt x="92" y="44"/>
                    </a:cubicBezTo>
                    <a:close/>
                    <a:moveTo>
                      <a:pt x="92" y="25"/>
                    </a:moveTo>
                    <a:cubicBezTo>
                      <a:pt x="186" y="25"/>
                      <a:pt x="186" y="25"/>
                      <a:pt x="186" y="25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92" y="32"/>
                      <a:pt x="92" y="32"/>
                      <a:pt x="92" y="32"/>
                    </a:cubicBezTo>
                    <a:cubicBezTo>
                      <a:pt x="92" y="25"/>
                      <a:pt x="92" y="25"/>
                      <a:pt x="92" y="25"/>
                    </a:cubicBezTo>
                    <a:close/>
                    <a:moveTo>
                      <a:pt x="92" y="6"/>
                    </a:moveTo>
                    <a:cubicBezTo>
                      <a:pt x="186" y="6"/>
                      <a:pt x="186" y="6"/>
                      <a:pt x="186" y="6"/>
                    </a:cubicBezTo>
                    <a:cubicBezTo>
                      <a:pt x="186" y="13"/>
                      <a:pt x="186" y="13"/>
                      <a:pt x="186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6"/>
                      <a:pt x="92" y="6"/>
                      <a:pt x="92" y="6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7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3" y="15"/>
                      <a:pt x="9" y="21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6" y="38"/>
                      <a:pt x="17" y="55"/>
                      <a:pt x="2" y="61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82" y="40"/>
                      <a:pt x="74" y="0"/>
                      <a:pt x="40" y="1"/>
                    </a:cubicBezTo>
                    <a:cubicBezTo>
                      <a:pt x="36" y="1"/>
                      <a:pt x="31" y="2"/>
                      <a:pt x="28" y="3"/>
                    </a:cubicBezTo>
                    <a:close/>
                    <a:moveTo>
                      <a:pt x="16" y="30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1"/>
                      <a:pt x="64" y="32"/>
                      <a:pt x="64" y="33"/>
                    </a:cubicBezTo>
                    <a:cubicBezTo>
                      <a:pt x="64" y="47"/>
                      <a:pt x="53" y="58"/>
                      <a:pt x="40" y="58"/>
                    </a:cubicBezTo>
                    <a:cubicBezTo>
                      <a:pt x="26" y="58"/>
                      <a:pt x="15" y="47"/>
                      <a:pt x="15" y="33"/>
                    </a:cubicBezTo>
                    <a:cubicBezTo>
                      <a:pt x="15" y="31"/>
                      <a:pt x="15" y="29"/>
                      <a:pt x="16" y="27"/>
                    </a:cubicBezTo>
                    <a:cubicBezTo>
                      <a:pt x="16" y="29"/>
                      <a:pt x="16" y="30"/>
                      <a:pt x="16" y="30"/>
                    </a:cubicBezTo>
                    <a:close/>
                    <a:moveTo>
                      <a:pt x="49" y="35"/>
                    </a:moveTo>
                    <a:cubicBezTo>
                      <a:pt x="51" y="35"/>
                      <a:pt x="53" y="37"/>
                      <a:pt x="53" y="38"/>
                    </a:cubicBezTo>
                    <a:cubicBezTo>
                      <a:pt x="53" y="40"/>
                      <a:pt x="51" y="42"/>
                      <a:pt x="49" y="42"/>
                    </a:cubicBezTo>
                    <a:cubicBezTo>
                      <a:pt x="47" y="42"/>
                      <a:pt x="46" y="40"/>
                      <a:pt x="46" y="38"/>
                    </a:cubicBezTo>
                    <a:cubicBezTo>
                      <a:pt x="46" y="37"/>
                      <a:pt x="47" y="35"/>
                      <a:pt x="49" y="35"/>
                    </a:cubicBezTo>
                    <a:close/>
                    <a:moveTo>
                      <a:pt x="29" y="35"/>
                    </a:moveTo>
                    <a:cubicBezTo>
                      <a:pt x="31" y="35"/>
                      <a:pt x="33" y="37"/>
                      <a:pt x="33" y="38"/>
                    </a:cubicBezTo>
                    <a:cubicBezTo>
                      <a:pt x="33" y="40"/>
                      <a:pt x="31" y="42"/>
                      <a:pt x="29" y="42"/>
                    </a:cubicBezTo>
                    <a:cubicBezTo>
                      <a:pt x="28" y="42"/>
                      <a:pt x="26" y="40"/>
                      <a:pt x="26" y="38"/>
                    </a:cubicBezTo>
                    <a:cubicBezTo>
                      <a:pt x="26" y="37"/>
                      <a:pt x="28" y="35"/>
                      <a:pt x="29" y="35"/>
                    </a:cubicBezTo>
                    <a:close/>
                    <a:moveTo>
                      <a:pt x="79" y="102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" y="83"/>
                      <a:pt x="12" y="68"/>
                      <a:pt x="28" y="63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67" y="68"/>
                      <a:pt x="78" y="83"/>
                      <a:pt x="79" y="10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7" name="Freeform 53"/>
              <p:cNvSpPr>
                <a:spLocks noEditPoints="1"/>
              </p:cNvSpPr>
              <p:nvPr/>
            </p:nvSpPr>
            <p:spPr bwMode="auto">
              <a:xfrm>
                <a:off x="4848315" y="2995479"/>
                <a:ext cx="674520" cy="583200"/>
              </a:xfrm>
              <a:custGeom>
                <a:avLst/>
                <a:gdLst>
                  <a:gd name="T0" fmla="*/ 265 w 275"/>
                  <a:gd name="T1" fmla="*/ 71 h 238"/>
                  <a:gd name="T2" fmla="*/ 243 w 275"/>
                  <a:gd name="T3" fmla="*/ 62 h 238"/>
                  <a:gd name="T4" fmla="*/ 217 w 275"/>
                  <a:gd name="T5" fmla="*/ 62 h 238"/>
                  <a:gd name="T6" fmla="*/ 194 w 275"/>
                  <a:gd name="T7" fmla="*/ 43 h 238"/>
                  <a:gd name="T8" fmla="*/ 172 w 275"/>
                  <a:gd name="T9" fmla="*/ 43 h 238"/>
                  <a:gd name="T10" fmla="*/ 145 w 275"/>
                  <a:gd name="T11" fmla="*/ 0 h 238"/>
                  <a:gd name="T12" fmla="*/ 126 w 275"/>
                  <a:gd name="T13" fmla="*/ 0 h 238"/>
                  <a:gd name="T14" fmla="*/ 100 w 275"/>
                  <a:gd name="T15" fmla="*/ 43 h 238"/>
                  <a:gd name="T16" fmla="*/ 76 w 275"/>
                  <a:gd name="T17" fmla="*/ 44 h 238"/>
                  <a:gd name="T18" fmla="*/ 53 w 275"/>
                  <a:gd name="T19" fmla="*/ 62 h 238"/>
                  <a:gd name="T20" fmla="*/ 31 w 275"/>
                  <a:gd name="T21" fmla="*/ 62 h 238"/>
                  <a:gd name="T22" fmla="*/ 9 w 275"/>
                  <a:gd name="T23" fmla="*/ 71 h 238"/>
                  <a:gd name="T24" fmla="*/ 0 w 275"/>
                  <a:gd name="T25" fmla="*/ 93 h 238"/>
                  <a:gd name="T26" fmla="*/ 0 w 275"/>
                  <a:gd name="T27" fmla="*/ 207 h 238"/>
                  <a:gd name="T28" fmla="*/ 9 w 275"/>
                  <a:gd name="T29" fmla="*/ 229 h 238"/>
                  <a:gd name="T30" fmla="*/ 31 w 275"/>
                  <a:gd name="T31" fmla="*/ 238 h 238"/>
                  <a:gd name="T32" fmla="*/ 243 w 275"/>
                  <a:gd name="T33" fmla="*/ 238 h 238"/>
                  <a:gd name="T34" fmla="*/ 265 w 275"/>
                  <a:gd name="T35" fmla="*/ 229 h 238"/>
                  <a:gd name="T36" fmla="*/ 275 w 275"/>
                  <a:gd name="T37" fmla="*/ 207 h 238"/>
                  <a:gd name="T38" fmla="*/ 275 w 275"/>
                  <a:gd name="T39" fmla="*/ 93 h 238"/>
                  <a:gd name="T40" fmla="*/ 265 w 275"/>
                  <a:gd name="T41" fmla="*/ 71 h 238"/>
                  <a:gd name="T42" fmla="*/ 77 w 275"/>
                  <a:gd name="T43" fmla="*/ 50 h 238"/>
                  <a:gd name="T44" fmla="*/ 194 w 275"/>
                  <a:gd name="T45" fmla="*/ 49 h 238"/>
                  <a:gd name="T46" fmla="*/ 210 w 275"/>
                  <a:gd name="T47" fmla="*/ 58 h 238"/>
                  <a:gd name="T48" fmla="*/ 201 w 275"/>
                  <a:gd name="T49" fmla="*/ 56 h 238"/>
                  <a:gd name="T50" fmla="*/ 83 w 275"/>
                  <a:gd name="T51" fmla="*/ 57 h 238"/>
                  <a:gd name="T52" fmla="*/ 66 w 275"/>
                  <a:gd name="T53" fmla="*/ 74 h 238"/>
                  <a:gd name="T54" fmla="*/ 68 w 275"/>
                  <a:gd name="T55" fmla="*/ 83 h 238"/>
                  <a:gd name="T56" fmla="*/ 59 w 275"/>
                  <a:gd name="T57" fmla="*/ 68 h 238"/>
                  <a:gd name="T58" fmla="*/ 77 w 275"/>
                  <a:gd name="T59" fmla="*/ 50 h 238"/>
                  <a:gd name="T60" fmla="*/ 258 w 275"/>
                  <a:gd name="T61" fmla="*/ 207 h 238"/>
                  <a:gd name="T62" fmla="*/ 254 w 275"/>
                  <a:gd name="T63" fmla="*/ 217 h 238"/>
                  <a:gd name="T64" fmla="*/ 243 w 275"/>
                  <a:gd name="T65" fmla="*/ 222 h 238"/>
                  <a:gd name="T66" fmla="*/ 31 w 275"/>
                  <a:gd name="T67" fmla="*/ 222 h 238"/>
                  <a:gd name="T68" fmla="*/ 21 w 275"/>
                  <a:gd name="T69" fmla="*/ 217 h 238"/>
                  <a:gd name="T70" fmla="*/ 17 w 275"/>
                  <a:gd name="T71" fmla="*/ 207 h 238"/>
                  <a:gd name="T72" fmla="*/ 17 w 275"/>
                  <a:gd name="T73" fmla="*/ 93 h 238"/>
                  <a:gd name="T74" fmla="*/ 21 w 275"/>
                  <a:gd name="T75" fmla="*/ 83 h 238"/>
                  <a:gd name="T76" fmla="*/ 31 w 275"/>
                  <a:gd name="T77" fmla="*/ 78 h 238"/>
                  <a:gd name="T78" fmla="*/ 54 w 275"/>
                  <a:gd name="T79" fmla="*/ 78 h 238"/>
                  <a:gd name="T80" fmla="*/ 76 w 275"/>
                  <a:gd name="T81" fmla="*/ 92 h 238"/>
                  <a:gd name="T82" fmla="*/ 194 w 275"/>
                  <a:gd name="T83" fmla="*/ 92 h 238"/>
                  <a:gd name="T84" fmla="*/ 215 w 275"/>
                  <a:gd name="T85" fmla="*/ 78 h 238"/>
                  <a:gd name="T86" fmla="*/ 243 w 275"/>
                  <a:gd name="T87" fmla="*/ 78 h 238"/>
                  <a:gd name="T88" fmla="*/ 254 w 275"/>
                  <a:gd name="T89" fmla="*/ 83 h 238"/>
                  <a:gd name="T90" fmla="*/ 258 w 275"/>
                  <a:gd name="T91" fmla="*/ 93 h 238"/>
                  <a:gd name="T92" fmla="*/ 258 w 275"/>
                  <a:gd name="T93" fmla="*/ 20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5" h="238">
                    <a:moveTo>
                      <a:pt x="265" y="71"/>
                    </a:moveTo>
                    <a:cubicBezTo>
                      <a:pt x="260" y="65"/>
                      <a:pt x="252" y="62"/>
                      <a:pt x="243" y="62"/>
                    </a:cubicBezTo>
                    <a:cubicBezTo>
                      <a:pt x="217" y="62"/>
                      <a:pt x="217" y="62"/>
                      <a:pt x="217" y="62"/>
                    </a:cubicBezTo>
                    <a:cubicBezTo>
                      <a:pt x="215" y="51"/>
                      <a:pt x="205" y="43"/>
                      <a:pt x="194" y="4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55" y="30"/>
                      <a:pt x="148" y="15"/>
                      <a:pt x="145" y="0"/>
                    </a:cubicBezTo>
                    <a:cubicBezTo>
                      <a:pt x="138" y="0"/>
                      <a:pt x="132" y="0"/>
                      <a:pt x="126" y="0"/>
                    </a:cubicBezTo>
                    <a:cubicBezTo>
                      <a:pt x="123" y="20"/>
                      <a:pt x="114" y="33"/>
                      <a:pt x="100" y="43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65" y="44"/>
                      <a:pt x="56" y="51"/>
                      <a:pt x="53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23" y="62"/>
                      <a:pt x="15" y="65"/>
                      <a:pt x="9" y="71"/>
                    </a:cubicBezTo>
                    <a:cubicBezTo>
                      <a:pt x="3" y="77"/>
                      <a:pt x="0" y="84"/>
                      <a:pt x="0" y="93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15"/>
                      <a:pt x="3" y="223"/>
                      <a:pt x="9" y="229"/>
                    </a:cubicBezTo>
                    <a:cubicBezTo>
                      <a:pt x="15" y="235"/>
                      <a:pt x="23" y="238"/>
                      <a:pt x="31" y="238"/>
                    </a:cubicBezTo>
                    <a:cubicBezTo>
                      <a:pt x="243" y="238"/>
                      <a:pt x="243" y="238"/>
                      <a:pt x="243" y="238"/>
                    </a:cubicBezTo>
                    <a:cubicBezTo>
                      <a:pt x="252" y="238"/>
                      <a:pt x="260" y="235"/>
                      <a:pt x="265" y="229"/>
                    </a:cubicBezTo>
                    <a:cubicBezTo>
                      <a:pt x="271" y="223"/>
                      <a:pt x="275" y="215"/>
                      <a:pt x="275" y="207"/>
                    </a:cubicBezTo>
                    <a:cubicBezTo>
                      <a:pt x="275" y="93"/>
                      <a:pt x="275" y="93"/>
                      <a:pt x="275" y="93"/>
                    </a:cubicBezTo>
                    <a:cubicBezTo>
                      <a:pt x="275" y="84"/>
                      <a:pt x="271" y="77"/>
                      <a:pt x="265" y="71"/>
                    </a:cubicBezTo>
                    <a:close/>
                    <a:moveTo>
                      <a:pt x="77" y="50"/>
                    </a:moveTo>
                    <a:cubicBezTo>
                      <a:pt x="194" y="49"/>
                      <a:pt x="194" y="49"/>
                      <a:pt x="194" y="49"/>
                    </a:cubicBezTo>
                    <a:cubicBezTo>
                      <a:pt x="201" y="49"/>
                      <a:pt x="207" y="53"/>
                      <a:pt x="210" y="58"/>
                    </a:cubicBezTo>
                    <a:cubicBezTo>
                      <a:pt x="207" y="57"/>
                      <a:pt x="204" y="56"/>
                      <a:pt x="201" y="56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74" y="57"/>
                      <a:pt x="66" y="65"/>
                      <a:pt x="66" y="74"/>
                    </a:cubicBezTo>
                    <a:cubicBezTo>
                      <a:pt x="66" y="77"/>
                      <a:pt x="66" y="80"/>
                      <a:pt x="68" y="83"/>
                    </a:cubicBezTo>
                    <a:cubicBezTo>
                      <a:pt x="63" y="80"/>
                      <a:pt x="59" y="74"/>
                      <a:pt x="59" y="68"/>
                    </a:cubicBezTo>
                    <a:cubicBezTo>
                      <a:pt x="59" y="58"/>
                      <a:pt x="67" y="50"/>
                      <a:pt x="77" y="50"/>
                    </a:cubicBezTo>
                    <a:close/>
                    <a:moveTo>
                      <a:pt x="258" y="207"/>
                    </a:moveTo>
                    <a:cubicBezTo>
                      <a:pt x="258" y="211"/>
                      <a:pt x="256" y="214"/>
                      <a:pt x="254" y="217"/>
                    </a:cubicBezTo>
                    <a:cubicBezTo>
                      <a:pt x="251" y="220"/>
                      <a:pt x="247" y="222"/>
                      <a:pt x="243" y="222"/>
                    </a:cubicBezTo>
                    <a:cubicBezTo>
                      <a:pt x="31" y="222"/>
                      <a:pt x="31" y="222"/>
                      <a:pt x="31" y="222"/>
                    </a:cubicBezTo>
                    <a:cubicBezTo>
                      <a:pt x="27" y="222"/>
                      <a:pt x="24" y="220"/>
                      <a:pt x="21" y="217"/>
                    </a:cubicBezTo>
                    <a:cubicBezTo>
                      <a:pt x="18" y="214"/>
                      <a:pt x="17" y="211"/>
                      <a:pt x="17" y="207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89"/>
                      <a:pt x="18" y="85"/>
                      <a:pt x="21" y="83"/>
                    </a:cubicBezTo>
                    <a:cubicBezTo>
                      <a:pt x="24" y="80"/>
                      <a:pt x="27" y="78"/>
                      <a:pt x="31" y="78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8" y="87"/>
                      <a:pt x="67" y="92"/>
                      <a:pt x="76" y="92"/>
                    </a:cubicBezTo>
                    <a:cubicBezTo>
                      <a:pt x="194" y="92"/>
                      <a:pt x="194" y="92"/>
                      <a:pt x="194" y="92"/>
                    </a:cubicBezTo>
                    <a:cubicBezTo>
                      <a:pt x="203" y="92"/>
                      <a:pt x="211" y="86"/>
                      <a:pt x="215" y="78"/>
                    </a:cubicBezTo>
                    <a:cubicBezTo>
                      <a:pt x="243" y="78"/>
                      <a:pt x="243" y="78"/>
                      <a:pt x="243" y="78"/>
                    </a:cubicBezTo>
                    <a:cubicBezTo>
                      <a:pt x="247" y="78"/>
                      <a:pt x="251" y="80"/>
                      <a:pt x="254" y="83"/>
                    </a:cubicBezTo>
                    <a:cubicBezTo>
                      <a:pt x="256" y="85"/>
                      <a:pt x="258" y="89"/>
                      <a:pt x="258" y="93"/>
                    </a:cubicBezTo>
                    <a:lnTo>
                      <a:pt x="258" y="2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9815525" y="1716006"/>
            <a:ext cx="1535971" cy="1536171"/>
            <a:chOff x="6923881" y="1139949"/>
            <a:chExt cx="1152128" cy="1152128"/>
          </a:xfrm>
        </p:grpSpPr>
        <p:sp>
          <p:nvSpPr>
            <p:cNvPr id="29" name="椭圆 28"/>
            <p:cNvSpPr/>
            <p:nvPr/>
          </p:nvSpPr>
          <p:spPr>
            <a:xfrm>
              <a:off x="6923881" y="1139949"/>
              <a:ext cx="1152128" cy="11521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" name="Freeform 21"/>
            <p:cNvSpPr>
              <a:spLocks noChangeAspect="1" noEditPoints="1"/>
            </p:cNvSpPr>
            <p:nvPr/>
          </p:nvSpPr>
          <p:spPr bwMode="auto">
            <a:xfrm>
              <a:off x="7177642" y="1415320"/>
              <a:ext cx="621073" cy="583200"/>
            </a:xfrm>
            <a:custGeom>
              <a:avLst/>
              <a:gdLst>
                <a:gd name="T0" fmla="*/ 189 w 243"/>
                <a:gd name="T1" fmla="*/ 0 h 228"/>
                <a:gd name="T2" fmla="*/ 196 w 243"/>
                <a:gd name="T3" fmla="*/ 190 h 228"/>
                <a:gd name="T4" fmla="*/ 201 w 243"/>
                <a:gd name="T5" fmla="*/ 207 h 228"/>
                <a:gd name="T6" fmla="*/ 224 w 243"/>
                <a:gd name="T7" fmla="*/ 208 h 228"/>
                <a:gd name="T8" fmla="*/ 228 w 243"/>
                <a:gd name="T9" fmla="*/ 184 h 228"/>
                <a:gd name="T10" fmla="*/ 235 w 243"/>
                <a:gd name="T11" fmla="*/ 11 h 228"/>
                <a:gd name="T12" fmla="*/ 243 w 243"/>
                <a:gd name="T13" fmla="*/ 184 h 228"/>
                <a:gd name="T14" fmla="*/ 236 w 243"/>
                <a:gd name="T15" fmla="*/ 215 h 228"/>
                <a:gd name="T16" fmla="*/ 216 w 243"/>
                <a:gd name="T17" fmla="*/ 228 h 228"/>
                <a:gd name="T18" fmla="*/ 35 w 243"/>
                <a:gd name="T19" fmla="*/ 228 h 228"/>
                <a:gd name="T20" fmla="*/ 10 w 243"/>
                <a:gd name="T21" fmla="*/ 219 h 228"/>
                <a:gd name="T22" fmla="*/ 0 w 243"/>
                <a:gd name="T23" fmla="*/ 191 h 228"/>
                <a:gd name="T24" fmla="*/ 8 w 243"/>
                <a:gd name="T25" fmla="*/ 0 h 228"/>
                <a:gd name="T26" fmla="*/ 34 w 243"/>
                <a:gd name="T27" fmla="*/ 188 h 228"/>
                <a:gd name="T28" fmla="*/ 72 w 243"/>
                <a:gd name="T29" fmla="*/ 179 h 228"/>
                <a:gd name="T30" fmla="*/ 34 w 243"/>
                <a:gd name="T31" fmla="*/ 157 h 228"/>
                <a:gd name="T32" fmla="*/ 161 w 243"/>
                <a:gd name="T33" fmla="*/ 166 h 228"/>
                <a:gd name="T34" fmla="*/ 34 w 243"/>
                <a:gd name="T35" fmla="*/ 157 h 228"/>
                <a:gd name="T36" fmla="*/ 34 w 243"/>
                <a:gd name="T37" fmla="*/ 142 h 228"/>
                <a:gd name="T38" fmla="*/ 161 w 243"/>
                <a:gd name="T39" fmla="*/ 132 h 228"/>
                <a:gd name="T40" fmla="*/ 34 w 243"/>
                <a:gd name="T41" fmla="*/ 109 h 228"/>
                <a:gd name="T42" fmla="*/ 161 w 243"/>
                <a:gd name="T43" fmla="*/ 119 h 228"/>
                <a:gd name="T44" fmla="*/ 34 w 243"/>
                <a:gd name="T45" fmla="*/ 109 h 228"/>
                <a:gd name="T46" fmla="*/ 64 w 243"/>
                <a:gd name="T47" fmla="*/ 38 h 228"/>
                <a:gd name="T48" fmla="*/ 54 w 243"/>
                <a:gd name="T49" fmla="*/ 62 h 228"/>
                <a:gd name="T50" fmla="*/ 34 w 243"/>
                <a:gd name="T51" fmla="*/ 38 h 228"/>
                <a:gd name="T52" fmla="*/ 44 w 243"/>
                <a:gd name="T53" fmla="*/ 90 h 228"/>
                <a:gd name="T54" fmla="*/ 52 w 243"/>
                <a:gd name="T55" fmla="*/ 90 h 228"/>
                <a:gd name="T56" fmla="*/ 89 w 243"/>
                <a:gd name="T57" fmla="*/ 90 h 228"/>
                <a:gd name="T58" fmla="*/ 78 w 243"/>
                <a:gd name="T59" fmla="*/ 84 h 228"/>
                <a:gd name="T60" fmla="*/ 87 w 243"/>
                <a:gd name="T61" fmla="*/ 65 h 228"/>
                <a:gd name="T62" fmla="*/ 78 w 243"/>
                <a:gd name="T63" fmla="*/ 59 h 228"/>
                <a:gd name="T64" fmla="*/ 89 w 243"/>
                <a:gd name="T65" fmla="*/ 45 h 228"/>
                <a:gd name="T66" fmla="*/ 66 w 243"/>
                <a:gd name="T67" fmla="*/ 38 h 228"/>
                <a:gd name="T68" fmla="*/ 89 w 243"/>
                <a:gd name="T69" fmla="*/ 90 h 228"/>
                <a:gd name="T70" fmla="*/ 127 w 243"/>
                <a:gd name="T71" fmla="*/ 38 h 228"/>
                <a:gd name="T72" fmla="*/ 120 w 243"/>
                <a:gd name="T73" fmla="*/ 38 h 228"/>
                <a:gd name="T74" fmla="*/ 103 w 243"/>
                <a:gd name="T75" fmla="*/ 62 h 228"/>
                <a:gd name="T76" fmla="*/ 90 w 243"/>
                <a:gd name="T77" fmla="*/ 38 h 228"/>
                <a:gd name="T78" fmla="*/ 108 w 243"/>
                <a:gd name="T79" fmla="*/ 90 h 228"/>
                <a:gd name="T80" fmla="*/ 116 w 243"/>
                <a:gd name="T81" fmla="*/ 90 h 228"/>
                <a:gd name="T82" fmla="*/ 136 w 243"/>
                <a:gd name="T83" fmla="*/ 38 h 228"/>
                <a:gd name="T84" fmla="*/ 138 w 243"/>
                <a:gd name="T85" fmla="*/ 81 h 228"/>
                <a:gd name="T86" fmla="*/ 164 w 243"/>
                <a:gd name="T87" fmla="*/ 81 h 228"/>
                <a:gd name="T88" fmla="*/ 162 w 243"/>
                <a:gd name="T89" fmla="*/ 68 h 228"/>
                <a:gd name="T90" fmla="*/ 149 w 243"/>
                <a:gd name="T91" fmla="*/ 51 h 228"/>
                <a:gd name="T92" fmla="*/ 150 w 243"/>
                <a:gd name="T93" fmla="*/ 45 h 228"/>
                <a:gd name="T94" fmla="*/ 152 w 243"/>
                <a:gd name="T95" fmla="*/ 56 h 228"/>
                <a:gd name="T96" fmla="*/ 163 w 243"/>
                <a:gd name="T97" fmla="*/ 47 h 228"/>
                <a:gd name="T98" fmla="*/ 138 w 243"/>
                <a:gd name="T99" fmla="*/ 48 h 228"/>
                <a:gd name="T100" fmla="*/ 139 w 243"/>
                <a:gd name="T101" fmla="*/ 59 h 228"/>
                <a:gd name="T102" fmla="*/ 152 w 243"/>
                <a:gd name="T103" fmla="*/ 75 h 228"/>
                <a:gd name="T104" fmla="*/ 150 w 243"/>
                <a:gd name="T105" fmla="*/ 83 h 228"/>
                <a:gd name="T106" fmla="*/ 148 w 243"/>
                <a:gd name="T107" fmla="*/ 70 h 228"/>
                <a:gd name="T108" fmla="*/ 206 w 243"/>
                <a:gd name="T109" fmla="*/ 12 h 228"/>
                <a:gd name="T110" fmla="*/ 213 w 243"/>
                <a:gd name="T111" fmla="*/ 200 h 228"/>
                <a:gd name="T112" fmla="*/ 220 w 243"/>
                <a:gd name="T113" fmla="*/ 12 h 228"/>
                <a:gd name="T114" fmla="*/ 206 w 243"/>
                <a:gd name="T115" fmla="*/ 12 h 228"/>
                <a:gd name="T116" fmla="*/ 15 w 243"/>
                <a:gd name="T117" fmla="*/ 15 h 228"/>
                <a:gd name="T118" fmla="*/ 15 w 243"/>
                <a:gd name="T119" fmla="*/ 191 h 228"/>
                <a:gd name="T120" fmla="*/ 35 w 243"/>
                <a:gd name="T121" fmla="*/ 213 h 228"/>
                <a:gd name="T122" fmla="*/ 188 w 243"/>
                <a:gd name="T123" fmla="*/ 213 h 228"/>
                <a:gd name="T124" fmla="*/ 182 w 243"/>
                <a:gd name="T125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228">
                  <a:moveTo>
                    <a:pt x="8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93" y="0"/>
                    <a:pt x="196" y="3"/>
                    <a:pt x="196" y="7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8"/>
                    <a:pt x="198" y="203"/>
                    <a:pt x="201" y="207"/>
                  </a:cubicBezTo>
                  <a:cubicBezTo>
                    <a:pt x="204" y="210"/>
                    <a:pt x="210" y="212"/>
                    <a:pt x="216" y="213"/>
                  </a:cubicBezTo>
                  <a:cubicBezTo>
                    <a:pt x="219" y="213"/>
                    <a:pt x="222" y="211"/>
                    <a:pt x="224" y="208"/>
                  </a:cubicBezTo>
                  <a:cubicBezTo>
                    <a:pt x="226" y="203"/>
                    <a:pt x="228" y="196"/>
                    <a:pt x="228" y="184"/>
                  </a:cubicBezTo>
                  <a:cubicBezTo>
                    <a:pt x="228" y="184"/>
                    <a:pt x="228" y="184"/>
                    <a:pt x="228" y="184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28" y="15"/>
                    <a:pt x="231" y="11"/>
                    <a:pt x="235" y="11"/>
                  </a:cubicBezTo>
                  <a:cubicBezTo>
                    <a:pt x="239" y="11"/>
                    <a:pt x="243" y="15"/>
                    <a:pt x="243" y="19"/>
                  </a:cubicBezTo>
                  <a:cubicBezTo>
                    <a:pt x="243" y="184"/>
                    <a:pt x="243" y="184"/>
                    <a:pt x="243" y="184"/>
                  </a:cubicBezTo>
                  <a:cubicBezTo>
                    <a:pt x="243" y="184"/>
                    <a:pt x="243" y="184"/>
                    <a:pt x="242" y="184"/>
                  </a:cubicBezTo>
                  <a:cubicBezTo>
                    <a:pt x="243" y="199"/>
                    <a:pt x="240" y="209"/>
                    <a:pt x="236" y="215"/>
                  </a:cubicBezTo>
                  <a:cubicBezTo>
                    <a:pt x="232" y="223"/>
                    <a:pt x="225" y="227"/>
                    <a:pt x="217" y="228"/>
                  </a:cubicBezTo>
                  <a:cubicBezTo>
                    <a:pt x="217" y="228"/>
                    <a:pt x="217" y="228"/>
                    <a:pt x="216" y="228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8"/>
                    <a:pt x="34" y="228"/>
                    <a:pt x="34" y="228"/>
                  </a:cubicBezTo>
                  <a:cubicBezTo>
                    <a:pt x="24" y="228"/>
                    <a:pt x="16" y="225"/>
                    <a:pt x="10" y="219"/>
                  </a:cubicBezTo>
                  <a:cubicBezTo>
                    <a:pt x="4" y="213"/>
                    <a:pt x="0" y="204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lose/>
                  <a:moveTo>
                    <a:pt x="34" y="179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34" y="179"/>
                    <a:pt x="34" y="179"/>
                    <a:pt x="34" y="179"/>
                  </a:cubicBezTo>
                  <a:close/>
                  <a:moveTo>
                    <a:pt x="34" y="157"/>
                  </a:moveTo>
                  <a:cubicBezTo>
                    <a:pt x="34" y="166"/>
                    <a:pt x="34" y="166"/>
                    <a:pt x="34" y="166"/>
                  </a:cubicBezTo>
                  <a:cubicBezTo>
                    <a:pt x="161" y="166"/>
                    <a:pt x="161" y="166"/>
                    <a:pt x="161" y="166"/>
                  </a:cubicBezTo>
                  <a:cubicBezTo>
                    <a:pt x="161" y="157"/>
                    <a:pt x="161" y="157"/>
                    <a:pt x="161" y="157"/>
                  </a:cubicBezTo>
                  <a:cubicBezTo>
                    <a:pt x="34" y="157"/>
                    <a:pt x="34" y="157"/>
                    <a:pt x="34" y="157"/>
                  </a:cubicBezTo>
                  <a:close/>
                  <a:moveTo>
                    <a:pt x="34" y="132"/>
                  </a:moveTo>
                  <a:cubicBezTo>
                    <a:pt x="34" y="142"/>
                    <a:pt x="34" y="142"/>
                    <a:pt x="34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32"/>
                    <a:pt x="161" y="132"/>
                    <a:pt x="161" y="132"/>
                  </a:cubicBezTo>
                  <a:cubicBezTo>
                    <a:pt x="34" y="132"/>
                    <a:pt x="34" y="132"/>
                    <a:pt x="34" y="132"/>
                  </a:cubicBezTo>
                  <a:close/>
                  <a:moveTo>
                    <a:pt x="34" y="109"/>
                  </a:moveTo>
                  <a:cubicBezTo>
                    <a:pt x="34" y="119"/>
                    <a:pt x="34" y="119"/>
                    <a:pt x="34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34" y="109"/>
                    <a:pt x="34" y="109"/>
                    <a:pt x="34" y="109"/>
                  </a:cubicBezTo>
                  <a:close/>
                  <a:moveTo>
                    <a:pt x="64" y="90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64" y="90"/>
                    <a:pt x="64" y="90"/>
                    <a:pt x="64" y="90"/>
                  </a:cubicBezTo>
                  <a:close/>
                  <a:moveTo>
                    <a:pt x="89" y="90"/>
                  </a:moveTo>
                  <a:cubicBezTo>
                    <a:pt x="89" y="84"/>
                    <a:pt x="89" y="84"/>
                    <a:pt x="89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136" y="38"/>
                  </a:moveTo>
                  <a:cubicBezTo>
                    <a:pt x="127" y="38"/>
                    <a:pt x="127" y="38"/>
                    <a:pt x="127" y="38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36" y="38"/>
                    <a:pt x="136" y="38"/>
                    <a:pt x="136" y="38"/>
                  </a:cubicBezTo>
                  <a:close/>
                  <a:moveTo>
                    <a:pt x="138" y="70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38" y="88"/>
                    <a:pt x="142" y="91"/>
                    <a:pt x="150" y="91"/>
                  </a:cubicBezTo>
                  <a:cubicBezTo>
                    <a:pt x="159" y="91"/>
                    <a:pt x="164" y="87"/>
                    <a:pt x="164" y="81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64" y="72"/>
                    <a:pt x="163" y="69"/>
                    <a:pt x="162" y="68"/>
                  </a:cubicBezTo>
                  <a:cubicBezTo>
                    <a:pt x="160" y="66"/>
                    <a:pt x="157" y="63"/>
                    <a:pt x="153" y="58"/>
                  </a:cubicBezTo>
                  <a:cubicBezTo>
                    <a:pt x="150" y="55"/>
                    <a:pt x="149" y="53"/>
                    <a:pt x="149" y="51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46"/>
                    <a:pt x="149" y="45"/>
                    <a:pt x="150" y="45"/>
                  </a:cubicBezTo>
                  <a:cubicBezTo>
                    <a:pt x="152" y="45"/>
                    <a:pt x="152" y="45"/>
                    <a:pt x="152" y="4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3" y="41"/>
                    <a:pt x="159" y="38"/>
                    <a:pt x="151" y="38"/>
                  </a:cubicBezTo>
                  <a:cubicBezTo>
                    <a:pt x="142" y="38"/>
                    <a:pt x="138" y="41"/>
                    <a:pt x="138" y="48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38" y="56"/>
                    <a:pt x="138" y="57"/>
                    <a:pt x="139" y="59"/>
                  </a:cubicBezTo>
                  <a:cubicBezTo>
                    <a:pt x="140" y="61"/>
                    <a:pt x="144" y="64"/>
                    <a:pt x="148" y="69"/>
                  </a:cubicBezTo>
                  <a:cubicBezTo>
                    <a:pt x="151" y="71"/>
                    <a:pt x="152" y="73"/>
                    <a:pt x="152" y="75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52" y="83"/>
                    <a:pt x="152" y="83"/>
                    <a:pt x="150" y="83"/>
                  </a:cubicBezTo>
                  <a:cubicBezTo>
                    <a:pt x="149" y="83"/>
                    <a:pt x="148" y="83"/>
                    <a:pt x="148" y="82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38" y="70"/>
                    <a:pt x="138" y="70"/>
                    <a:pt x="138" y="70"/>
                  </a:cubicBezTo>
                  <a:close/>
                  <a:moveTo>
                    <a:pt x="206" y="12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6" y="196"/>
                    <a:pt x="209" y="200"/>
                    <a:pt x="213" y="200"/>
                  </a:cubicBezTo>
                  <a:cubicBezTo>
                    <a:pt x="217" y="200"/>
                    <a:pt x="220" y="196"/>
                    <a:pt x="220" y="19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0" y="8"/>
                    <a:pt x="217" y="4"/>
                    <a:pt x="213" y="4"/>
                  </a:cubicBezTo>
                  <a:cubicBezTo>
                    <a:pt x="209" y="4"/>
                    <a:pt x="206" y="8"/>
                    <a:pt x="206" y="12"/>
                  </a:cubicBezTo>
                  <a:close/>
                  <a:moveTo>
                    <a:pt x="18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200"/>
                    <a:pt x="17" y="205"/>
                    <a:pt x="20" y="208"/>
                  </a:cubicBezTo>
                  <a:cubicBezTo>
                    <a:pt x="23" y="211"/>
                    <a:pt x="29" y="213"/>
                    <a:pt x="35" y="213"/>
                  </a:cubicBezTo>
                  <a:cubicBezTo>
                    <a:pt x="35" y="213"/>
                    <a:pt x="35" y="213"/>
                    <a:pt x="35" y="213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84" y="207"/>
                    <a:pt x="181" y="200"/>
                    <a:pt x="182" y="190"/>
                  </a:cubicBezTo>
                  <a:cubicBezTo>
                    <a:pt x="182" y="190"/>
                    <a:pt x="182" y="190"/>
                    <a:pt x="182" y="190"/>
                  </a:cubicBezTo>
                  <a:lnTo>
                    <a:pt x="182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16102" y="2023736"/>
            <a:ext cx="2992845" cy="692497"/>
            <a:chOff x="620366" y="1874630"/>
            <a:chExt cx="2244926" cy="519373"/>
          </a:xfrm>
        </p:grpSpPr>
        <p:grpSp>
          <p:nvGrpSpPr>
            <p:cNvPr id="32" name="组合 31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5" name="加号 34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3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3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随着计算机技术的发展及印刷技术进步，平面设计在视觉感观领域的表现也就越来越丰富。</a:t>
              </a:r>
              <a:endPara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62876" y="2047615"/>
            <a:ext cx="2992845" cy="692497"/>
            <a:chOff x="620366" y="1874630"/>
            <a:chExt cx="2244926" cy="519373"/>
          </a:xfrm>
        </p:grpSpPr>
        <p:grpSp>
          <p:nvGrpSpPr>
            <p:cNvPr id="37" name="组合 36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0" name="加号 39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8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3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随着计算机技术的发展及印刷技术进步，平面设计在视觉感观领域的表现也就越来越丰富。</a:t>
              </a:r>
              <a:endPara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6102" y="2982420"/>
            <a:ext cx="2992845" cy="692497"/>
            <a:chOff x="620366" y="1874630"/>
            <a:chExt cx="2244926" cy="519373"/>
          </a:xfrm>
        </p:grpSpPr>
        <p:grpSp>
          <p:nvGrpSpPr>
            <p:cNvPr id="42" name="组合 41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5" name="加号 44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3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3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随着计算机技术的发展及印刷技术进步，平面设计在视觉感观领域的表现也就越来越丰富。</a:t>
              </a:r>
              <a:endPara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62876" y="2982420"/>
            <a:ext cx="2992845" cy="692497"/>
            <a:chOff x="620366" y="1874630"/>
            <a:chExt cx="2244926" cy="519373"/>
          </a:xfrm>
        </p:grpSpPr>
        <p:grpSp>
          <p:nvGrpSpPr>
            <p:cNvPr id="47" name="组合 46"/>
            <p:cNvGrpSpPr/>
            <p:nvPr/>
          </p:nvGrpSpPr>
          <p:grpSpPr>
            <a:xfrm>
              <a:off x="620366" y="2007613"/>
              <a:ext cx="288032" cy="288032"/>
              <a:chOff x="1331640" y="2292077"/>
              <a:chExt cx="571152" cy="571152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331640" y="2292077"/>
                <a:ext cx="571152" cy="5711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0" name="加号 49"/>
              <p:cNvSpPr/>
              <p:nvPr/>
            </p:nvSpPr>
            <p:spPr>
              <a:xfrm>
                <a:off x="1403648" y="2362200"/>
                <a:ext cx="432048" cy="432048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8" name="矩形 1"/>
            <p:cNvSpPr>
              <a:spLocks noChangeArrowheads="1"/>
            </p:cNvSpPr>
            <p:nvPr/>
          </p:nvSpPr>
          <p:spPr bwMode="auto">
            <a:xfrm>
              <a:off x="971600" y="1874630"/>
              <a:ext cx="1893692" cy="5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13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随着计算机技术的发展及印刷技术进步，平面设计在视觉感观领域的表现也就越来越丰富。</a:t>
              </a:r>
              <a:endPara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912101" y="4009116"/>
            <a:ext cx="2023999" cy="140646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024061" y="4009116"/>
            <a:ext cx="2023999" cy="14064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136021" y="4009116"/>
            <a:ext cx="2023999" cy="14064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9" fill="hold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9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3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3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6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7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2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0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1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51" grpId="0" animBg="1"/>
          <p:bldP spid="52" grpId="0" animBg="1"/>
          <p:bldP spid="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7384917" y="1796820"/>
            <a:ext cx="3727616" cy="3780675"/>
            <a:chOff x="1331640" y="1707654"/>
            <a:chExt cx="2796076" cy="2835506"/>
          </a:xfrm>
        </p:grpSpPr>
        <p:sp>
          <p:nvSpPr>
            <p:cNvPr id="36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2" name="矩形 1"/>
          <p:cNvSpPr>
            <a:spLocks noChangeArrowheads="1"/>
          </p:cNvSpPr>
          <p:nvPr/>
        </p:nvSpPr>
        <p:spPr bwMode="auto">
          <a:xfrm>
            <a:off x="1392090" y="1991323"/>
            <a:ext cx="470391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1"/>
          <p:cNvSpPr>
            <a:spLocks noChangeArrowheads="1"/>
          </p:cNvSpPr>
          <p:nvPr/>
        </p:nvSpPr>
        <p:spPr bwMode="auto">
          <a:xfrm>
            <a:off x="1392090" y="2967449"/>
            <a:ext cx="470391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1"/>
          <p:cNvSpPr>
            <a:spLocks noChangeArrowheads="1"/>
          </p:cNvSpPr>
          <p:nvPr/>
        </p:nvSpPr>
        <p:spPr bwMode="auto">
          <a:xfrm>
            <a:off x="1392090" y="3943576"/>
            <a:ext cx="470391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1"/>
          <p:cNvSpPr>
            <a:spLocks noChangeArrowheads="1"/>
          </p:cNvSpPr>
          <p:nvPr/>
        </p:nvSpPr>
        <p:spPr bwMode="auto">
          <a:xfrm>
            <a:off x="1392090" y="4919704"/>
            <a:ext cx="470391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随着计算机技术的发展及印刷技术进步，平面设计在视觉感观领域的表现也越来越丰富，这真正的对今天的平面设计的。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H="1">
            <a:off x="6216629" y="2278395"/>
            <a:ext cx="1055979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6216629" y="3247744"/>
            <a:ext cx="1055979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6216629" y="4217093"/>
            <a:ext cx="1055979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6216629" y="5186444"/>
            <a:ext cx="1055979" cy="0"/>
          </a:xfrm>
          <a:prstGeom prst="line">
            <a:avLst/>
          </a:prstGeom>
          <a:ln w="6350">
            <a:solidFill>
              <a:schemeClr val="tx2">
                <a:lumMod val="50000"/>
                <a:alpha val="99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197165" y="4222572"/>
            <a:ext cx="782631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200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5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3" name="Rectangle 39"/>
          <p:cNvSpPr/>
          <p:nvPr/>
        </p:nvSpPr>
        <p:spPr>
          <a:xfrm>
            <a:off x="3709666" y="3157158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2"/>
                </a:solidFill>
                <a:latin typeface="+mn-ea"/>
              </a:rPr>
              <a:t>此处添加标题</a:t>
            </a:r>
            <a:endParaRPr lang="en-US" sz="6000" b="1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5" name="Oval 23"/>
          <p:cNvSpPr/>
          <p:nvPr/>
        </p:nvSpPr>
        <p:spPr>
          <a:xfrm>
            <a:off x="5448255" y="1710608"/>
            <a:ext cx="1324136" cy="132413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73138" y="1634012"/>
            <a:ext cx="6743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tx2"/>
                </a:solidFill>
                <a:latin typeface="+mj-ea"/>
                <a:ea typeface="+mj-ea"/>
              </a:rPr>
              <a:t>1</a:t>
            </a:r>
            <a:endParaRPr lang="zh-CN" altLang="en-US" sz="8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725909" y="2349500"/>
            <a:ext cx="1187845" cy="11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客户报修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243355" y="2349500"/>
            <a:ext cx="1187845" cy="118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问题反馈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760802" y="2349500"/>
            <a:ext cx="1187845" cy="11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准备工作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278250" y="2349500"/>
            <a:ext cx="1187845" cy="11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出发售后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725909" y="4089950"/>
            <a:ext cx="1187845" cy="11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客服回访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243355" y="4089950"/>
            <a:ext cx="1187845" cy="118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售后结束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760802" y="4089950"/>
            <a:ext cx="1187845" cy="11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解决问题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9278250" y="4089950"/>
            <a:ext cx="1187845" cy="118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客服跟踪</a:t>
            </a:r>
            <a:endParaRPr lang="zh-CN" altLang="en-US" dirty="0">
              <a:latin typeface="+mj-ea"/>
              <a:ea typeface="+mj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3070619" y="2959100"/>
            <a:ext cx="1015868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5588067" y="2959100"/>
            <a:ext cx="1015868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8105514" y="2959100"/>
            <a:ext cx="1015868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3070619" y="4699000"/>
            <a:ext cx="1015868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>
            <a:off x="5588067" y="4699000"/>
            <a:ext cx="1015868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H="1">
            <a:off x="8105514" y="4699000"/>
            <a:ext cx="1015868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9872172" y="3581950"/>
            <a:ext cx="0" cy="41855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197165" y="4222572"/>
            <a:ext cx="782631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200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bg2"/>
                </a:solidFill>
                <a:latin typeface="+mn-ea"/>
              </a:rPr>
              <a:t>5</a:t>
            </a: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3" name="Rectangle 39"/>
          <p:cNvSpPr/>
          <p:nvPr/>
        </p:nvSpPr>
        <p:spPr>
          <a:xfrm>
            <a:off x="3709666" y="3157158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2"/>
                </a:solidFill>
                <a:latin typeface="+mn-ea"/>
              </a:rPr>
              <a:t>此处添加标题</a:t>
            </a:r>
            <a:endParaRPr lang="en-US" sz="6000" b="1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5" name="Oval 23"/>
          <p:cNvSpPr/>
          <p:nvPr/>
        </p:nvSpPr>
        <p:spPr>
          <a:xfrm>
            <a:off x="5448255" y="1710608"/>
            <a:ext cx="1324136" cy="132413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73138" y="1634012"/>
            <a:ext cx="6743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tx2"/>
                </a:solidFill>
                <a:latin typeface="+mj-ea"/>
                <a:ea typeface="+mj-ea"/>
              </a:rPr>
              <a:t>4</a:t>
            </a:r>
            <a:endParaRPr lang="zh-CN" altLang="en-US" sz="8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auto">
          <a:xfrm>
            <a:off x="1724376" y="1909590"/>
            <a:ext cx="2034233" cy="1851357"/>
          </a:xfrm>
          <a:custGeom>
            <a:avLst/>
            <a:gdLst>
              <a:gd name="T0" fmla="*/ 880 w 6731"/>
              <a:gd name="T1" fmla="*/ 3869 h 6127"/>
              <a:gd name="T2" fmla="*/ 993 w 6731"/>
              <a:gd name="T3" fmla="*/ 3899 h 6127"/>
              <a:gd name="T4" fmla="*/ 1079 w 6731"/>
              <a:gd name="T5" fmla="*/ 3810 h 6127"/>
              <a:gd name="T6" fmla="*/ 1221 w 6731"/>
              <a:gd name="T7" fmla="*/ 3447 h 6127"/>
              <a:gd name="T8" fmla="*/ 1355 w 6731"/>
              <a:gd name="T9" fmla="*/ 3188 h 6127"/>
              <a:gd name="T10" fmla="*/ 1531 w 6731"/>
              <a:gd name="T11" fmla="*/ 2995 h 6127"/>
              <a:gd name="T12" fmla="*/ 1749 w 6731"/>
              <a:gd name="T13" fmla="*/ 2877 h 6127"/>
              <a:gd name="T14" fmla="*/ 1979 w 6731"/>
              <a:gd name="T15" fmla="*/ 2831 h 6127"/>
              <a:gd name="T16" fmla="*/ 2234 w 6731"/>
              <a:gd name="T17" fmla="*/ 2851 h 6127"/>
              <a:gd name="T18" fmla="*/ 2484 w 6731"/>
              <a:gd name="T19" fmla="*/ 2945 h 6127"/>
              <a:gd name="T20" fmla="*/ 2727 w 6731"/>
              <a:gd name="T21" fmla="*/ 3112 h 6127"/>
              <a:gd name="T22" fmla="*/ 2930 w 6731"/>
              <a:gd name="T23" fmla="*/ 3317 h 6127"/>
              <a:gd name="T24" fmla="*/ 3098 w 6731"/>
              <a:gd name="T25" fmla="*/ 3559 h 6127"/>
              <a:gd name="T26" fmla="*/ 3192 w 6731"/>
              <a:gd name="T27" fmla="*/ 3810 h 6127"/>
              <a:gd name="T28" fmla="*/ 3211 w 6731"/>
              <a:gd name="T29" fmla="*/ 4064 h 6127"/>
              <a:gd name="T30" fmla="*/ 3167 w 6731"/>
              <a:gd name="T31" fmla="*/ 4294 h 6127"/>
              <a:gd name="T32" fmla="*/ 3049 w 6731"/>
              <a:gd name="T33" fmla="*/ 4512 h 6127"/>
              <a:gd name="T34" fmla="*/ 2856 w 6731"/>
              <a:gd name="T35" fmla="*/ 4688 h 6127"/>
              <a:gd name="T36" fmla="*/ 2597 w 6731"/>
              <a:gd name="T37" fmla="*/ 4823 h 6127"/>
              <a:gd name="T38" fmla="*/ 2234 w 6731"/>
              <a:gd name="T39" fmla="*/ 4965 h 6127"/>
              <a:gd name="T40" fmla="*/ 2145 w 6731"/>
              <a:gd name="T41" fmla="*/ 5050 h 6127"/>
              <a:gd name="T42" fmla="*/ 2187 w 6731"/>
              <a:gd name="T43" fmla="*/ 5205 h 6127"/>
              <a:gd name="T44" fmla="*/ 2335 w 6731"/>
              <a:gd name="T45" fmla="*/ 5393 h 6127"/>
              <a:gd name="T46" fmla="*/ 2778 w 6731"/>
              <a:gd name="T47" fmla="*/ 5764 h 6127"/>
              <a:gd name="T48" fmla="*/ 3278 w 6731"/>
              <a:gd name="T49" fmla="*/ 6115 h 6127"/>
              <a:gd name="T50" fmla="*/ 3413 w 6731"/>
              <a:gd name="T51" fmla="*/ 6108 h 6127"/>
              <a:gd name="T52" fmla="*/ 3646 w 6731"/>
              <a:gd name="T53" fmla="*/ 5800 h 6127"/>
              <a:gd name="T54" fmla="*/ 4122 w 6731"/>
              <a:gd name="T55" fmla="*/ 5189 h 6127"/>
              <a:gd name="T56" fmla="*/ 4463 w 6731"/>
              <a:gd name="T57" fmla="*/ 4881 h 6127"/>
              <a:gd name="T58" fmla="*/ 4665 w 6731"/>
              <a:gd name="T59" fmla="*/ 4780 h 6127"/>
              <a:gd name="T60" fmla="*/ 4860 w 6731"/>
              <a:gd name="T61" fmla="*/ 4748 h 6127"/>
              <a:gd name="T62" fmla="*/ 5037 w 6731"/>
              <a:gd name="T63" fmla="*/ 4780 h 6127"/>
              <a:gd name="T64" fmla="*/ 5220 w 6731"/>
              <a:gd name="T65" fmla="*/ 4900 h 6127"/>
              <a:gd name="T66" fmla="*/ 5362 w 6731"/>
              <a:gd name="T67" fmla="*/ 5112 h 6127"/>
              <a:gd name="T68" fmla="*/ 5518 w 6731"/>
              <a:gd name="T69" fmla="*/ 5512 h 6127"/>
              <a:gd name="T70" fmla="*/ 5703 w 6731"/>
              <a:gd name="T71" fmla="*/ 5763 h 6127"/>
              <a:gd name="T72" fmla="*/ 5912 w 6731"/>
              <a:gd name="T73" fmla="*/ 5821 h 6127"/>
              <a:gd name="T74" fmla="*/ 6212 w 6731"/>
              <a:gd name="T75" fmla="*/ 5731 h 6127"/>
              <a:gd name="T76" fmla="*/ 6485 w 6731"/>
              <a:gd name="T77" fmla="*/ 5495 h 6127"/>
              <a:gd name="T78" fmla="*/ 6661 w 6731"/>
              <a:gd name="T79" fmla="*/ 5188 h 6127"/>
              <a:gd name="T80" fmla="*/ 6661 w 6731"/>
              <a:gd name="T81" fmla="*/ 4943 h 6127"/>
              <a:gd name="T82" fmla="*/ 6514 w 6731"/>
              <a:gd name="T83" fmla="*/ 4741 h 6127"/>
              <a:gd name="T84" fmla="*/ 6178 w 6731"/>
              <a:gd name="T85" fmla="*/ 4589 h 6127"/>
              <a:gd name="T86" fmla="*/ 5827 w 6731"/>
              <a:gd name="T87" fmla="*/ 4424 h 6127"/>
              <a:gd name="T88" fmla="*/ 5682 w 6731"/>
              <a:gd name="T89" fmla="*/ 4271 h 6127"/>
              <a:gd name="T90" fmla="*/ 5609 w 6731"/>
              <a:gd name="T91" fmla="*/ 4069 h 6127"/>
              <a:gd name="T92" fmla="*/ 5640 w 6731"/>
              <a:gd name="T93" fmla="*/ 3814 h 6127"/>
              <a:gd name="T94" fmla="*/ 5783 w 6731"/>
              <a:gd name="T95" fmla="*/ 3567 h 6127"/>
              <a:gd name="T96" fmla="*/ 6191 w 6731"/>
              <a:gd name="T97" fmla="*/ 3174 h 6127"/>
              <a:gd name="T98" fmla="*/ 6684 w 6731"/>
              <a:gd name="T99" fmla="*/ 2771 h 6127"/>
              <a:gd name="T100" fmla="*/ 6726 w 6731"/>
              <a:gd name="T101" fmla="*/ 2594 h 6127"/>
              <a:gd name="T102" fmla="*/ 4616 w 6731"/>
              <a:gd name="T103" fmla="*/ 449 h 6127"/>
              <a:gd name="T104" fmla="*/ 4298 w 6731"/>
              <a:gd name="T105" fmla="*/ 220 h 6127"/>
              <a:gd name="T106" fmla="*/ 3946 w 6731"/>
              <a:gd name="T107" fmla="*/ 72 h 6127"/>
              <a:gd name="T108" fmla="*/ 3575 w 6731"/>
              <a:gd name="T109" fmla="*/ 4 h 6127"/>
              <a:gd name="T110" fmla="*/ 3199 w 6731"/>
              <a:gd name="T111" fmla="*/ 18 h 6127"/>
              <a:gd name="T112" fmla="*/ 2833 w 6731"/>
              <a:gd name="T113" fmla="*/ 113 h 6127"/>
              <a:gd name="T114" fmla="*/ 2491 w 6731"/>
              <a:gd name="T115" fmla="*/ 287 h 6127"/>
              <a:gd name="T116" fmla="*/ 58 w 6731"/>
              <a:gd name="T117" fmla="*/ 2670 h 6127"/>
              <a:gd name="T118" fmla="*/ 1 w 6731"/>
              <a:gd name="T119" fmla="*/ 2795 h 6127"/>
              <a:gd name="T120" fmla="*/ 39 w 6731"/>
              <a:gd name="T121" fmla="*/ 2929 h 6127"/>
              <a:gd name="T122" fmla="*/ 590 w 6731"/>
              <a:gd name="T123" fmla="*/ 3606 h 6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731" h="6127">
                <a:moveTo>
                  <a:pt x="699" y="3723"/>
                </a:moveTo>
                <a:lnTo>
                  <a:pt x="699" y="3723"/>
                </a:lnTo>
                <a:lnTo>
                  <a:pt x="731" y="3753"/>
                </a:lnTo>
                <a:lnTo>
                  <a:pt x="761" y="3780"/>
                </a:lnTo>
                <a:lnTo>
                  <a:pt x="788" y="3804"/>
                </a:lnTo>
                <a:lnTo>
                  <a:pt x="814" y="3825"/>
                </a:lnTo>
                <a:lnTo>
                  <a:pt x="838" y="3842"/>
                </a:lnTo>
                <a:lnTo>
                  <a:pt x="860" y="3857"/>
                </a:lnTo>
                <a:lnTo>
                  <a:pt x="880" y="3869"/>
                </a:lnTo>
                <a:lnTo>
                  <a:pt x="899" y="3879"/>
                </a:lnTo>
                <a:lnTo>
                  <a:pt x="915" y="3887"/>
                </a:lnTo>
                <a:lnTo>
                  <a:pt x="930" y="3893"/>
                </a:lnTo>
                <a:lnTo>
                  <a:pt x="944" y="3896"/>
                </a:lnTo>
                <a:lnTo>
                  <a:pt x="957" y="3900"/>
                </a:lnTo>
                <a:lnTo>
                  <a:pt x="968" y="3901"/>
                </a:lnTo>
                <a:lnTo>
                  <a:pt x="978" y="3901"/>
                </a:lnTo>
                <a:lnTo>
                  <a:pt x="986" y="3900"/>
                </a:lnTo>
                <a:lnTo>
                  <a:pt x="993" y="3899"/>
                </a:lnTo>
                <a:lnTo>
                  <a:pt x="993" y="3899"/>
                </a:lnTo>
                <a:lnTo>
                  <a:pt x="1005" y="3894"/>
                </a:lnTo>
                <a:lnTo>
                  <a:pt x="1016" y="3888"/>
                </a:lnTo>
                <a:lnTo>
                  <a:pt x="1027" y="3880"/>
                </a:lnTo>
                <a:lnTo>
                  <a:pt x="1038" y="3869"/>
                </a:lnTo>
                <a:lnTo>
                  <a:pt x="1048" y="3857"/>
                </a:lnTo>
                <a:lnTo>
                  <a:pt x="1058" y="3843"/>
                </a:lnTo>
                <a:lnTo>
                  <a:pt x="1068" y="3827"/>
                </a:lnTo>
                <a:lnTo>
                  <a:pt x="1079" y="3810"/>
                </a:lnTo>
                <a:lnTo>
                  <a:pt x="1088" y="3790"/>
                </a:lnTo>
                <a:lnTo>
                  <a:pt x="1098" y="3768"/>
                </a:lnTo>
                <a:lnTo>
                  <a:pt x="1118" y="3722"/>
                </a:lnTo>
                <a:lnTo>
                  <a:pt x="1138" y="3669"/>
                </a:lnTo>
                <a:lnTo>
                  <a:pt x="1159" y="3609"/>
                </a:lnTo>
                <a:lnTo>
                  <a:pt x="1159" y="3609"/>
                </a:lnTo>
                <a:lnTo>
                  <a:pt x="1178" y="3556"/>
                </a:lnTo>
                <a:lnTo>
                  <a:pt x="1199" y="3502"/>
                </a:lnTo>
                <a:lnTo>
                  <a:pt x="1221" y="3447"/>
                </a:lnTo>
                <a:lnTo>
                  <a:pt x="1243" y="3390"/>
                </a:lnTo>
                <a:lnTo>
                  <a:pt x="1243" y="3390"/>
                </a:lnTo>
                <a:lnTo>
                  <a:pt x="1259" y="3359"/>
                </a:lnTo>
                <a:lnTo>
                  <a:pt x="1274" y="3327"/>
                </a:lnTo>
                <a:lnTo>
                  <a:pt x="1289" y="3298"/>
                </a:lnTo>
                <a:lnTo>
                  <a:pt x="1304" y="3269"/>
                </a:lnTo>
                <a:lnTo>
                  <a:pt x="1320" y="3241"/>
                </a:lnTo>
                <a:lnTo>
                  <a:pt x="1338" y="3214"/>
                </a:lnTo>
                <a:lnTo>
                  <a:pt x="1355" y="3188"/>
                </a:lnTo>
                <a:lnTo>
                  <a:pt x="1372" y="3162"/>
                </a:lnTo>
                <a:lnTo>
                  <a:pt x="1391" y="3138"/>
                </a:lnTo>
                <a:lnTo>
                  <a:pt x="1409" y="3115"/>
                </a:lnTo>
                <a:lnTo>
                  <a:pt x="1428" y="3092"/>
                </a:lnTo>
                <a:lnTo>
                  <a:pt x="1447" y="3071"/>
                </a:lnTo>
                <a:lnTo>
                  <a:pt x="1468" y="3050"/>
                </a:lnTo>
                <a:lnTo>
                  <a:pt x="1488" y="3031"/>
                </a:lnTo>
                <a:lnTo>
                  <a:pt x="1509" y="3012"/>
                </a:lnTo>
                <a:lnTo>
                  <a:pt x="1531" y="2995"/>
                </a:lnTo>
                <a:lnTo>
                  <a:pt x="1553" y="2978"/>
                </a:lnTo>
                <a:lnTo>
                  <a:pt x="1575" y="2962"/>
                </a:lnTo>
                <a:lnTo>
                  <a:pt x="1599" y="2947"/>
                </a:lnTo>
                <a:lnTo>
                  <a:pt x="1623" y="2933"/>
                </a:lnTo>
                <a:lnTo>
                  <a:pt x="1646" y="2920"/>
                </a:lnTo>
                <a:lnTo>
                  <a:pt x="1671" y="2908"/>
                </a:lnTo>
                <a:lnTo>
                  <a:pt x="1696" y="2896"/>
                </a:lnTo>
                <a:lnTo>
                  <a:pt x="1722" y="2887"/>
                </a:lnTo>
                <a:lnTo>
                  <a:pt x="1749" y="2877"/>
                </a:lnTo>
                <a:lnTo>
                  <a:pt x="1775" y="2868"/>
                </a:lnTo>
                <a:lnTo>
                  <a:pt x="1804" y="2860"/>
                </a:lnTo>
                <a:lnTo>
                  <a:pt x="1832" y="2853"/>
                </a:lnTo>
                <a:lnTo>
                  <a:pt x="1861" y="2847"/>
                </a:lnTo>
                <a:lnTo>
                  <a:pt x="1890" y="2842"/>
                </a:lnTo>
                <a:lnTo>
                  <a:pt x="1920" y="2838"/>
                </a:lnTo>
                <a:lnTo>
                  <a:pt x="1951" y="2833"/>
                </a:lnTo>
                <a:lnTo>
                  <a:pt x="1951" y="2833"/>
                </a:lnTo>
                <a:lnTo>
                  <a:pt x="1979" y="2831"/>
                </a:lnTo>
                <a:lnTo>
                  <a:pt x="2007" y="2830"/>
                </a:lnTo>
                <a:lnTo>
                  <a:pt x="2037" y="2829"/>
                </a:lnTo>
                <a:lnTo>
                  <a:pt x="2065" y="2830"/>
                </a:lnTo>
                <a:lnTo>
                  <a:pt x="2093" y="2831"/>
                </a:lnTo>
                <a:lnTo>
                  <a:pt x="2121" y="2833"/>
                </a:lnTo>
                <a:lnTo>
                  <a:pt x="2149" y="2837"/>
                </a:lnTo>
                <a:lnTo>
                  <a:pt x="2177" y="2840"/>
                </a:lnTo>
                <a:lnTo>
                  <a:pt x="2206" y="2845"/>
                </a:lnTo>
                <a:lnTo>
                  <a:pt x="2234" y="2851"/>
                </a:lnTo>
                <a:lnTo>
                  <a:pt x="2262" y="2858"/>
                </a:lnTo>
                <a:lnTo>
                  <a:pt x="2290" y="2866"/>
                </a:lnTo>
                <a:lnTo>
                  <a:pt x="2318" y="2875"/>
                </a:lnTo>
                <a:lnTo>
                  <a:pt x="2345" y="2883"/>
                </a:lnTo>
                <a:lnTo>
                  <a:pt x="2374" y="2894"/>
                </a:lnTo>
                <a:lnTo>
                  <a:pt x="2401" y="2905"/>
                </a:lnTo>
                <a:lnTo>
                  <a:pt x="2429" y="2918"/>
                </a:lnTo>
                <a:lnTo>
                  <a:pt x="2456" y="2931"/>
                </a:lnTo>
                <a:lnTo>
                  <a:pt x="2484" y="2945"/>
                </a:lnTo>
                <a:lnTo>
                  <a:pt x="2511" y="2960"/>
                </a:lnTo>
                <a:lnTo>
                  <a:pt x="2538" y="2975"/>
                </a:lnTo>
                <a:lnTo>
                  <a:pt x="2565" y="2993"/>
                </a:lnTo>
                <a:lnTo>
                  <a:pt x="2592" y="3010"/>
                </a:lnTo>
                <a:lnTo>
                  <a:pt x="2619" y="3028"/>
                </a:lnTo>
                <a:lnTo>
                  <a:pt x="2647" y="3048"/>
                </a:lnTo>
                <a:lnTo>
                  <a:pt x="2674" y="3069"/>
                </a:lnTo>
                <a:lnTo>
                  <a:pt x="2701" y="3090"/>
                </a:lnTo>
                <a:lnTo>
                  <a:pt x="2727" y="3112"/>
                </a:lnTo>
                <a:lnTo>
                  <a:pt x="2754" y="3136"/>
                </a:lnTo>
                <a:lnTo>
                  <a:pt x="2780" y="3160"/>
                </a:lnTo>
                <a:lnTo>
                  <a:pt x="2807" y="3184"/>
                </a:lnTo>
                <a:lnTo>
                  <a:pt x="2833" y="3210"/>
                </a:lnTo>
                <a:lnTo>
                  <a:pt x="2833" y="3210"/>
                </a:lnTo>
                <a:lnTo>
                  <a:pt x="2859" y="3236"/>
                </a:lnTo>
                <a:lnTo>
                  <a:pt x="2884" y="3262"/>
                </a:lnTo>
                <a:lnTo>
                  <a:pt x="2908" y="3290"/>
                </a:lnTo>
                <a:lnTo>
                  <a:pt x="2930" y="3317"/>
                </a:lnTo>
                <a:lnTo>
                  <a:pt x="2953" y="3343"/>
                </a:lnTo>
                <a:lnTo>
                  <a:pt x="2974" y="3370"/>
                </a:lnTo>
                <a:lnTo>
                  <a:pt x="2994" y="3397"/>
                </a:lnTo>
                <a:lnTo>
                  <a:pt x="3014" y="3424"/>
                </a:lnTo>
                <a:lnTo>
                  <a:pt x="3033" y="3451"/>
                </a:lnTo>
                <a:lnTo>
                  <a:pt x="3051" y="3478"/>
                </a:lnTo>
                <a:lnTo>
                  <a:pt x="3067" y="3505"/>
                </a:lnTo>
                <a:lnTo>
                  <a:pt x="3083" y="3532"/>
                </a:lnTo>
                <a:lnTo>
                  <a:pt x="3098" y="3559"/>
                </a:lnTo>
                <a:lnTo>
                  <a:pt x="3112" y="3588"/>
                </a:lnTo>
                <a:lnTo>
                  <a:pt x="3125" y="3615"/>
                </a:lnTo>
                <a:lnTo>
                  <a:pt x="3137" y="3642"/>
                </a:lnTo>
                <a:lnTo>
                  <a:pt x="3149" y="3670"/>
                </a:lnTo>
                <a:lnTo>
                  <a:pt x="3159" y="3698"/>
                </a:lnTo>
                <a:lnTo>
                  <a:pt x="3169" y="3725"/>
                </a:lnTo>
                <a:lnTo>
                  <a:pt x="3177" y="3753"/>
                </a:lnTo>
                <a:lnTo>
                  <a:pt x="3185" y="3781"/>
                </a:lnTo>
                <a:lnTo>
                  <a:pt x="3192" y="3810"/>
                </a:lnTo>
                <a:lnTo>
                  <a:pt x="3198" y="3837"/>
                </a:lnTo>
                <a:lnTo>
                  <a:pt x="3202" y="3865"/>
                </a:lnTo>
                <a:lnTo>
                  <a:pt x="3207" y="3893"/>
                </a:lnTo>
                <a:lnTo>
                  <a:pt x="3210" y="3922"/>
                </a:lnTo>
                <a:lnTo>
                  <a:pt x="3212" y="3951"/>
                </a:lnTo>
                <a:lnTo>
                  <a:pt x="3213" y="3979"/>
                </a:lnTo>
                <a:lnTo>
                  <a:pt x="3213" y="4007"/>
                </a:lnTo>
                <a:lnTo>
                  <a:pt x="3213" y="4035"/>
                </a:lnTo>
                <a:lnTo>
                  <a:pt x="3211" y="4064"/>
                </a:lnTo>
                <a:lnTo>
                  <a:pt x="3209" y="4092"/>
                </a:lnTo>
                <a:lnTo>
                  <a:pt x="3209" y="4092"/>
                </a:lnTo>
                <a:lnTo>
                  <a:pt x="3206" y="4123"/>
                </a:lnTo>
                <a:lnTo>
                  <a:pt x="3201" y="4153"/>
                </a:lnTo>
                <a:lnTo>
                  <a:pt x="3196" y="4182"/>
                </a:lnTo>
                <a:lnTo>
                  <a:pt x="3189" y="4212"/>
                </a:lnTo>
                <a:lnTo>
                  <a:pt x="3183" y="4240"/>
                </a:lnTo>
                <a:lnTo>
                  <a:pt x="3175" y="4267"/>
                </a:lnTo>
                <a:lnTo>
                  <a:pt x="3167" y="4294"/>
                </a:lnTo>
                <a:lnTo>
                  <a:pt x="3157" y="4321"/>
                </a:lnTo>
                <a:lnTo>
                  <a:pt x="3146" y="4346"/>
                </a:lnTo>
                <a:lnTo>
                  <a:pt x="3135" y="4372"/>
                </a:lnTo>
                <a:lnTo>
                  <a:pt x="3123" y="4397"/>
                </a:lnTo>
                <a:lnTo>
                  <a:pt x="3110" y="4421"/>
                </a:lnTo>
                <a:lnTo>
                  <a:pt x="3096" y="4445"/>
                </a:lnTo>
                <a:lnTo>
                  <a:pt x="3081" y="4467"/>
                </a:lnTo>
                <a:lnTo>
                  <a:pt x="3065" y="4490"/>
                </a:lnTo>
                <a:lnTo>
                  <a:pt x="3049" y="4512"/>
                </a:lnTo>
                <a:lnTo>
                  <a:pt x="3030" y="4533"/>
                </a:lnTo>
                <a:lnTo>
                  <a:pt x="3012" y="4555"/>
                </a:lnTo>
                <a:lnTo>
                  <a:pt x="2992" y="4576"/>
                </a:lnTo>
                <a:lnTo>
                  <a:pt x="2972" y="4595"/>
                </a:lnTo>
                <a:lnTo>
                  <a:pt x="2951" y="4615"/>
                </a:lnTo>
                <a:lnTo>
                  <a:pt x="2928" y="4634"/>
                </a:lnTo>
                <a:lnTo>
                  <a:pt x="2906" y="4653"/>
                </a:lnTo>
                <a:lnTo>
                  <a:pt x="2881" y="4671"/>
                </a:lnTo>
                <a:lnTo>
                  <a:pt x="2856" y="4688"/>
                </a:lnTo>
                <a:lnTo>
                  <a:pt x="2830" y="4706"/>
                </a:lnTo>
                <a:lnTo>
                  <a:pt x="2803" y="4722"/>
                </a:lnTo>
                <a:lnTo>
                  <a:pt x="2774" y="4738"/>
                </a:lnTo>
                <a:lnTo>
                  <a:pt x="2745" y="4754"/>
                </a:lnTo>
                <a:lnTo>
                  <a:pt x="2715" y="4770"/>
                </a:lnTo>
                <a:lnTo>
                  <a:pt x="2684" y="4785"/>
                </a:lnTo>
                <a:lnTo>
                  <a:pt x="2652" y="4799"/>
                </a:lnTo>
                <a:lnTo>
                  <a:pt x="2652" y="4799"/>
                </a:lnTo>
                <a:lnTo>
                  <a:pt x="2597" y="4823"/>
                </a:lnTo>
                <a:lnTo>
                  <a:pt x="2541" y="4844"/>
                </a:lnTo>
                <a:lnTo>
                  <a:pt x="2487" y="4864"/>
                </a:lnTo>
                <a:lnTo>
                  <a:pt x="2433" y="4883"/>
                </a:lnTo>
                <a:lnTo>
                  <a:pt x="2433" y="4883"/>
                </a:lnTo>
                <a:lnTo>
                  <a:pt x="2375" y="4905"/>
                </a:lnTo>
                <a:lnTo>
                  <a:pt x="2322" y="4926"/>
                </a:lnTo>
                <a:lnTo>
                  <a:pt x="2275" y="4945"/>
                </a:lnTo>
                <a:lnTo>
                  <a:pt x="2253" y="4955"/>
                </a:lnTo>
                <a:lnTo>
                  <a:pt x="2234" y="4965"/>
                </a:lnTo>
                <a:lnTo>
                  <a:pt x="2216" y="4974"/>
                </a:lnTo>
                <a:lnTo>
                  <a:pt x="2200" y="4984"/>
                </a:lnTo>
                <a:lnTo>
                  <a:pt x="2186" y="4995"/>
                </a:lnTo>
                <a:lnTo>
                  <a:pt x="2173" y="5005"/>
                </a:lnTo>
                <a:lnTo>
                  <a:pt x="2163" y="5016"/>
                </a:lnTo>
                <a:lnTo>
                  <a:pt x="2155" y="5026"/>
                </a:lnTo>
                <a:lnTo>
                  <a:pt x="2148" y="5038"/>
                </a:lnTo>
                <a:lnTo>
                  <a:pt x="2145" y="5050"/>
                </a:lnTo>
                <a:lnTo>
                  <a:pt x="2145" y="5050"/>
                </a:lnTo>
                <a:lnTo>
                  <a:pt x="2142" y="5063"/>
                </a:lnTo>
                <a:lnTo>
                  <a:pt x="2142" y="5077"/>
                </a:lnTo>
                <a:lnTo>
                  <a:pt x="2143" y="5093"/>
                </a:lnTo>
                <a:lnTo>
                  <a:pt x="2146" y="5110"/>
                </a:lnTo>
                <a:lnTo>
                  <a:pt x="2150" y="5127"/>
                </a:lnTo>
                <a:lnTo>
                  <a:pt x="2157" y="5146"/>
                </a:lnTo>
                <a:lnTo>
                  <a:pt x="2165" y="5164"/>
                </a:lnTo>
                <a:lnTo>
                  <a:pt x="2175" y="5185"/>
                </a:lnTo>
                <a:lnTo>
                  <a:pt x="2187" y="5205"/>
                </a:lnTo>
                <a:lnTo>
                  <a:pt x="2200" y="5227"/>
                </a:lnTo>
                <a:lnTo>
                  <a:pt x="2214" y="5249"/>
                </a:lnTo>
                <a:lnTo>
                  <a:pt x="2230" y="5271"/>
                </a:lnTo>
                <a:lnTo>
                  <a:pt x="2248" y="5294"/>
                </a:lnTo>
                <a:lnTo>
                  <a:pt x="2267" y="5318"/>
                </a:lnTo>
                <a:lnTo>
                  <a:pt x="2288" y="5343"/>
                </a:lnTo>
                <a:lnTo>
                  <a:pt x="2310" y="5367"/>
                </a:lnTo>
                <a:lnTo>
                  <a:pt x="2310" y="5367"/>
                </a:lnTo>
                <a:lnTo>
                  <a:pt x="2335" y="5393"/>
                </a:lnTo>
                <a:lnTo>
                  <a:pt x="2364" y="5422"/>
                </a:lnTo>
                <a:lnTo>
                  <a:pt x="2400" y="5454"/>
                </a:lnTo>
                <a:lnTo>
                  <a:pt x="2440" y="5491"/>
                </a:lnTo>
                <a:lnTo>
                  <a:pt x="2485" y="5530"/>
                </a:lnTo>
                <a:lnTo>
                  <a:pt x="2535" y="5573"/>
                </a:lnTo>
                <a:lnTo>
                  <a:pt x="2589" y="5617"/>
                </a:lnTo>
                <a:lnTo>
                  <a:pt x="2648" y="5665"/>
                </a:lnTo>
                <a:lnTo>
                  <a:pt x="2710" y="5713"/>
                </a:lnTo>
                <a:lnTo>
                  <a:pt x="2778" y="5764"/>
                </a:lnTo>
                <a:lnTo>
                  <a:pt x="2848" y="5817"/>
                </a:lnTo>
                <a:lnTo>
                  <a:pt x="2922" y="5872"/>
                </a:lnTo>
                <a:lnTo>
                  <a:pt x="3000" y="5928"/>
                </a:lnTo>
                <a:lnTo>
                  <a:pt x="3080" y="5984"/>
                </a:lnTo>
                <a:lnTo>
                  <a:pt x="3163" y="6042"/>
                </a:lnTo>
                <a:lnTo>
                  <a:pt x="3249" y="6100"/>
                </a:lnTo>
                <a:lnTo>
                  <a:pt x="3249" y="6100"/>
                </a:lnTo>
                <a:lnTo>
                  <a:pt x="3263" y="6109"/>
                </a:lnTo>
                <a:lnTo>
                  <a:pt x="3278" y="6115"/>
                </a:lnTo>
                <a:lnTo>
                  <a:pt x="3292" y="6121"/>
                </a:lnTo>
                <a:lnTo>
                  <a:pt x="3308" y="6124"/>
                </a:lnTo>
                <a:lnTo>
                  <a:pt x="3323" y="6126"/>
                </a:lnTo>
                <a:lnTo>
                  <a:pt x="3339" y="6127"/>
                </a:lnTo>
                <a:lnTo>
                  <a:pt x="3354" y="6126"/>
                </a:lnTo>
                <a:lnTo>
                  <a:pt x="3369" y="6124"/>
                </a:lnTo>
                <a:lnTo>
                  <a:pt x="3383" y="6120"/>
                </a:lnTo>
                <a:lnTo>
                  <a:pt x="3399" y="6114"/>
                </a:lnTo>
                <a:lnTo>
                  <a:pt x="3413" y="6108"/>
                </a:lnTo>
                <a:lnTo>
                  <a:pt x="3426" y="6100"/>
                </a:lnTo>
                <a:lnTo>
                  <a:pt x="3438" y="6090"/>
                </a:lnTo>
                <a:lnTo>
                  <a:pt x="3449" y="6081"/>
                </a:lnTo>
                <a:lnTo>
                  <a:pt x="3460" y="6069"/>
                </a:lnTo>
                <a:lnTo>
                  <a:pt x="3470" y="6056"/>
                </a:lnTo>
                <a:lnTo>
                  <a:pt x="3470" y="6056"/>
                </a:lnTo>
                <a:lnTo>
                  <a:pt x="3529" y="5968"/>
                </a:lnTo>
                <a:lnTo>
                  <a:pt x="3587" y="5884"/>
                </a:lnTo>
                <a:lnTo>
                  <a:pt x="3646" y="5800"/>
                </a:lnTo>
                <a:lnTo>
                  <a:pt x="3704" y="5719"/>
                </a:lnTo>
                <a:lnTo>
                  <a:pt x="3762" y="5641"/>
                </a:lnTo>
                <a:lnTo>
                  <a:pt x="3818" y="5566"/>
                </a:lnTo>
                <a:lnTo>
                  <a:pt x="3872" y="5493"/>
                </a:lnTo>
                <a:lnTo>
                  <a:pt x="3926" y="5425"/>
                </a:lnTo>
                <a:lnTo>
                  <a:pt x="3978" y="5360"/>
                </a:lnTo>
                <a:lnTo>
                  <a:pt x="4028" y="5298"/>
                </a:lnTo>
                <a:lnTo>
                  <a:pt x="4077" y="5242"/>
                </a:lnTo>
                <a:lnTo>
                  <a:pt x="4122" y="5189"/>
                </a:lnTo>
                <a:lnTo>
                  <a:pt x="4166" y="5141"/>
                </a:lnTo>
                <a:lnTo>
                  <a:pt x="4206" y="5098"/>
                </a:lnTo>
                <a:lnTo>
                  <a:pt x="4243" y="5060"/>
                </a:lnTo>
                <a:lnTo>
                  <a:pt x="4276" y="5029"/>
                </a:lnTo>
                <a:lnTo>
                  <a:pt x="4276" y="5029"/>
                </a:lnTo>
                <a:lnTo>
                  <a:pt x="4323" y="4986"/>
                </a:lnTo>
                <a:lnTo>
                  <a:pt x="4370" y="4948"/>
                </a:lnTo>
                <a:lnTo>
                  <a:pt x="4416" y="4913"/>
                </a:lnTo>
                <a:lnTo>
                  <a:pt x="4463" y="4881"/>
                </a:lnTo>
                <a:lnTo>
                  <a:pt x="4485" y="4867"/>
                </a:lnTo>
                <a:lnTo>
                  <a:pt x="4508" y="4853"/>
                </a:lnTo>
                <a:lnTo>
                  <a:pt x="4531" y="4840"/>
                </a:lnTo>
                <a:lnTo>
                  <a:pt x="4554" y="4828"/>
                </a:lnTo>
                <a:lnTo>
                  <a:pt x="4576" y="4817"/>
                </a:lnTo>
                <a:lnTo>
                  <a:pt x="4598" y="4807"/>
                </a:lnTo>
                <a:lnTo>
                  <a:pt x="4621" y="4797"/>
                </a:lnTo>
                <a:lnTo>
                  <a:pt x="4643" y="4788"/>
                </a:lnTo>
                <a:lnTo>
                  <a:pt x="4665" y="4780"/>
                </a:lnTo>
                <a:lnTo>
                  <a:pt x="4687" y="4774"/>
                </a:lnTo>
                <a:lnTo>
                  <a:pt x="4710" y="4767"/>
                </a:lnTo>
                <a:lnTo>
                  <a:pt x="4731" y="4762"/>
                </a:lnTo>
                <a:lnTo>
                  <a:pt x="4753" y="4758"/>
                </a:lnTo>
                <a:lnTo>
                  <a:pt x="4775" y="4754"/>
                </a:lnTo>
                <a:lnTo>
                  <a:pt x="4796" y="4751"/>
                </a:lnTo>
                <a:lnTo>
                  <a:pt x="4818" y="4749"/>
                </a:lnTo>
                <a:lnTo>
                  <a:pt x="4839" y="4748"/>
                </a:lnTo>
                <a:lnTo>
                  <a:pt x="4860" y="4748"/>
                </a:lnTo>
                <a:lnTo>
                  <a:pt x="4881" y="4749"/>
                </a:lnTo>
                <a:lnTo>
                  <a:pt x="4902" y="4750"/>
                </a:lnTo>
                <a:lnTo>
                  <a:pt x="4923" y="4752"/>
                </a:lnTo>
                <a:lnTo>
                  <a:pt x="4944" y="4756"/>
                </a:lnTo>
                <a:lnTo>
                  <a:pt x="4964" y="4760"/>
                </a:lnTo>
                <a:lnTo>
                  <a:pt x="4985" y="4764"/>
                </a:lnTo>
                <a:lnTo>
                  <a:pt x="4985" y="4764"/>
                </a:lnTo>
                <a:lnTo>
                  <a:pt x="5012" y="4772"/>
                </a:lnTo>
                <a:lnTo>
                  <a:pt x="5037" y="4780"/>
                </a:lnTo>
                <a:lnTo>
                  <a:pt x="5061" y="4790"/>
                </a:lnTo>
                <a:lnTo>
                  <a:pt x="5084" y="4801"/>
                </a:lnTo>
                <a:lnTo>
                  <a:pt x="5106" y="4813"/>
                </a:lnTo>
                <a:lnTo>
                  <a:pt x="5128" y="4825"/>
                </a:lnTo>
                <a:lnTo>
                  <a:pt x="5147" y="4838"/>
                </a:lnTo>
                <a:lnTo>
                  <a:pt x="5167" y="4853"/>
                </a:lnTo>
                <a:lnTo>
                  <a:pt x="5185" y="4867"/>
                </a:lnTo>
                <a:lnTo>
                  <a:pt x="5204" y="4883"/>
                </a:lnTo>
                <a:lnTo>
                  <a:pt x="5220" y="4900"/>
                </a:lnTo>
                <a:lnTo>
                  <a:pt x="5236" y="4917"/>
                </a:lnTo>
                <a:lnTo>
                  <a:pt x="5251" y="4934"/>
                </a:lnTo>
                <a:lnTo>
                  <a:pt x="5267" y="4953"/>
                </a:lnTo>
                <a:lnTo>
                  <a:pt x="5281" y="4971"/>
                </a:lnTo>
                <a:lnTo>
                  <a:pt x="5294" y="4990"/>
                </a:lnTo>
                <a:lnTo>
                  <a:pt x="5307" y="5009"/>
                </a:lnTo>
                <a:lnTo>
                  <a:pt x="5319" y="5030"/>
                </a:lnTo>
                <a:lnTo>
                  <a:pt x="5341" y="5070"/>
                </a:lnTo>
                <a:lnTo>
                  <a:pt x="5362" y="5112"/>
                </a:lnTo>
                <a:lnTo>
                  <a:pt x="5380" y="5154"/>
                </a:lnTo>
                <a:lnTo>
                  <a:pt x="5398" y="5197"/>
                </a:lnTo>
                <a:lnTo>
                  <a:pt x="5415" y="5239"/>
                </a:lnTo>
                <a:lnTo>
                  <a:pt x="5444" y="5321"/>
                </a:lnTo>
                <a:lnTo>
                  <a:pt x="5444" y="5321"/>
                </a:lnTo>
                <a:lnTo>
                  <a:pt x="5480" y="5418"/>
                </a:lnTo>
                <a:lnTo>
                  <a:pt x="5498" y="5465"/>
                </a:lnTo>
                <a:lnTo>
                  <a:pt x="5518" y="5512"/>
                </a:lnTo>
                <a:lnTo>
                  <a:pt x="5518" y="5512"/>
                </a:lnTo>
                <a:lnTo>
                  <a:pt x="5537" y="5554"/>
                </a:lnTo>
                <a:lnTo>
                  <a:pt x="5557" y="5592"/>
                </a:lnTo>
                <a:lnTo>
                  <a:pt x="5577" y="5627"/>
                </a:lnTo>
                <a:lnTo>
                  <a:pt x="5597" y="5657"/>
                </a:lnTo>
                <a:lnTo>
                  <a:pt x="5618" y="5684"/>
                </a:lnTo>
                <a:lnTo>
                  <a:pt x="5638" y="5709"/>
                </a:lnTo>
                <a:lnTo>
                  <a:pt x="5660" y="5730"/>
                </a:lnTo>
                <a:lnTo>
                  <a:pt x="5682" y="5748"/>
                </a:lnTo>
                <a:lnTo>
                  <a:pt x="5703" y="5763"/>
                </a:lnTo>
                <a:lnTo>
                  <a:pt x="5726" y="5777"/>
                </a:lnTo>
                <a:lnTo>
                  <a:pt x="5750" y="5788"/>
                </a:lnTo>
                <a:lnTo>
                  <a:pt x="5775" y="5797"/>
                </a:lnTo>
                <a:lnTo>
                  <a:pt x="5800" y="5804"/>
                </a:lnTo>
                <a:lnTo>
                  <a:pt x="5825" y="5811"/>
                </a:lnTo>
                <a:lnTo>
                  <a:pt x="5852" y="5815"/>
                </a:lnTo>
                <a:lnTo>
                  <a:pt x="5880" y="5819"/>
                </a:lnTo>
                <a:lnTo>
                  <a:pt x="5880" y="5819"/>
                </a:lnTo>
                <a:lnTo>
                  <a:pt x="5912" y="5821"/>
                </a:lnTo>
                <a:lnTo>
                  <a:pt x="5945" y="5820"/>
                </a:lnTo>
                <a:lnTo>
                  <a:pt x="5977" y="5817"/>
                </a:lnTo>
                <a:lnTo>
                  <a:pt x="6011" y="5812"/>
                </a:lnTo>
                <a:lnTo>
                  <a:pt x="6043" y="5804"/>
                </a:lnTo>
                <a:lnTo>
                  <a:pt x="6077" y="5795"/>
                </a:lnTo>
                <a:lnTo>
                  <a:pt x="6111" y="5782"/>
                </a:lnTo>
                <a:lnTo>
                  <a:pt x="6145" y="5768"/>
                </a:lnTo>
                <a:lnTo>
                  <a:pt x="6179" y="5750"/>
                </a:lnTo>
                <a:lnTo>
                  <a:pt x="6212" y="5731"/>
                </a:lnTo>
                <a:lnTo>
                  <a:pt x="6247" y="5709"/>
                </a:lnTo>
                <a:lnTo>
                  <a:pt x="6282" y="5684"/>
                </a:lnTo>
                <a:lnTo>
                  <a:pt x="6315" y="5658"/>
                </a:lnTo>
                <a:lnTo>
                  <a:pt x="6350" y="5629"/>
                </a:lnTo>
                <a:lnTo>
                  <a:pt x="6385" y="5597"/>
                </a:lnTo>
                <a:lnTo>
                  <a:pt x="6420" y="5564"/>
                </a:lnTo>
                <a:lnTo>
                  <a:pt x="6420" y="5564"/>
                </a:lnTo>
                <a:lnTo>
                  <a:pt x="6454" y="5529"/>
                </a:lnTo>
                <a:lnTo>
                  <a:pt x="6485" y="5495"/>
                </a:lnTo>
                <a:lnTo>
                  <a:pt x="6514" y="5460"/>
                </a:lnTo>
                <a:lnTo>
                  <a:pt x="6541" y="5425"/>
                </a:lnTo>
                <a:lnTo>
                  <a:pt x="6565" y="5391"/>
                </a:lnTo>
                <a:lnTo>
                  <a:pt x="6587" y="5357"/>
                </a:lnTo>
                <a:lnTo>
                  <a:pt x="6607" y="5322"/>
                </a:lnTo>
                <a:lnTo>
                  <a:pt x="6623" y="5289"/>
                </a:lnTo>
                <a:lnTo>
                  <a:pt x="6638" y="5255"/>
                </a:lnTo>
                <a:lnTo>
                  <a:pt x="6650" y="5221"/>
                </a:lnTo>
                <a:lnTo>
                  <a:pt x="6661" y="5188"/>
                </a:lnTo>
                <a:lnTo>
                  <a:pt x="6669" y="5154"/>
                </a:lnTo>
                <a:lnTo>
                  <a:pt x="6673" y="5121"/>
                </a:lnTo>
                <a:lnTo>
                  <a:pt x="6676" y="5088"/>
                </a:lnTo>
                <a:lnTo>
                  <a:pt x="6676" y="5056"/>
                </a:lnTo>
                <a:lnTo>
                  <a:pt x="6674" y="5023"/>
                </a:lnTo>
                <a:lnTo>
                  <a:pt x="6674" y="5023"/>
                </a:lnTo>
                <a:lnTo>
                  <a:pt x="6671" y="4995"/>
                </a:lnTo>
                <a:lnTo>
                  <a:pt x="6666" y="4969"/>
                </a:lnTo>
                <a:lnTo>
                  <a:pt x="6661" y="4943"/>
                </a:lnTo>
                <a:lnTo>
                  <a:pt x="6653" y="4918"/>
                </a:lnTo>
                <a:lnTo>
                  <a:pt x="6645" y="4893"/>
                </a:lnTo>
                <a:lnTo>
                  <a:pt x="6633" y="4870"/>
                </a:lnTo>
                <a:lnTo>
                  <a:pt x="6620" y="4848"/>
                </a:lnTo>
                <a:lnTo>
                  <a:pt x="6605" y="4825"/>
                </a:lnTo>
                <a:lnTo>
                  <a:pt x="6586" y="4803"/>
                </a:lnTo>
                <a:lnTo>
                  <a:pt x="6565" y="4783"/>
                </a:lnTo>
                <a:lnTo>
                  <a:pt x="6541" y="4761"/>
                </a:lnTo>
                <a:lnTo>
                  <a:pt x="6514" y="4741"/>
                </a:lnTo>
                <a:lnTo>
                  <a:pt x="6483" y="4721"/>
                </a:lnTo>
                <a:lnTo>
                  <a:pt x="6449" y="4701"/>
                </a:lnTo>
                <a:lnTo>
                  <a:pt x="6411" y="4681"/>
                </a:lnTo>
                <a:lnTo>
                  <a:pt x="6368" y="4661"/>
                </a:lnTo>
                <a:lnTo>
                  <a:pt x="6368" y="4661"/>
                </a:lnTo>
                <a:lnTo>
                  <a:pt x="6322" y="4642"/>
                </a:lnTo>
                <a:lnTo>
                  <a:pt x="6274" y="4623"/>
                </a:lnTo>
                <a:lnTo>
                  <a:pt x="6178" y="4589"/>
                </a:lnTo>
                <a:lnTo>
                  <a:pt x="6178" y="4589"/>
                </a:lnTo>
                <a:lnTo>
                  <a:pt x="6095" y="4558"/>
                </a:lnTo>
                <a:lnTo>
                  <a:pt x="6053" y="4542"/>
                </a:lnTo>
                <a:lnTo>
                  <a:pt x="6011" y="4525"/>
                </a:lnTo>
                <a:lnTo>
                  <a:pt x="5969" y="4505"/>
                </a:lnTo>
                <a:lnTo>
                  <a:pt x="5926" y="4485"/>
                </a:lnTo>
                <a:lnTo>
                  <a:pt x="5886" y="4462"/>
                </a:lnTo>
                <a:lnTo>
                  <a:pt x="5866" y="4450"/>
                </a:lnTo>
                <a:lnTo>
                  <a:pt x="5846" y="4437"/>
                </a:lnTo>
                <a:lnTo>
                  <a:pt x="5827" y="4424"/>
                </a:lnTo>
                <a:lnTo>
                  <a:pt x="5808" y="4410"/>
                </a:lnTo>
                <a:lnTo>
                  <a:pt x="5791" y="4395"/>
                </a:lnTo>
                <a:lnTo>
                  <a:pt x="5773" y="4380"/>
                </a:lnTo>
                <a:lnTo>
                  <a:pt x="5756" y="4363"/>
                </a:lnTo>
                <a:lnTo>
                  <a:pt x="5739" y="4347"/>
                </a:lnTo>
                <a:lnTo>
                  <a:pt x="5724" y="4330"/>
                </a:lnTo>
                <a:lnTo>
                  <a:pt x="5709" y="4311"/>
                </a:lnTo>
                <a:lnTo>
                  <a:pt x="5695" y="4292"/>
                </a:lnTo>
                <a:lnTo>
                  <a:pt x="5682" y="4271"/>
                </a:lnTo>
                <a:lnTo>
                  <a:pt x="5669" y="4250"/>
                </a:lnTo>
                <a:lnTo>
                  <a:pt x="5658" y="4228"/>
                </a:lnTo>
                <a:lnTo>
                  <a:pt x="5647" y="4205"/>
                </a:lnTo>
                <a:lnTo>
                  <a:pt x="5637" y="4180"/>
                </a:lnTo>
                <a:lnTo>
                  <a:pt x="5628" y="4155"/>
                </a:lnTo>
                <a:lnTo>
                  <a:pt x="5621" y="4129"/>
                </a:lnTo>
                <a:lnTo>
                  <a:pt x="5621" y="4129"/>
                </a:lnTo>
                <a:lnTo>
                  <a:pt x="5614" y="4099"/>
                </a:lnTo>
                <a:lnTo>
                  <a:pt x="5609" y="4069"/>
                </a:lnTo>
                <a:lnTo>
                  <a:pt x="5607" y="4038"/>
                </a:lnTo>
                <a:lnTo>
                  <a:pt x="5606" y="4009"/>
                </a:lnTo>
                <a:lnTo>
                  <a:pt x="5606" y="3980"/>
                </a:lnTo>
                <a:lnTo>
                  <a:pt x="5608" y="3951"/>
                </a:lnTo>
                <a:lnTo>
                  <a:pt x="5612" y="3922"/>
                </a:lnTo>
                <a:lnTo>
                  <a:pt x="5618" y="3894"/>
                </a:lnTo>
                <a:lnTo>
                  <a:pt x="5624" y="3867"/>
                </a:lnTo>
                <a:lnTo>
                  <a:pt x="5632" y="3840"/>
                </a:lnTo>
                <a:lnTo>
                  <a:pt x="5640" y="3814"/>
                </a:lnTo>
                <a:lnTo>
                  <a:pt x="5650" y="3788"/>
                </a:lnTo>
                <a:lnTo>
                  <a:pt x="5661" y="3763"/>
                </a:lnTo>
                <a:lnTo>
                  <a:pt x="5673" y="3738"/>
                </a:lnTo>
                <a:lnTo>
                  <a:pt x="5685" y="3714"/>
                </a:lnTo>
                <a:lnTo>
                  <a:pt x="5698" y="3692"/>
                </a:lnTo>
                <a:lnTo>
                  <a:pt x="5712" y="3669"/>
                </a:lnTo>
                <a:lnTo>
                  <a:pt x="5726" y="3647"/>
                </a:lnTo>
                <a:lnTo>
                  <a:pt x="5754" y="3606"/>
                </a:lnTo>
                <a:lnTo>
                  <a:pt x="5783" y="3567"/>
                </a:lnTo>
                <a:lnTo>
                  <a:pt x="5813" y="3532"/>
                </a:lnTo>
                <a:lnTo>
                  <a:pt x="5840" y="3501"/>
                </a:lnTo>
                <a:lnTo>
                  <a:pt x="5866" y="3474"/>
                </a:lnTo>
                <a:lnTo>
                  <a:pt x="5908" y="3430"/>
                </a:lnTo>
                <a:lnTo>
                  <a:pt x="5908" y="3430"/>
                </a:lnTo>
                <a:lnTo>
                  <a:pt x="5956" y="3384"/>
                </a:lnTo>
                <a:lnTo>
                  <a:pt x="6020" y="3324"/>
                </a:lnTo>
                <a:lnTo>
                  <a:pt x="6099" y="3254"/>
                </a:lnTo>
                <a:lnTo>
                  <a:pt x="6191" y="3174"/>
                </a:lnTo>
                <a:lnTo>
                  <a:pt x="6293" y="3086"/>
                </a:lnTo>
                <a:lnTo>
                  <a:pt x="6405" y="2994"/>
                </a:lnTo>
                <a:lnTo>
                  <a:pt x="6465" y="2946"/>
                </a:lnTo>
                <a:lnTo>
                  <a:pt x="6526" y="2897"/>
                </a:lnTo>
                <a:lnTo>
                  <a:pt x="6588" y="2850"/>
                </a:lnTo>
                <a:lnTo>
                  <a:pt x="6652" y="2801"/>
                </a:lnTo>
                <a:lnTo>
                  <a:pt x="6652" y="2801"/>
                </a:lnTo>
                <a:lnTo>
                  <a:pt x="6669" y="2786"/>
                </a:lnTo>
                <a:lnTo>
                  <a:pt x="6684" y="2771"/>
                </a:lnTo>
                <a:lnTo>
                  <a:pt x="6697" y="2753"/>
                </a:lnTo>
                <a:lnTo>
                  <a:pt x="6708" y="2735"/>
                </a:lnTo>
                <a:lnTo>
                  <a:pt x="6716" y="2716"/>
                </a:lnTo>
                <a:lnTo>
                  <a:pt x="6724" y="2697"/>
                </a:lnTo>
                <a:lnTo>
                  <a:pt x="6728" y="2676"/>
                </a:lnTo>
                <a:lnTo>
                  <a:pt x="6730" y="2656"/>
                </a:lnTo>
                <a:lnTo>
                  <a:pt x="6731" y="2635"/>
                </a:lnTo>
                <a:lnTo>
                  <a:pt x="6729" y="2615"/>
                </a:lnTo>
                <a:lnTo>
                  <a:pt x="6726" y="2594"/>
                </a:lnTo>
                <a:lnTo>
                  <a:pt x="6720" y="2574"/>
                </a:lnTo>
                <a:lnTo>
                  <a:pt x="6711" y="2555"/>
                </a:lnTo>
                <a:lnTo>
                  <a:pt x="6701" y="2537"/>
                </a:lnTo>
                <a:lnTo>
                  <a:pt x="6688" y="2518"/>
                </a:lnTo>
                <a:lnTo>
                  <a:pt x="6673" y="2502"/>
                </a:lnTo>
                <a:lnTo>
                  <a:pt x="4681" y="510"/>
                </a:lnTo>
                <a:lnTo>
                  <a:pt x="4681" y="510"/>
                </a:lnTo>
                <a:lnTo>
                  <a:pt x="4650" y="479"/>
                </a:lnTo>
                <a:lnTo>
                  <a:pt x="4616" y="449"/>
                </a:lnTo>
                <a:lnTo>
                  <a:pt x="4584" y="419"/>
                </a:lnTo>
                <a:lnTo>
                  <a:pt x="4549" y="391"/>
                </a:lnTo>
                <a:lnTo>
                  <a:pt x="4515" y="363"/>
                </a:lnTo>
                <a:lnTo>
                  <a:pt x="4480" y="337"/>
                </a:lnTo>
                <a:lnTo>
                  <a:pt x="4444" y="312"/>
                </a:lnTo>
                <a:lnTo>
                  <a:pt x="4408" y="287"/>
                </a:lnTo>
                <a:lnTo>
                  <a:pt x="4372" y="263"/>
                </a:lnTo>
                <a:lnTo>
                  <a:pt x="4335" y="242"/>
                </a:lnTo>
                <a:lnTo>
                  <a:pt x="4298" y="220"/>
                </a:lnTo>
                <a:lnTo>
                  <a:pt x="4260" y="199"/>
                </a:lnTo>
                <a:lnTo>
                  <a:pt x="4222" y="180"/>
                </a:lnTo>
                <a:lnTo>
                  <a:pt x="4183" y="161"/>
                </a:lnTo>
                <a:lnTo>
                  <a:pt x="4145" y="144"/>
                </a:lnTo>
                <a:lnTo>
                  <a:pt x="4105" y="128"/>
                </a:lnTo>
                <a:lnTo>
                  <a:pt x="4066" y="113"/>
                </a:lnTo>
                <a:lnTo>
                  <a:pt x="4026" y="98"/>
                </a:lnTo>
                <a:lnTo>
                  <a:pt x="3986" y="85"/>
                </a:lnTo>
                <a:lnTo>
                  <a:pt x="3946" y="72"/>
                </a:lnTo>
                <a:lnTo>
                  <a:pt x="3906" y="61"/>
                </a:lnTo>
                <a:lnTo>
                  <a:pt x="3864" y="50"/>
                </a:lnTo>
                <a:lnTo>
                  <a:pt x="3823" y="40"/>
                </a:lnTo>
                <a:lnTo>
                  <a:pt x="3782" y="31"/>
                </a:lnTo>
                <a:lnTo>
                  <a:pt x="3741" y="25"/>
                </a:lnTo>
                <a:lnTo>
                  <a:pt x="3700" y="18"/>
                </a:lnTo>
                <a:lnTo>
                  <a:pt x="3659" y="13"/>
                </a:lnTo>
                <a:lnTo>
                  <a:pt x="3616" y="8"/>
                </a:lnTo>
                <a:lnTo>
                  <a:pt x="3575" y="4"/>
                </a:lnTo>
                <a:lnTo>
                  <a:pt x="3533" y="2"/>
                </a:lnTo>
                <a:lnTo>
                  <a:pt x="3492" y="0"/>
                </a:lnTo>
                <a:lnTo>
                  <a:pt x="3449" y="0"/>
                </a:lnTo>
                <a:lnTo>
                  <a:pt x="3408" y="0"/>
                </a:lnTo>
                <a:lnTo>
                  <a:pt x="3366" y="2"/>
                </a:lnTo>
                <a:lnTo>
                  <a:pt x="3324" y="4"/>
                </a:lnTo>
                <a:lnTo>
                  <a:pt x="3283" y="8"/>
                </a:lnTo>
                <a:lnTo>
                  <a:pt x="3241" y="13"/>
                </a:lnTo>
                <a:lnTo>
                  <a:pt x="3199" y="18"/>
                </a:lnTo>
                <a:lnTo>
                  <a:pt x="3158" y="25"/>
                </a:lnTo>
                <a:lnTo>
                  <a:pt x="3117" y="31"/>
                </a:lnTo>
                <a:lnTo>
                  <a:pt x="3076" y="40"/>
                </a:lnTo>
                <a:lnTo>
                  <a:pt x="3034" y="50"/>
                </a:lnTo>
                <a:lnTo>
                  <a:pt x="2994" y="61"/>
                </a:lnTo>
                <a:lnTo>
                  <a:pt x="2953" y="72"/>
                </a:lnTo>
                <a:lnTo>
                  <a:pt x="2913" y="85"/>
                </a:lnTo>
                <a:lnTo>
                  <a:pt x="2873" y="98"/>
                </a:lnTo>
                <a:lnTo>
                  <a:pt x="2833" y="113"/>
                </a:lnTo>
                <a:lnTo>
                  <a:pt x="2794" y="128"/>
                </a:lnTo>
                <a:lnTo>
                  <a:pt x="2755" y="144"/>
                </a:lnTo>
                <a:lnTo>
                  <a:pt x="2716" y="161"/>
                </a:lnTo>
                <a:lnTo>
                  <a:pt x="2677" y="180"/>
                </a:lnTo>
                <a:lnTo>
                  <a:pt x="2639" y="199"/>
                </a:lnTo>
                <a:lnTo>
                  <a:pt x="2601" y="220"/>
                </a:lnTo>
                <a:lnTo>
                  <a:pt x="2564" y="242"/>
                </a:lnTo>
                <a:lnTo>
                  <a:pt x="2527" y="263"/>
                </a:lnTo>
                <a:lnTo>
                  <a:pt x="2491" y="287"/>
                </a:lnTo>
                <a:lnTo>
                  <a:pt x="2455" y="312"/>
                </a:lnTo>
                <a:lnTo>
                  <a:pt x="2419" y="337"/>
                </a:lnTo>
                <a:lnTo>
                  <a:pt x="2384" y="363"/>
                </a:lnTo>
                <a:lnTo>
                  <a:pt x="2350" y="391"/>
                </a:lnTo>
                <a:lnTo>
                  <a:pt x="2316" y="419"/>
                </a:lnTo>
                <a:lnTo>
                  <a:pt x="2283" y="449"/>
                </a:lnTo>
                <a:lnTo>
                  <a:pt x="2250" y="479"/>
                </a:lnTo>
                <a:lnTo>
                  <a:pt x="2217" y="510"/>
                </a:lnTo>
                <a:lnTo>
                  <a:pt x="58" y="2670"/>
                </a:lnTo>
                <a:lnTo>
                  <a:pt x="58" y="2670"/>
                </a:lnTo>
                <a:lnTo>
                  <a:pt x="45" y="2684"/>
                </a:lnTo>
                <a:lnTo>
                  <a:pt x="34" y="2698"/>
                </a:lnTo>
                <a:lnTo>
                  <a:pt x="26" y="2713"/>
                </a:lnTo>
                <a:lnTo>
                  <a:pt x="17" y="2728"/>
                </a:lnTo>
                <a:lnTo>
                  <a:pt x="10" y="2745"/>
                </a:lnTo>
                <a:lnTo>
                  <a:pt x="6" y="2762"/>
                </a:lnTo>
                <a:lnTo>
                  <a:pt x="2" y="2778"/>
                </a:lnTo>
                <a:lnTo>
                  <a:pt x="1" y="2795"/>
                </a:lnTo>
                <a:lnTo>
                  <a:pt x="0" y="2813"/>
                </a:lnTo>
                <a:lnTo>
                  <a:pt x="1" y="2830"/>
                </a:lnTo>
                <a:lnTo>
                  <a:pt x="3" y="2847"/>
                </a:lnTo>
                <a:lnTo>
                  <a:pt x="7" y="2865"/>
                </a:lnTo>
                <a:lnTo>
                  <a:pt x="13" y="2881"/>
                </a:lnTo>
                <a:lnTo>
                  <a:pt x="20" y="2897"/>
                </a:lnTo>
                <a:lnTo>
                  <a:pt x="28" y="2914"/>
                </a:lnTo>
                <a:lnTo>
                  <a:pt x="39" y="2929"/>
                </a:lnTo>
                <a:lnTo>
                  <a:pt x="39" y="2929"/>
                </a:lnTo>
                <a:lnTo>
                  <a:pt x="88" y="2996"/>
                </a:lnTo>
                <a:lnTo>
                  <a:pt x="138" y="3062"/>
                </a:lnTo>
                <a:lnTo>
                  <a:pt x="189" y="3127"/>
                </a:lnTo>
                <a:lnTo>
                  <a:pt x="239" y="3191"/>
                </a:lnTo>
                <a:lnTo>
                  <a:pt x="288" y="3253"/>
                </a:lnTo>
                <a:lnTo>
                  <a:pt x="337" y="3311"/>
                </a:lnTo>
                <a:lnTo>
                  <a:pt x="430" y="3423"/>
                </a:lnTo>
                <a:lnTo>
                  <a:pt x="514" y="3521"/>
                </a:lnTo>
                <a:lnTo>
                  <a:pt x="590" y="3606"/>
                </a:lnTo>
                <a:lnTo>
                  <a:pt x="652" y="3673"/>
                </a:lnTo>
                <a:lnTo>
                  <a:pt x="699" y="3723"/>
                </a:lnTo>
                <a:lnTo>
                  <a:pt x="699" y="37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1775141" y="3974912"/>
            <a:ext cx="2034233" cy="1851357"/>
          </a:xfrm>
          <a:custGeom>
            <a:avLst/>
            <a:gdLst>
              <a:gd name="T0" fmla="*/ 5851 w 6730"/>
              <a:gd name="T1" fmla="*/ 2257 h 6126"/>
              <a:gd name="T2" fmla="*/ 5737 w 6730"/>
              <a:gd name="T3" fmla="*/ 2227 h 6126"/>
              <a:gd name="T4" fmla="*/ 5652 w 6730"/>
              <a:gd name="T5" fmla="*/ 2316 h 6126"/>
              <a:gd name="T6" fmla="*/ 5510 w 6730"/>
              <a:gd name="T7" fmla="*/ 2678 h 6126"/>
              <a:gd name="T8" fmla="*/ 5376 w 6730"/>
              <a:gd name="T9" fmla="*/ 2938 h 6126"/>
              <a:gd name="T10" fmla="*/ 5199 w 6730"/>
              <a:gd name="T11" fmla="*/ 3131 h 6126"/>
              <a:gd name="T12" fmla="*/ 4982 w 6730"/>
              <a:gd name="T13" fmla="*/ 3249 h 6126"/>
              <a:gd name="T14" fmla="*/ 4751 w 6730"/>
              <a:gd name="T15" fmla="*/ 3295 h 6126"/>
              <a:gd name="T16" fmla="*/ 4496 w 6730"/>
              <a:gd name="T17" fmla="*/ 3275 h 6126"/>
              <a:gd name="T18" fmla="*/ 4247 w 6730"/>
              <a:gd name="T19" fmla="*/ 3181 h 6126"/>
              <a:gd name="T20" fmla="*/ 4003 w 6730"/>
              <a:gd name="T21" fmla="*/ 3014 h 6126"/>
              <a:gd name="T22" fmla="*/ 3799 w 6730"/>
              <a:gd name="T23" fmla="*/ 2809 h 6126"/>
              <a:gd name="T24" fmla="*/ 3633 w 6730"/>
              <a:gd name="T25" fmla="*/ 2567 h 6126"/>
              <a:gd name="T26" fmla="*/ 3538 w 6730"/>
              <a:gd name="T27" fmla="*/ 2316 h 6126"/>
              <a:gd name="T28" fmla="*/ 3519 w 6730"/>
              <a:gd name="T29" fmla="*/ 2062 h 6126"/>
              <a:gd name="T30" fmla="*/ 3564 w 6730"/>
              <a:gd name="T31" fmla="*/ 1832 h 6126"/>
              <a:gd name="T32" fmla="*/ 3682 w 6730"/>
              <a:gd name="T33" fmla="*/ 1614 h 6126"/>
              <a:gd name="T34" fmla="*/ 3874 w 6730"/>
              <a:gd name="T35" fmla="*/ 1438 h 6126"/>
              <a:gd name="T36" fmla="*/ 4134 w 6730"/>
              <a:gd name="T37" fmla="*/ 1303 h 6126"/>
              <a:gd name="T38" fmla="*/ 4496 w 6730"/>
              <a:gd name="T39" fmla="*/ 1161 h 6126"/>
              <a:gd name="T40" fmla="*/ 4586 w 6730"/>
              <a:gd name="T41" fmla="*/ 1076 h 6126"/>
              <a:gd name="T42" fmla="*/ 4544 w 6730"/>
              <a:gd name="T43" fmla="*/ 915 h 6126"/>
              <a:gd name="T44" fmla="*/ 4403 w 6730"/>
              <a:gd name="T45" fmla="*/ 742 h 6126"/>
              <a:gd name="T46" fmla="*/ 3957 w 6730"/>
              <a:gd name="T47" fmla="*/ 370 h 6126"/>
              <a:gd name="T48" fmla="*/ 3452 w 6730"/>
              <a:gd name="T49" fmla="*/ 12 h 6126"/>
              <a:gd name="T50" fmla="*/ 3317 w 6730"/>
              <a:gd name="T51" fmla="*/ 18 h 6126"/>
              <a:gd name="T52" fmla="*/ 3070 w 6730"/>
              <a:gd name="T53" fmla="*/ 341 h 6126"/>
              <a:gd name="T54" fmla="*/ 2591 w 6730"/>
              <a:gd name="T55" fmla="*/ 949 h 6126"/>
              <a:gd name="T56" fmla="*/ 2348 w 6730"/>
              <a:gd name="T57" fmla="*/ 1192 h 6126"/>
              <a:gd name="T58" fmla="*/ 2083 w 6730"/>
              <a:gd name="T59" fmla="*/ 1341 h 6126"/>
              <a:gd name="T60" fmla="*/ 1834 w 6730"/>
              <a:gd name="T61" fmla="*/ 1376 h 6126"/>
              <a:gd name="T62" fmla="*/ 1624 w 6730"/>
              <a:gd name="T63" fmla="*/ 1313 h 6126"/>
              <a:gd name="T64" fmla="*/ 1464 w 6730"/>
              <a:gd name="T65" fmla="*/ 1173 h 6126"/>
              <a:gd name="T66" fmla="*/ 1316 w 6730"/>
              <a:gd name="T67" fmla="*/ 887 h 6126"/>
              <a:gd name="T68" fmla="*/ 1154 w 6730"/>
              <a:gd name="T69" fmla="*/ 499 h 6126"/>
              <a:gd name="T70" fmla="*/ 956 w 6730"/>
              <a:gd name="T71" fmla="*/ 329 h 6126"/>
              <a:gd name="T72" fmla="*/ 720 w 6730"/>
              <a:gd name="T73" fmla="*/ 314 h 6126"/>
              <a:gd name="T74" fmla="*/ 415 w 6730"/>
              <a:gd name="T75" fmla="*/ 468 h 6126"/>
              <a:gd name="T76" fmla="*/ 165 w 6730"/>
              <a:gd name="T77" fmla="*/ 735 h 6126"/>
              <a:gd name="T78" fmla="*/ 54 w 6730"/>
              <a:gd name="T79" fmla="*/ 1038 h 6126"/>
              <a:gd name="T80" fmla="*/ 97 w 6730"/>
              <a:gd name="T81" fmla="*/ 1256 h 6126"/>
              <a:gd name="T82" fmla="*/ 320 w 6730"/>
              <a:gd name="T83" fmla="*/ 1444 h 6126"/>
              <a:gd name="T84" fmla="*/ 720 w 6730"/>
              <a:gd name="T85" fmla="*/ 1601 h 6126"/>
              <a:gd name="T86" fmla="*/ 957 w 6730"/>
              <a:gd name="T87" fmla="*/ 1746 h 6126"/>
              <a:gd name="T88" fmla="*/ 1084 w 6730"/>
              <a:gd name="T89" fmla="*/ 1921 h 6126"/>
              <a:gd name="T90" fmla="*/ 1124 w 6730"/>
              <a:gd name="T91" fmla="*/ 2146 h 6126"/>
              <a:gd name="T92" fmla="*/ 1057 w 6730"/>
              <a:gd name="T93" fmla="*/ 2388 h 6126"/>
              <a:gd name="T94" fmla="*/ 865 w 6730"/>
              <a:gd name="T95" fmla="*/ 2652 h 6126"/>
              <a:gd name="T96" fmla="*/ 266 w 6730"/>
              <a:gd name="T97" fmla="*/ 3180 h 6126"/>
              <a:gd name="T98" fmla="*/ 14 w 6730"/>
              <a:gd name="T99" fmla="*/ 3410 h 6126"/>
              <a:gd name="T100" fmla="*/ 30 w 6730"/>
              <a:gd name="T101" fmla="*/ 3589 h 6126"/>
              <a:gd name="T102" fmla="*/ 2215 w 6730"/>
              <a:gd name="T103" fmla="*/ 5763 h 6126"/>
              <a:gd name="T104" fmla="*/ 2547 w 6730"/>
              <a:gd name="T105" fmla="*/ 5965 h 6126"/>
              <a:gd name="T106" fmla="*/ 2907 w 6730"/>
              <a:gd name="T107" fmla="*/ 6086 h 6126"/>
              <a:gd name="T108" fmla="*/ 3280 w 6730"/>
              <a:gd name="T109" fmla="*/ 6126 h 6126"/>
              <a:gd name="T110" fmla="*/ 3654 w 6730"/>
              <a:gd name="T111" fmla="*/ 6086 h 6126"/>
              <a:gd name="T112" fmla="*/ 4014 w 6730"/>
              <a:gd name="T113" fmla="*/ 5965 h 6126"/>
              <a:gd name="T114" fmla="*/ 4346 w 6730"/>
              <a:gd name="T115" fmla="*/ 5763 h 6126"/>
              <a:gd name="T116" fmla="*/ 6696 w 6730"/>
              <a:gd name="T117" fmla="*/ 3428 h 6126"/>
              <a:gd name="T118" fmla="*/ 6727 w 6730"/>
              <a:gd name="T119" fmla="*/ 3279 h 6126"/>
              <a:gd name="T120" fmla="*/ 6542 w 6730"/>
              <a:gd name="T121" fmla="*/ 2999 h 6126"/>
              <a:gd name="T122" fmla="*/ 6030 w 6730"/>
              <a:gd name="T123" fmla="*/ 2403 h 6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730" h="6126">
                <a:moveTo>
                  <a:pt x="6030" y="2403"/>
                </a:moveTo>
                <a:lnTo>
                  <a:pt x="6030" y="2403"/>
                </a:lnTo>
                <a:lnTo>
                  <a:pt x="5999" y="2373"/>
                </a:lnTo>
                <a:lnTo>
                  <a:pt x="5970" y="2346"/>
                </a:lnTo>
                <a:lnTo>
                  <a:pt x="5942" y="2322"/>
                </a:lnTo>
                <a:lnTo>
                  <a:pt x="5917" y="2301"/>
                </a:lnTo>
                <a:lnTo>
                  <a:pt x="5893" y="2284"/>
                </a:lnTo>
                <a:lnTo>
                  <a:pt x="5870" y="2269"/>
                </a:lnTo>
                <a:lnTo>
                  <a:pt x="5851" y="2257"/>
                </a:lnTo>
                <a:lnTo>
                  <a:pt x="5832" y="2247"/>
                </a:lnTo>
                <a:lnTo>
                  <a:pt x="5815" y="2239"/>
                </a:lnTo>
                <a:lnTo>
                  <a:pt x="5800" y="2233"/>
                </a:lnTo>
                <a:lnTo>
                  <a:pt x="5786" y="2229"/>
                </a:lnTo>
                <a:lnTo>
                  <a:pt x="5774" y="2226"/>
                </a:lnTo>
                <a:lnTo>
                  <a:pt x="5763" y="2225"/>
                </a:lnTo>
                <a:lnTo>
                  <a:pt x="5753" y="2225"/>
                </a:lnTo>
                <a:lnTo>
                  <a:pt x="5744" y="2226"/>
                </a:lnTo>
                <a:lnTo>
                  <a:pt x="5737" y="2227"/>
                </a:lnTo>
                <a:lnTo>
                  <a:pt x="5737" y="2227"/>
                </a:lnTo>
                <a:lnTo>
                  <a:pt x="5726" y="2232"/>
                </a:lnTo>
                <a:lnTo>
                  <a:pt x="5714" y="2238"/>
                </a:lnTo>
                <a:lnTo>
                  <a:pt x="5703" y="2246"/>
                </a:lnTo>
                <a:lnTo>
                  <a:pt x="5692" y="2257"/>
                </a:lnTo>
                <a:lnTo>
                  <a:pt x="5682" y="2269"/>
                </a:lnTo>
                <a:lnTo>
                  <a:pt x="5672" y="2283"/>
                </a:lnTo>
                <a:lnTo>
                  <a:pt x="5662" y="2299"/>
                </a:lnTo>
                <a:lnTo>
                  <a:pt x="5652" y="2316"/>
                </a:lnTo>
                <a:lnTo>
                  <a:pt x="5643" y="2336"/>
                </a:lnTo>
                <a:lnTo>
                  <a:pt x="5633" y="2358"/>
                </a:lnTo>
                <a:lnTo>
                  <a:pt x="5612" y="2404"/>
                </a:lnTo>
                <a:lnTo>
                  <a:pt x="5593" y="2457"/>
                </a:lnTo>
                <a:lnTo>
                  <a:pt x="5571" y="2517"/>
                </a:lnTo>
                <a:lnTo>
                  <a:pt x="5571" y="2517"/>
                </a:lnTo>
                <a:lnTo>
                  <a:pt x="5553" y="2569"/>
                </a:lnTo>
                <a:lnTo>
                  <a:pt x="5532" y="2623"/>
                </a:lnTo>
                <a:lnTo>
                  <a:pt x="5510" y="2678"/>
                </a:lnTo>
                <a:lnTo>
                  <a:pt x="5487" y="2736"/>
                </a:lnTo>
                <a:lnTo>
                  <a:pt x="5487" y="2736"/>
                </a:lnTo>
                <a:lnTo>
                  <a:pt x="5472" y="2767"/>
                </a:lnTo>
                <a:lnTo>
                  <a:pt x="5457" y="2799"/>
                </a:lnTo>
                <a:lnTo>
                  <a:pt x="5442" y="2828"/>
                </a:lnTo>
                <a:lnTo>
                  <a:pt x="5426" y="2857"/>
                </a:lnTo>
                <a:lnTo>
                  <a:pt x="5410" y="2885"/>
                </a:lnTo>
                <a:lnTo>
                  <a:pt x="5393" y="2912"/>
                </a:lnTo>
                <a:lnTo>
                  <a:pt x="5376" y="2938"/>
                </a:lnTo>
                <a:lnTo>
                  <a:pt x="5358" y="2964"/>
                </a:lnTo>
                <a:lnTo>
                  <a:pt x="5340" y="2988"/>
                </a:lnTo>
                <a:lnTo>
                  <a:pt x="5322" y="3011"/>
                </a:lnTo>
                <a:lnTo>
                  <a:pt x="5302" y="3034"/>
                </a:lnTo>
                <a:lnTo>
                  <a:pt x="5283" y="3055"/>
                </a:lnTo>
                <a:lnTo>
                  <a:pt x="5262" y="3076"/>
                </a:lnTo>
                <a:lnTo>
                  <a:pt x="5242" y="3095"/>
                </a:lnTo>
                <a:lnTo>
                  <a:pt x="5221" y="3114"/>
                </a:lnTo>
                <a:lnTo>
                  <a:pt x="5199" y="3131"/>
                </a:lnTo>
                <a:lnTo>
                  <a:pt x="5178" y="3148"/>
                </a:lnTo>
                <a:lnTo>
                  <a:pt x="5155" y="3164"/>
                </a:lnTo>
                <a:lnTo>
                  <a:pt x="5132" y="3179"/>
                </a:lnTo>
                <a:lnTo>
                  <a:pt x="5108" y="3193"/>
                </a:lnTo>
                <a:lnTo>
                  <a:pt x="5083" y="3206"/>
                </a:lnTo>
                <a:lnTo>
                  <a:pt x="5059" y="3218"/>
                </a:lnTo>
                <a:lnTo>
                  <a:pt x="5034" y="3230"/>
                </a:lnTo>
                <a:lnTo>
                  <a:pt x="5008" y="3239"/>
                </a:lnTo>
                <a:lnTo>
                  <a:pt x="4982" y="3249"/>
                </a:lnTo>
                <a:lnTo>
                  <a:pt x="4954" y="3258"/>
                </a:lnTo>
                <a:lnTo>
                  <a:pt x="4926" y="3266"/>
                </a:lnTo>
                <a:lnTo>
                  <a:pt x="4898" y="3273"/>
                </a:lnTo>
                <a:lnTo>
                  <a:pt x="4870" y="3279"/>
                </a:lnTo>
                <a:lnTo>
                  <a:pt x="4841" y="3284"/>
                </a:lnTo>
                <a:lnTo>
                  <a:pt x="4810" y="3288"/>
                </a:lnTo>
                <a:lnTo>
                  <a:pt x="4780" y="3293"/>
                </a:lnTo>
                <a:lnTo>
                  <a:pt x="4780" y="3293"/>
                </a:lnTo>
                <a:lnTo>
                  <a:pt x="4751" y="3295"/>
                </a:lnTo>
                <a:lnTo>
                  <a:pt x="4723" y="3296"/>
                </a:lnTo>
                <a:lnTo>
                  <a:pt x="4694" y="3297"/>
                </a:lnTo>
                <a:lnTo>
                  <a:pt x="4666" y="3296"/>
                </a:lnTo>
                <a:lnTo>
                  <a:pt x="4637" y="3295"/>
                </a:lnTo>
                <a:lnTo>
                  <a:pt x="4609" y="3293"/>
                </a:lnTo>
                <a:lnTo>
                  <a:pt x="4581" y="3289"/>
                </a:lnTo>
                <a:lnTo>
                  <a:pt x="4553" y="3286"/>
                </a:lnTo>
                <a:lnTo>
                  <a:pt x="4524" y="3281"/>
                </a:lnTo>
                <a:lnTo>
                  <a:pt x="4496" y="3275"/>
                </a:lnTo>
                <a:lnTo>
                  <a:pt x="4468" y="3269"/>
                </a:lnTo>
                <a:lnTo>
                  <a:pt x="4441" y="3260"/>
                </a:lnTo>
                <a:lnTo>
                  <a:pt x="4413" y="3253"/>
                </a:lnTo>
                <a:lnTo>
                  <a:pt x="4385" y="3243"/>
                </a:lnTo>
                <a:lnTo>
                  <a:pt x="4357" y="3232"/>
                </a:lnTo>
                <a:lnTo>
                  <a:pt x="4329" y="3221"/>
                </a:lnTo>
                <a:lnTo>
                  <a:pt x="4302" y="3208"/>
                </a:lnTo>
                <a:lnTo>
                  <a:pt x="4274" y="3195"/>
                </a:lnTo>
                <a:lnTo>
                  <a:pt x="4247" y="3181"/>
                </a:lnTo>
                <a:lnTo>
                  <a:pt x="4220" y="3166"/>
                </a:lnTo>
                <a:lnTo>
                  <a:pt x="4192" y="3151"/>
                </a:lnTo>
                <a:lnTo>
                  <a:pt x="4165" y="3133"/>
                </a:lnTo>
                <a:lnTo>
                  <a:pt x="4138" y="3116"/>
                </a:lnTo>
                <a:lnTo>
                  <a:pt x="4110" y="3098"/>
                </a:lnTo>
                <a:lnTo>
                  <a:pt x="4083" y="3078"/>
                </a:lnTo>
                <a:lnTo>
                  <a:pt x="4057" y="3057"/>
                </a:lnTo>
                <a:lnTo>
                  <a:pt x="4030" y="3036"/>
                </a:lnTo>
                <a:lnTo>
                  <a:pt x="4003" y="3014"/>
                </a:lnTo>
                <a:lnTo>
                  <a:pt x="3977" y="2990"/>
                </a:lnTo>
                <a:lnTo>
                  <a:pt x="3950" y="2966"/>
                </a:lnTo>
                <a:lnTo>
                  <a:pt x="3924" y="2942"/>
                </a:lnTo>
                <a:lnTo>
                  <a:pt x="3897" y="2916"/>
                </a:lnTo>
                <a:lnTo>
                  <a:pt x="3897" y="2916"/>
                </a:lnTo>
                <a:lnTo>
                  <a:pt x="3872" y="2890"/>
                </a:lnTo>
                <a:lnTo>
                  <a:pt x="3847" y="2862"/>
                </a:lnTo>
                <a:lnTo>
                  <a:pt x="3822" y="2836"/>
                </a:lnTo>
                <a:lnTo>
                  <a:pt x="3799" y="2809"/>
                </a:lnTo>
                <a:lnTo>
                  <a:pt x="3778" y="2783"/>
                </a:lnTo>
                <a:lnTo>
                  <a:pt x="3756" y="2756"/>
                </a:lnTo>
                <a:lnTo>
                  <a:pt x="3736" y="2729"/>
                </a:lnTo>
                <a:lnTo>
                  <a:pt x="3716" y="2702"/>
                </a:lnTo>
                <a:lnTo>
                  <a:pt x="3698" y="2675"/>
                </a:lnTo>
                <a:lnTo>
                  <a:pt x="3679" y="2648"/>
                </a:lnTo>
                <a:lnTo>
                  <a:pt x="3663" y="2621"/>
                </a:lnTo>
                <a:lnTo>
                  <a:pt x="3647" y="2594"/>
                </a:lnTo>
                <a:lnTo>
                  <a:pt x="3633" y="2567"/>
                </a:lnTo>
                <a:lnTo>
                  <a:pt x="3619" y="2538"/>
                </a:lnTo>
                <a:lnTo>
                  <a:pt x="3604" y="2511"/>
                </a:lnTo>
                <a:lnTo>
                  <a:pt x="3593" y="2484"/>
                </a:lnTo>
                <a:lnTo>
                  <a:pt x="3582" y="2456"/>
                </a:lnTo>
                <a:lnTo>
                  <a:pt x="3571" y="2428"/>
                </a:lnTo>
                <a:lnTo>
                  <a:pt x="3561" y="2401"/>
                </a:lnTo>
                <a:lnTo>
                  <a:pt x="3552" y="2373"/>
                </a:lnTo>
                <a:lnTo>
                  <a:pt x="3545" y="2345"/>
                </a:lnTo>
                <a:lnTo>
                  <a:pt x="3538" y="2316"/>
                </a:lnTo>
                <a:lnTo>
                  <a:pt x="3533" y="2288"/>
                </a:lnTo>
                <a:lnTo>
                  <a:pt x="3528" y="2260"/>
                </a:lnTo>
                <a:lnTo>
                  <a:pt x="3523" y="2232"/>
                </a:lnTo>
                <a:lnTo>
                  <a:pt x="3520" y="2204"/>
                </a:lnTo>
                <a:lnTo>
                  <a:pt x="3518" y="2175"/>
                </a:lnTo>
                <a:lnTo>
                  <a:pt x="3517" y="2147"/>
                </a:lnTo>
                <a:lnTo>
                  <a:pt x="3517" y="2119"/>
                </a:lnTo>
                <a:lnTo>
                  <a:pt x="3518" y="2091"/>
                </a:lnTo>
                <a:lnTo>
                  <a:pt x="3519" y="2062"/>
                </a:lnTo>
                <a:lnTo>
                  <a:pt x="3521" y="2034"/>
                </a:lnTo>
                <a:lnTo>
                  <a:pt x="3521" y="2034"/>
                </a:lnTo>
                <a:lnTo>
                  <a:pt x="3524" y="2003"/>
                </a:lnTo>
                <a:lnTo>
                  <a:pt x="3529" y="1973"/>
                </a:lnTo>
                <a:lnTo>
                  <a:pt x="3534" y="1944"/>
                </a:lnTo>
                <a:lnTo>
                  <a:pt x="3541" y="1914"/>
                </a:lnTo>
                <a:lnTo>
                  <a:pt x="3547" y="1886"/>
                </a:lnTo>
                <a:lnTo>
                  <a:pt x="3556" y="1859"/>
                </a:lnTo>
                <a:lnTo>
                  <a:pt x="3564" y="1832"/>
                </a:lnTo>
                <a:lnTo>
                  <a:pt x="3573" y="1805"/>
                </a:lnTo>
                <a:lnTo>
                  <a:pt x="3584" y="1780"/>
                </a:lnTo>
                <a:lnTo>
                  <a:pt x="3595" y="1754"/>
                </a:lnTo>
                <a:lnTo>
                  <a:pt x="3608" y="1729"/>
                </a:lnTo>
                <a:lnTo>
                  <a:pt x="3621" y="1705"/>
                </a:lnTo>
                <a:lnTo>
                  <a:pt x="3635" y="1681"/>
                </a:lnTo>
                <a:lnTo>
                  <a:pt x="3650" y="1659"/>
                </a:lnTo>
                <a:lnTo>
                  <a:pt x="3665" y="1636"/>
                </a:lnTo>
                <a:lnTo>
                  <a:pt x="3682" y="1614"/>
                </a:lnTo>
                <a:lnTo>
                  <a:pt x="3700" y="1593"/>
                </a:lnTo>
                <a:lnTo>
                  <a:pt x="3718" y="1571"/>
                </a:lnTo>
                <a:lnTo>
                  <a:pt x="3738" y="1550"/>
                </a:lnTo>
                <a:lnTo>
                  <a:pt x="3758" y="1531"/>
                </a:lnTo>
                <a:lnTo>
                  <a:pt x="3780" y="1511"/>
                </a:lnTo>
                <a:lnTo>
                  <a:pt x="3802" y="1492"/>
                </a:lnTo>
                <a:lnTo>
                  <a:pt x="3825" y="1473"/>
                </a:lnTo>
                <a:lnTo>
                  <a:pt x="3849" y="1455"/>
                </a:lnTo>
                <a:lnTo>
                  <a:pt x="3874" y="1438"/>
                </a:lnTo>
                <a:lnTo>
                  <a:pt x="3900" y="1420"/>
                </a:lnTo>
                <a:lnTo>
                  <a:pt x="3927" y="1404"/>
                </a:lnTo>
                <a:lnTo>
                  <a:pt x="3955" y="1388"/>
                </a:lnTo>
                <a:lnTo>
                  <a:pt x="3985" y="1372"/>
                </a:lnTo>
                <a:lnTo>
                  <a:pt x="4015" y="1356"/>
                </a:lnTo>
                <a:lnTo>
                  <a:pt x="4047" y="1341"/>
                </a:lnTo>
                <a:lnTo>
                  <a:pt x="4078" y="1327"/>
                </a:lnTo>
                <a:lnTo>
                  <a:pt x="4078" y="1327"/>
                </a:lnTo>
                <a:lnTo>
                  <a:pt x="4134" y="1303"/>
                </a:lnTo>
                <a:lnTo>
                  <a:pt x="4190" y="1282"/>
                </a:lnTo>
                <a:lnTo>
                  <a:pt x="4244" y="1261"/>
                </a:lnTo>
                <a:lnTo>
                  <a:pt x="4297" y="1243"/>
                </a:lnTo>
                <a:lnTo>
                  <a:pt x="4297" y="1243"/>
                </a:lnTo>
                <a:lnTo>
                  <a:pt x="4355" y="1221"/>
                </a:lnTo>
                <a:lnTo>
                  <a:pt x="4408" y="1200"/>
                </a:lnTo>
                <a:lnTo>
                  <a:pt x="4456" y="1181"/>
                </a:lnTo>
                <a:lnTo>
                  <a:pt x="4477" y="1171"/>
                </a:lnTo>
                <a:lnTo>
                  <a:pt x="4496" y="1161"/>
                </a:lnTo>
                <a:lnTo>
                  <a:pt x="4515" y="1152"/>
                </a:lnTo>
                <a:lnTo>
                  <a:pt x="4530" y="1142"/>
                </a:lnTo>
                <a:lnTo>
                  <a:pt x="4545" y="1131"/>
                </a:lnTo>
                <a:lnTo>
                  <a:pt x="4557" y="1121"/>
                </a:lnTo>
                <a:lnTo>
                  <a:pt x="4567" y="1110"/>
                </a:lnTo>
                <a:lnTo>
                  <a:pt x="4575" y="1100"/>
                </a:lnTo>
                <a:lnTo>
                  <a:pt x="4582" y="1088"/>
                </a:lnTo>
                <a:lnTo>
                  <a:pt x="4586" y="1076"/>
                </a:lnTo>
                <a:lnTo>
                  <a:pt x="4586" y="1076"/>
                </a:lnTo>
                <a:lnTo>
                  <a:pt x="4588" y="1062"/>
                </a:lnTo>
                <a:lnTo>
                  <a:pt x="4589" y="1046"/>
                </a:lnTo>
                <a:lnTo>
                  <a:pt x="4587" y="1030"/>
                </a:lnTo>
                <a:lnTo>
                  <a:pt x="4584" y="1013"/>
                </a:lnTo>
                <a:lnTo>
                  <a:pt x="4580" y="996"/>
                </a:lnTo>
                <a:lnTo>
                  <a:pt x="4573" y="976"/>
                </a:lnTo>
                <a:lnTo>
                  <a:pt x="4564" y="957"/>
                </a:lnTo>
                <a:lnTo>
                  <a:pt x="4555" y="936"/>
                </a:lnTo>
                <a:lnTo>
                  <a:pt x="4544" y="915"/>
                </a:lnTo>
                <a:lnTo>
                  <a:pt x="4531" y="895"/>
                </a:lnTo>
                <a:lnTo>
                  <a:pt x="4517" y="873"/>
                </a:lnTo>
                <a:lnTo>
                  <a:pt x="4502" y="851"/>
                </a:lnTo>
                <a:lnTo>
                  <a:pt x="4484" y="830"/>
                </a:lnTo>
                <a:lnTo>
                  <a:pt x="4467" y="808"/>
                </a:lnTo>
                <a:lnTo>
                  <a:pt x="4447" y="786"/>
                </a:lnTo>
                <a:lnTo>
                  <a:pt x="4427" y="766"/>
                </a:lnTo>
                <a:lnTo>
                  <a:pt x="4427" y="766"/>
                </a:lnTo>
                <a:lnTo>
                  <a:pt x="4403" y="742"/>
                </a:lnTo>
                <a:lnTo>
                  <a:pt x="4373" y="715"/>
                </a:lnTo>
                <a:lnTo>
                  <a:pt x="4338" y="682"/>
                </a:lnTo>
                <a:lnTo>
                  <a:pt x="4298" y="647"/>
                </a:lnTo>
                <a:lnTo>
                  <a:pt x="4252" y="608"/>
                </a:lnTo>
                <a:lnTo>
                  <a:pt x="4201" y="565"/>
                </a:lnTo>
                <a:lnTo>
                  <a:pt x="4146" y="521"/>
                </a:lnTo>
                <a:lnTo>
                  <a:pt x="4088" y="472"/>
                </a:lnTo>
                <a:lnTo>
                  <a:pt x="4024" y="422"/>
                </a:lnTo>
                <a:lnTo>
                  <a:pt x="3957" y="370"/>
                </a:lnTo>
                <a:lnTo>
                  <a:pt x="3885" y="315"/>
                </a:lnTo>
                <a:lnTo>
                  <a:pt x="3810" y="260"/>
                </a:lnTo>
                <a:lnTo>
                  <a:pt x="3732" y="202"/>
                </a:lnTo>
                <a:lnTo>
                  <a:pt x="3651" y="145"/>
                </a:lnTo>
                <a:lnTo>
                  <a:pt x="3568" y="85"/>
                </a:lnTo>
                <a:lnTo>
                  <a:pt x="3481" y="27"/>
                </a:lnTo>
                <a:lnTo>
                  <a:pt x="3481" y="27"/>
                </a:lnTo>
                <a:lnTo>
                  <a:pt x="3467" y="18"/>
                </a:lnTo>
                <a:lnTo>
                  <a:pt x="3452" y="12"/>
                </a:lnTo>
                <a:lnTo>
                  <a:pt x="3438" y="6"/>
                </a:lnTo>
                <a:lnTo>
                  <a:pt x="3422" y="3"/>
                </a:lnTo>
                <a:lnTo>
                  <a:pt x="3406" y="0"/>
                </a:lnTo>
                <a:lnTo>
                  <a:pt x="3391" y="0"/>
                </a:lnTo>
                <a:lnTo>
                  <a:pt x="3376" y="1"/>
                </a:lnTo>
                <a:lnTo>
                  <a:pt x="3361" y="3"/>
                </a:lnTo>
                <a:lnTo>
                  <a:pt x="3345" y="6"/>
                </a:lnTo>
                <a:lnTo>
                  <a:pt x="3331" y="12"/>
                </a:lnTo>
                <a:lnTo>
                  <a:pt x="3317" y="18"/>
                </a:lnTo>
                <a:lnTo>
                  <a:pt x="3304" y="26"/>
                </a:lnTo>
                <a:lnTo>
                  <a:pt x="3291" y="36"/>
                </a:lnTo>
                <a:lnTo>
                  <a:pt x="3279" y="45"/>
                </a:lnTo>
                <a:lnTo>
                  <a:pt x="3269" y="57"/>
                </a:lnTo>
                <a:lnTo>
                  <a:pt x="3259" y="70"/>
                </a:lnTo>
                <a:lnTo>
                  <a:pt x="3259" y="70"/>
                </a:lnTo>
                <a:lnTo>
                  <a:pt x="3196" y="163"/>
                </a:lnTo>
                <a:lnTo>
                  <a:pt x="3133" y="253"/>
                </a:lnTo>
                <a:lnTo>
                  <a:pt x="3070" y="341"/>
                </a:lnTo>
                <a:lnTo>
                  <a:pt x="3010" y="425"/>
                </a:lnTo>
                <a:lnTo>
                  <a:pt x="2950" y="505"/>
                </a:lnTo>
                <a:lnTo>
                  <a:pt x="2891" y="582"/>
                </a:lnTo>
                <a:lnTo>
                  <a:pt x="2835" y="653"/>
                </a:lnTo>
                <a:lnTo>
                  <a:pt x="2781" y="721"/>
                </a:lnTo>
                <a:lnTo>
                  <a:pt x="2729" y="785"/>
                </a:lnTo>
                <a:lnTo>
                  <a:pt x="2680" y="845"/>
                </a:lnTo>
                <a:lnTo>
                  <a:pt x="2635" y="899"/>
                </a:lnTo>
                <a:lnTo>
                  <a:pt x="2591" y="949"/>
                </a:lnTo>
                <a:lnTo>
                  <a:pt x="2552" y="993"/>
                </a:lnTo>
                <a:lnTo>
                  <a:pt x="2518" y="1031"/>
                </a:lnTo>
                <a:lnTo>
                  <a:pt x="2487" y="1065"/>
                </a:lnTo>
                <a:lnTo>
                  <a:pt x="2460" y="1092"/>
                </a:lnTo>
                <a:lnTo>
                  <a:pt x="2460" y="1092"/>
                </a:lnTo>
                <a:lnTo>
                  <a:pt x="2439" y="1114"/>
                </a:lnTo>
                <a:lnTo>
                  <a:pt x="2411" y="1137"/>
                </a:lnTo>
                <a:lnTo>
                  <a:pt x="2381" y="1163"/>
                </a:lnTo>
                <a:lnTo>
                  <a:pt x="2348" y="1192"/>
                </a:lnTo>
                <a:lnTo>
                  <a:pt x="2311" y="1219"/>
                </a:lnTo>
                <a:lnTo>
                  <a:pt x="2271" y="1246"/>
                </a:lnTo>
                <a:lnTo>
                  <a:pt x="2227" y="1273"/>
                </a:lnTo>
                <a:lnTo>
                  <a:pt x="2206" y="1286"/>
                </a:lnTo>
                <a:lnTo>
                  <a:pt x="2182" y="1298"/>
                </a:lnTo>
                <a:lnTo>
                  <a:pt x="2158" y="1310"/>
                </a:lnTo>
                <a:lnTo>
                  <a:pt x="2134" y="1321"/>
                </a:lnTo>
                <a:lnTo>
                  <a:pt x="2109" y="1331"/>
                </a:lnTo>
                <a:lnTo>
                  <a:pt x="2083" y="1341"/>
                </a:lnTo>
                <a:lnTo>
                  <a:pt x="2057" y="1350"/>
                </a:lnTo>
                <a:lnTo>
                  <a:pt x="2031" y="1357"/>
                </a:lnTo>
                <a:lnTo>
                  <a:pt x="2004" y="1364"/>
                </a:lnTo>
                <a:lnTo>
                  <a:pt x="1977" y="1369"/>
                </a:lnTo>
                <a:lnTo>
                  <a:pt x="1949" y="1374"/>
                </a:lnTo>
                <a:lnTo>
                  <a:pt x="1921" y="1376"/>
                </a:lnTo>
                <a:lnTo>
                  <a:pt x="1892" y="1378"/>
                </a:lnTo>
                <a:lnTo>
                  <a:pt x="1863" y="1378"/>
                </a:lnTo>
                <a:lnTo>
                  <a:pt x="1834" y="1376"/>
                </a:lnTo>
                <a:lnTo>
                  <a:pt x="1805" y="1373"/>
                </a:lnTo>
                <a:lnTo>
                  <a:pt x="1774" y="1368"/>
                </a:lnTo>
                <a:lnTo>
                  <a:pt x="1745" y="1362"/>
                </a:lnTo>
                <a:lnTo>
                  <a:pt x="1745" y="1362"/>
                </a:lnTo>
                <a:lnTo>
                  <a:pt x="1719" y="1354"/>
                </a:lnTo>
                <a:lnTo>
                  <a:pt x="1693" y="1346"/>
                </a:lnTo>
                <a:lnTo>
                  <a:pt x="1669" y="1336"/>
                </a:lnTo>
                <a:lnTo>
                  <a:pt x="1647" y="1325"/>
                </a:lnTo>
                <a:lnTo>
                  <a:pt x="1624" y="1313"/>
                </a:lnTo>
                <a:lnTo>
                  <a:pt x="1603" y="1301"/>
                </a:lnTo>
                <a:lnTo>
                  <a:pt x="1583" y="1288"/>
                </a:lnTo>
                <a:lnTo>
                  <a:pt x="1563" y="1273"/>
                </a:lnTo>
                <a:lnTo>
                  <a:pt x="1545" y="1259"/>
                </a:lnTo>
                <a:lnTo>
                  <a:pt x="1527" y="1243"/>
                </a:lnTo>
                <a:lnTo>
                  <a:pt x="1510" y="1226"/>
                </a:lnTo>
                <a:lnTo>
                  <a:pt x="1494" y="1209"/>
                </a:lnTo>
                <a:lnTo>
                  <a:pt x="1479" y="1192"/>
                </a:lnTo>
                <a:lnTo>
                  <a:pt x="1464" y="1173"/>
                </a:lnTo>
                <a:lnTo>
                  <a:pt x="1450" y="1155"/>
                </a:lnTo>
                <a:lnTo>
                  <a:pt x="1437" y="1136"/>
                </a:lnTo>
                <a:lnTo>
                  <a:pt x="1424" y="1117"/>
                </a:lnTo>
                <a:lnTo>
                  <a:pt x="1412" y="1096"/>
                </a:lnTo>
                <a:lnTo>
                  <a:pt x="1390" y="1056"/>
                </a:lnTo>
                <a:lnTo>
                  <a:pt x="1369" y="1014"/>
                </a:lnTo>
                <a:lnTo>
                  <a:pt x="1350" y="972"/>
                </a:lnTo>
                <a:lnTo>
                  <a:pt x="1332" y="929"/>
                </a:lnTo>
                <a:lnTo>
                  <a:pt x="1316" y="887"/>
                </a:lnTo>
                <a:lnTo>
                  <a:pt x="1286" y="805"/>
                </a:lnTo>
                <a:lnTo>
                  <a:pt x="1286" y="805"/>
                </a:lnTo>
                <a:lnTo>
                  <a:pt x="1250" y="708"/>
                </a:lnTo>
                <a:lnTo>
                  <a:pt x="1232" y="661"/>
                </a:lnTo>
                <a:lnTo>
                  <a:pt x="1212" y="614"/>
                </a:lnTo>
                <a:lnTo>
                  <a:pt x="1212" y="614"/>
                </a:lnTo>
                <a:lnTo>
                  <a:pt x="1193" y="572"/>
                </a:lnTo>
                <a:lnTo>
                  <a:pt x="1173" y="534"/>
                </a:lnTo>
                <a:lnTo>
                  <a:pt x="1154" y="499"/>
                </a:lnTo>
                <a:lnTo>
                  <a:pt x="1133" y="469"/>
                </a:lnTo>
                <a:lnTo>
                  <a:pt x="1112" y="442"/>
                </a:lnTo>
                <a:lnTo>
                  <a:pt x="1092" y="417"/>
                </a:lnTo>
                <a:lnTo>
                  <a:pt x="1071" y="396"/>
                </a:lnTo>
                <a:lnTo>
                  <a:pt x="1049" y="378"/>
                </a:lnTo>
                <a:lnTo>
                  <a:pt x="1027" y="363"/>
                </a:lnTo>
                <a:lnTo>
                  <a:pt x="1004" y="349"/>
                </a:lnTo>
                <a:lnTo>
                  <a:pt x="980" y="338"/>
                </a:lnTo>
                <a:lnTo>
                  <a:pt x="956" y="329"/>
                </a:lnTo>
                <a:lnTo>
                  <a:pt x="931" y="322"/>
                </a:lnTo>
                <a:lnTo>
                  <a:pt x="905" y="315"/>
                </a:lnTo>
                <a:lnTo>
                  <a:pt x="878" y="311"/>
                </a:lnTo>
                <a:lnTo>
                  <a:pt x="851" y="307"/>
                </a:lnTo>
                <a:lnTo>
                  <a:pt x="851" y="307"/>
                </a:lnTo>
                <a:lnTo>
                  <a:pt x="819" y="305"/>
                </a:lnTo>
                <a:lnTo>
                  <a:pt x="786" y="306"/>
                </a:lnTo>
                <a:lnTo>
                  <a:pt x="753" y="309"/>
                </a:lnTo>
                <a:lnTo>
                  <a:pt x="720" y="314"/>
                </a:lnTo>
                <a:lnTo>
                  <a:pt x="687" y="322"/>
                </a:lnTo>
                <a:lnTo>
                  <a:pt x="653" y="331"/>
                </a:lnTo>
                <a:lnTo>
                  <a:pt x="619" y="344"/>
                </a:lnTo>
                <a:lnTo>
                  <a:pt x="586" y="358"/>
                </a:lnTo>
                <a:lnTo>
                  <a:pt x="552" y="376"/>
                </a:lnTo>
                <a:lnTo>
                  <a:pt x="517" y="395"/>
                </a:lnTo>
                <a:lnTo>
                  <a:pt x="484" y="417"/>
                </a:lnTo>
                <a:lnTo>
                  <a:pt x="449" y="442"/>
                </a:lnTo>
                <a:lnTo>
                  <a:pt x="415" y="468"/>
                </a:lnTo>
                <a:lnTo>
                  <a:pt x="380" y="497"/>
                </a:lnTo>
                <a:lnTo>
                  <a:pt x="345" y="529"/>
                </a:lnTo>
                <a:lnTo>
                  <a:pt x="311" y="562"/>
                </a:lnTo>
                <a:lnTo>
                  <a:pt x="311" y="562"/>
                </a:lnTo>
                <a:lnTo>
                  <a:pt x="277" y="597"/>
                </a:lnTo>
                <a:lnTo>
                  <a:pt x="246" y="631"/>
                </a:lnTo>
                <a:lnTo>
                  <a:pt x="216" y="666"/>
                </a:lnTo>
                <a:lnTo>
                  <a:pt x="189" y="701"/>
                </a:lnTo>
                <a:lnTo>
                  <a:pt x="165" y="735"/>
                </a:lnTo>
                <a:lnTo>
                  <a:pt x="144" y="769"/>
                </a:lnTo>
                <a:lnTo>
                  <a:pt x="124" y="804"/>
                </a:lnTo>
                <a:lnTo>
                  <a:pt x="107" y="837"/>
                </a:lnTo>
                <a:lnTo>
                  <a:pt x="92" y="871"/>
                </a:lnTo>
                <a:lnTo>
                  <a:pt x="80" y="905"/>
                </a:lnTo>
                <a:lnTo>
                  <a:pt x="70" y="938"/>
                </a:lnTo>
                <a:lnTo>
                  <a:pt x="62" y="972"/>
                </a:lnTo>
                <a:lnTo>
                  <a:pt x="57" y="1005"/>
                </a:lnTo>
                <a:lnTo>
                  <a:pt x="54" y="1038"/>
                </a:lnTo>
                <a:lnTo>
                  <a:pt x="54" y="1070"/>
                </a:lnTo>
                <a:lnTo>
                  <a:pt x="56" y="1103"/>
                </a:lnTo>
                <a:lnTo>
                  <a:pt x="56" y="1103"/>
                </a:lnTo>
                <a:lnTo>
                  <a:pt x="59" y="1131"/>
                </a:lnTo>
                <a:lnTo>
                  <a:pt x="63" y="1157"/>
                </a:lnTo>
                <a:lnTo>
                  <a:pt x="70" y="1183"/>
                </a:lnTo>
                <a:lnTo>
                  <a:pt x="76" y="1208"/>
                </a:lnTo>
                <a:lnTo>
                  <a:pt x="86" y="1232"/>
                </a:lnTo>
                <a:lnTo>
                  <a:pt x="97" y="1256"/>
                </a:lnTo>
                <a:lnTo>
                  <a:pt x="110" y="1278"/>
                </a:lnTo>
                <a:lnTo>
                  <a:pt x="126" y="1301"/>
                </a:lnTo>
                <a:lnTo>
                  <a:pt x="145" y="1323"/>
                </a:lnTo>
                <a:lnTo>
                  <a:pt x="165" y="1343"/>
                </a:lnTo>
                <a:lnTo>
                  <a:pt x="189" y="1365"/>
                </a:lnTo>
                <a:lnTo>
                  <a:pt x="216" y="1385"/>
                </a:lnTo>
                <a:lnTo>
                  <a:pt x="248" y="1405"/>
                </a:lnTo>
                <a:lnTo>
                  <a:pt x="281" y="1425"/>
                </a:lnTo>
                <a:lnTo>
                  <a:pt x="320" y="1444"/>
                </a:lnTo>
                <a:lnTo>
                  <a:pt x="361" y="1464"/>
                </a:lnTo>
                <a:lnTo>
                  <a:pt x="361" y="1464"/>
                </a:lnTo>
                <a:lnTo>
                  <a:pt x="409" y="1484"/>
                </a:lnTo>
                <a:lnTo>
                  <a:pt x="457" y="1503"/>
                </a:lnTo>
                <a:lnTo>
                  <a:pt x="552" y="1537"/>
                </a:lnTo>
                <a:lnTo>
                  <a:pt x="552" y="1537"/>
                </a:lnTo>
                <a:lnTo>
                  <a:pt x="636" y="1568"/>
                </a:lnTo>
                <a:lnTo>
                  <a:pt x="678" y="1584"/>
                </a:lnTo>
                <a:lnTo>
                  <a:pt x="720" y="1601"/>
                </a:lnTo>
                <a:lnTo>
                  <a:pt x="762" y="1621"/>
                </a:lnTo>
                <a:lnTo>
                  <a:pt x="804" y="1641"/>
                </a:lnTo>
                <a:lnTo>
                  <a:pt x="845" y="1664"/>
                </a:lnTo>
                <a:lnTo>
                  <a:pt x="864" y="1676"/>
                </a:lnTo>
                <a:lnTo>
                  <a:pt x="884" y="1689"/>
                </a:lnTo>
                <a:lnTo>
                  <a:pt x="903" y="1702"/>
                </a:lnTo>
                <a:lnTo>
                  <a:pt x="922" y="1716"/>
                </a:lnTo>
                <a:lnTo>
                  <a:pt x="940" y="1731"/>
                </a:lnTo>
                <a:lnTo>
                  <a:pt x="957" y="1746"/>
                </a:lnTo>
                <a:lnTo>
                  <a:pt x="975" y="1763"/>
                </a:lnTo>
                <a:lnTo>
                  <a:pt x="991" y="1779"/>
                </a:lnTo>
                <a:lnTo>
                  <a:pt x="1006" y="1796"/>
                </a:lnTo>
                <a:lnTo>
                  <a:pt x="1021" y="1815"/>
                </a:lnTo>
                <a:lnTo>
                  <a:pt x="1035" y="1834"/>
                </a:lnTo>
                <a:lnTo>
                  <a:pt x="1049" y="1855"/>
                </a:lnTo>
                <a:lnTo>
                  <a:pt x="1061" y="1876"/>
                </a:lnTo>
                <a:lnTo>
                  <a:pt x="1073" y="1898"/>
                </a:lnTo>
                <a:lnTo>
                  <a:pt x="1084" y="1921"/>
                </a:lnTo>
                <a:lnTo>
                  <a:pt x="1093" y="1946"/>
                </a:lnTo>
                <a:lnTo>
                  <a:pt x="1101" y="1971"/>
                </a:lnTo>
                <a:lnTo>
                  <a:pt x="1109" y="1997"/>
                </a:lnTo>
                <a:lnTo>
                  <a:pt x="1109" y="1997"/>
                </a:lnTo>
                <a:lnTo>
                  <a:pt x="1117" y="2027"/>
                </a:lnTo>
                <a:lnTo>
                  <a:pt x="1121" y="2057"/>
                </a:lnTo>
                <a:lnTo>
                  <a:pt x="1124" y="2088"/>
                </a:lnTo>
                <a:lnTo>
                  <a:pt x="1125" y="2117"/>
                </a:lnTo>
                <a:lnTo>
                  <a:pt x="1124" y="2146"/>
                </a:lnTo>
                <a:lnTo>
                  <a:pt x="1122" y="2175"/>
                </a:lnTo>
                <a:lnTo>
                  <a:pt x="1119" y="2204"/>
                </a:lnTo>
                <a:lnTo>
                  <a:pt x="1113" y="2231"/>
                </a:lnTo>
                <a:lnTo>
                  <a:pt x="1107" y="2259"/>
                </a:lnTo>
                <a:lnTo>
                  <a:pt x="1098" y="2286"/>
                </a:lnTo>
                <a:lnTo>
                  <a:pt x="1090" y="2312"/>
                </a:lnTo>
                <a:lnTo>
                  <a:pt x="1080" y="2338"/>
                </a:lnTo>
                <a:lnTo>
                  <a:pt x="1069" y="2363"/>
                </a:lnTo>
                <a:lnTo>
                  <a:pt x="1057" y="2388"/>
                </a:lnTo>
                <a:lnTo>
                  <a:pt x="1045" y="2412"/>
                </a:lnTo>
                <a:lnTo>
                  <a:pt x="1032" y="2434"/>
                </a:lnTo>
                <a:lnTo>
                  <a:pt x="1019" y="2457"/>
                </a:lnTo>
                <a:lnTo>
                  <a:pt x="1005" y="2479"/>
                </a:lnTo>
                <a:lnTo>
                  <a:pt x="976" y="2520"/>
                </a:lnTo>
                <a:lnTo>
                  <a:pt x="947" y="2559"/>
                </a:lnTo>
                <a:lnTo>
                  <a:pt x="918" y="2594"/>
                </a:lnTo>
                <a:lnTo>
                  <a:pt x="890" y="2625"/>
                </a:lnTo>
                <a:lnTo>
                  <a:pt x="865" y="2652"/>
                </a:lnTo>
                <a:lnTo>
                  <a:pt x="823" y="2696"/>
                </a:lnTo>
                <a:lnTo>
                  <a:pt x="823" y="2696"/>
                </a:lnTo>
                <a:lnTo>
                  <a:pt x="774" y="2742"/>
                </a:lnTo>
                <a:lnTo>
                  <a:pt x="710" y="2802"/>
                </a:lnTo>
                <a:lnTo>
                  <a:pt x="631" y="2872"/>
                </a:lnTo>
                <a:lnTo>
                  <a:pt x="540" y="2952"/>
                </a:lnTo>
                <a:lnTo>
                  <a:pt x="437" y="3040"/>
                </a:lnTo>
                <a:lnTo>
                  <a:pt x="325" y="3132"/>
                </a:lnTo>
                <a:lnTo>
                  <a:pt x="266" y="3180"/>
                </a:lnTo>
                <a:lnTo>
                  <a:pt x="204" y="3229"/>
                </a:lnTo>
                <a:lnTo>
                  <a:pt x="143" y="3276"/>
                </a:lnTo>
                <a:lnTo>
                  <a:pt x="79" y="3325"/>
                </a:lnTo>
                <a:lnTo>
                  <a:pt x="79" y="3325"/>
                </a:lnTo>
                <a:lnTo>
                  <a:pt x="61" y="3340"/>
                </a:lnTo>
                <a:lnTo>
                  <a:pt x="46" y="3355"/>
                </a:lnTo>
                <a:lnTo>
                  <a:pt x="33" y="3373"/>
                </a:lnTo>
                <a:lnTo>
                  <a:pt x="22" y="3391"/>
                </a:lnTo>
                <a:lnTo>
                  <a:pt x="14" y="3410"/>
                </a:lnTo>
                <a:lnTo>
                  <a:pt x="7" y="3429"/>
                </a:lnTo>
                <a:lnTo>
                  <a:pt x="2" y="3450"/>
                </a:lnTo>
                <a:lnTo>
                  <a:pt x="0" y="3470"/>
                </a:lnTo>
                <a:lnTo>
                  <a:pt x="0" y="3491"/>
                </a:lnTo>
                <a:lnTo>
                  <a:pt x="1" y="3511"/>
                </a:lnTo>
                <a:lnTo>
                  <a:pt x="5" y="3532"/>
                </a:lnTo>
                <a:lnTo>
                  <a:pt x="10" y="3552"/>
                </a:lnTo>
                <a:lnTo>
                  <a:pt x="19" y="3571"/>
                </a:lnTo>
                <a:lnTo>
                  <a:pt x="30" y="3589"/>
                </a:lnTo>
                <a:lnTo>
                  <a:pt x="42" y="3608"/>
                </a:lnTo>
                <a:lnTo>
                  <a:pt x="57" y="3624"/>
                </a:lnTo>
                <a:lnTo>
                  <a:pt x="2048" y="5616"/>
                </a:lnTo>
                <a:lnTo>
                  <a:pt x="2048" y="5616"/>
                </a:lnTo>
                <a:lnTo>
                  <a:pt x="2081" y="5647"/>
                </a:lnTo>
                <a:lnTo>
                  <a:pt x="2114" y="5677"/>
                </a:lnTo>
                <a:lnTo>
                  <a:pt x="2147" y="5707"/>
                </a:lnTo>
                <a:lnTo>
                  <a:pt x="2181" y="5735"/>
                </a:lnTo>
                <a:lnTo>
                  <a:pt x="2215" y="5763"/>
                </a:lnTo>
                <a:lnTo>
                  <a:pt x="2250" y="5789"/>
                </a:lnTo>
                <a:lnTo>
                  <a:pt x="2286" y="5814"/>
                </a:lnTo>
                <a:lnTo>
                  <a:pt x="2322" y="5839"/>
                </a:lnTo>
                <a:lnTo>
                  <a:pt x="2358" y="5863"/>
                </a:lnTo>
                <a:lnTo>
                  <a:pt x="2395" y="5884"/>
                </a:lnTo>
                <a:lnTo>
                  <a:pt x="2432" y="5906"/>
                </a:lnTo>
                <a:lnTo>
                  <a:pt x="2470" y="5927"/>
                </a:lnTo>
                <a:lnTo>
                  <a:pt x="2508" y="5946"/>
                </a:lnTo>
                <a:lnTo>
                  <a:pt x="2547" y="5965"/>
                </a:lnTo>
                <a:lnTo>
                  <a:pt x="2586" y="5982"/>
                </a:lnTo>
                <a:lnTo>
                  <a:pt x="2625" y="5998"/>
                </a:lnTo>
                <a:lnTo>
                  <a:pt x="2664" y="6013"/>
                </a:lnTo>
                <a:lnTo>
                  <a:pt x="2704" y="6028"/>
                </a:lnTo>
                <a:lnTo>
                  <a:pt x="2744" y="6041"/>
                </a:lnTo>
                <a:lnTo>
                  <a:pt x="2784" y="6054"/>
                </a:lnTo>
                <a:lnTo>
                  <a:pt x="2825" y="6065"/>
                </a:lnTo>
                <a:lnTo>
                  <a:pt x="2865" y="6076"/>
                </a:lnTo>
                <a:lnTo>
                  <a:pt x="2907" y="6086"/>
                </a:lnTo>
                <a:lnTo>
                  <a:pt x="2948" y="6095"/>
                </a:lnTo>
                <a:lnTo>
                  <a:pt x="2989" y="6101"/>
                </a:lnTo>
                <a:lnTo>
                  <a:pt x="3030" y="6108"/>
                </a:lnTo>
                <a:lnTo>
                  <a:pt x="3072" y="6113"/>
                </a:lnTo>
                <a:lnTo>
                  <a:pt x="3114" y="6118"/>
                </a:lnTo>
                <a:lnTo>
                  <a:pt x="3155" y="6122"/>
                </a:lnTo>
                <a:lnTo>
                  <a:pt x="3197" y="6124"/>
                </a:lnTo>
                <a:lnTo>
                  <a:pt x="3239" y="6126"/>
                </a:lnTo>
                <a:lnTo>
                  <a:pt x="3280" y="6126"/>
                </a:lnTo>
                <a:lnTo>
                  <a:pt x="3323" y="6126"/>
                </a:lnTo>
                <a:lnTo>
                  <a:pt x="3364" y="6124"/>
                </a:lnTo>
                <a:lnTo>
                  <a:pt x="3406" y="6122"/>
                </a:lnTo>
                <a:lnTo>
                  <a:pt x="3447" y="6118"/>
                </a:lnTo>
                <a:lnTo>
                  <a:pt x="3490" y="6113"/>
                </a:lnTo>
                <a:lnTo>
                  <a:pt x="3531" y="6108"/>
                </a:lnTo>
                <a:lnTo>
                  <a:pt x="3572" y="6101"/>
                </a:lnTo>
                <a:lnTo>
                  <a:pt x="3613" y="6095"/>
                </a:lnTo>
                <a:lnTo>
                  <a:pt x="3654" y="6086"/>
                </a:lnTo>
                <a:lnTo>
                  <a:pt x="3695" y="6076"/>
                </a:lnTo>
                <a:lnTo>
                  <a:pt x="3737" y="6065"/>
                </a:lnTo>
                <a:lnTo>
                  <a:pt x="3777" y="6054"/>
                </a:lnTo>
                <a:lnTo>
                  <a:pt x="3817" y="6041"/>
                </a:lnTo>
                <a:lnTo>
                  <a:pt x="3857" y="6028"/>
                </a:lnTo>
                <a:lnTo>
                  <a:pt x="3897" y="6013"/>
                </a:lnTo>
                <a:lnTo>
                  <a:pt x="3936" y="5998"/>
                </a:lnTo>
                <a:lnTo>
                  <a:pt x="3976" y="5982"/>
                </a:lnTo>
                <a:lnTo>
                  <a:pt x="4014" y="5965"/>
                </a:lnTo>
                <a:lnTo>
                  <a:pt x="4053" y="5946"/>
                </a:lnTo>
                <a:lnTo>
                  <a:pt x="4091" y="5927"/>
                </a:lnTo>
                <a:lnTo>
                  <a:pt x="4129" y="5906"/>
                </a:lnTo>
                <a:lnTo>
                  <a:pt x="4166" y="5884"/>
                </a:lnTo>
                <a:lnTo>
                  <a:pt x="4203" y="5863"/>
                </a:lnTo>
                <a:lnTo>
                  <a:pt x="4239" y="5839"/>
                </a:lnTo>
                <a:lnTo>
                  <a:pt x="4275" y="5814"/>
                </a:lnTo>
                <a:lnTo>
                  <a:pt x="4311" y="5789"/>
                </a:lnTo>
                <a:lnTo>
                  <a:pt x="4346" y="5763"/>
                </a:lnTo>
                <a:lnTo>
                  <a:pt x="4380" y="5735"/>
                </a:lnTo>
                <a:lnTo>
                  <a:pt x="4415" y="5707"/>
                </a:lnTo>
                <a:lnTo>
                  <a:pt x="4447" y="5677"/>
                </a:lnTo>
                <a:lnTo>
                  <a:pt x="4481" y="5647"/>
                </a:lnTo>
                <a:lnTo>
                  <a:pt x="4512" y="5616"/>
                </a:lnTo>
                <a:lnTo>
                  <a:pt x="6673" y="3456"/>
                </a:lnTo>
                <a:lnTo>
                  <a:pt x="6673" y="3456"/>
                </a:lnTo>
                <a:lnTo>
                  <a:pt x="6685" y="3442"/>
                </a:lnTo>
                <a:lnTo>
                  <a:pt x="6696" y="3428"/>
                </a:lnTo>
                <a:lnTo>
                  <a:pt x="6705" y="3413"/>
                </a:lnTo>
                <a:lnTo>
                  <a:pt x="6713" y="3398"/>
                </a:lnTo>
                <a:lnTo>
                  <a:pt x="6720" y="3381"/>
                </a:lnTo>
                <a:lnTo>
                  <a:pt x="6725" y="3364"/>
                </a:lnTo>
                <a:lnTo>
                  <a:pt x="6728" y="3348"/>
                </a:lnTo>
                <a:lnTo>
                  <a:pt x="6730" y="3331"/>
                </a:lnTo>
                <a:lnTo>
                  <a:pt x="6730" y="3313"/>
                </a:lnTo>
                <a:lnTo>
                  <a:pt x="6729" y="3296"/>
                </a:lnTo>
                <a:lnTo>
                  <a:pt x="6727" y="3279"/>
                </a:lnTo>
                <a:lnTo>
                  <a:pt x="6723" y="3261"/>
                </a:lnTo>
                <a:lnTo>
                  <a:pt x="6717" y="3245"/>
                </a:lnTo>
                <a:lnTo>
                  <a:pt x="6711" y="3229"/>
                </a:lnTo>
                <a:lnTo>
                  <a:pt x="6702" y="3212"/>
                </a:lnTo>
                <a:lnTo>
                  <a:pt x="6692" y="3197"/>
                </a:lnTo>
                <a:lnTo>
                  <a:pt x="6692" y="3197"/>
                </a:lnTo>
                <a:lnTo>
                  <a:pt x="6643" y="3130"/>
                </a:lnTo>
                <a:lnTo>
                  <a:pt x="6592" y="3064"/>
                </a:lnTo>
                <a:lnTo>
                  <a:pt x="6542" y="2999"/>
                </a:lnTo>
                <a:lnTo>
                  <a:pt x="6492" y="2935"/>
                </a:lnTo>
                <a:lnTo>
                  <a:pt x="6442" y="2873"/>
                </a:lnTo>
                <a:lnTo>
                  <a:pt x="6393" y="2815"/>
                </a:lnTo>
                <a:lnTo>
                  <a:pt x="6301" y="2703"/>
                </a:lnTo>
                <a:lnTo>
                  <a:pt x="6216" y="2605"/>
                </a:lnTo>
                <a:lnTo>
                  <a:pt x="6141" y="2520"/>
                </a:lnTo>
                <a:lnTo>
                  <a:pt x="6078" y="2453"/>
                </a:lnTo>
                <a:lnTo>
                  <a:pt x="6030" y="2403"/>
                </a:lnTo>
                <a:lnTo>
                  <a:pt x="6030" y="24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7"/>
          <p:cNvSpPr/>
          <p:nvPr/>
        </p:nvSpPr>
        <p:spPr bwMode="auto">
          <a:xfrm>
            <a:off x="808789" y="2876065"/>
            <a:ext cx="1851116" cy="2034498"/>
          </a:xfrm>
          <a:custGeom>
            <a:avLst/>
            <a:gdLst>
              <a:gd name="T0" fmla="*/ 3869 w 6125"/>
              <a:gd name="T1" fmla="*/ 5851 h 6731"/>
              <a:gd name="T2" fmla="*/ 3899 w 6125"/>
              <a:gd name="T3" fmla="*/ 5738 h 6731"/>
              <a:gd name="T4" fmla="*/ 3809 w 6125"/>
              <a:gd name="T5" fmla="*/ 5652 h 6731"/>
              <a:gd name="T6" fmla="*/ 3447 w 6125"/>
              <a:gd name="T7" fmla="*/ 5510 h 6731"/>
              <a:gd name="T8" fmla="*/ 3187 w 6125"/>
              <a:gd name="T9" fmla="*/ 5376 h 6731"/>
              <a:gd name="T10" fmla="*/ 2995 w 6125"/>
              <a:gd name="T11" fmla="*/ 5199 h 6731"/>
              <a:gd name="T12" fmla="*/ 2877 w 6125"/>
              <a:gd name="T13" fmla="*/ 4982 h 6731"/>
              <a:gd name="T14" fmla="*/ 2831 w 6125"/>
              <a:gd name="T15" fmla="*/ 4752 h 6731"/>
              <a:gd name="T16" fmla="*/ 2851 w 6125"/>
              <a:gd name="T17" fmla="*/ 4497 h 6731"/>
              <a:gd name="T18" fmla="*/ 2945 w 6125"/>
              <a:gd name="T19" fmla="*/ 4247 h 6731"/>
              <a:gd name="T20" fmla="*/ 3112 w 6125"/>
              <a:gd name="T21" fmla="*/ 4004 h 6731"/>
              <a:gd name="T22" fmla="*/ 3316 w 6125"/>
              <a:gd name="T23" fmla="*/ 3799 h 6731"/>
              <a:gd name="T24" fmla="*/ 3559 w 6125"/>
              <a:gd name="T25" fmla="*/ 3633 h 6731"/>
              <a:gd name="T26" fmla="*/ 3809 w 6125"/>
              <a:gd name="T27" fmla="*/ 3538 h 6731"/>
              <a:gd name="T28" fmla="*/ 4063 w 6125"/>
              <a:gd name="T29" fmla="*/ 3519 h 6731"/>
              <a:gd name="T30" fmla="*/ 4294 w 6125"/>
              <a:gd name="T31" fmla="*/ 3564 h 6731"/>
              <a:gd name="T32" fmla="*/ 4512 w 6125"/>
              <a:gd name="T33" fmla="*/ 3682 h 6731"/>
              <a:gd name="T34" fmla="*/ 4688 w 6125"/>
              <a:gd name="T35" fmla="*/ 3875 h 6731"/>
              <a:gd name="T36" fmla="*/ 4823 w 6125"/>
              <a:gd name="T37" fmla="*/ 4134 h 6731"/>
              <a:gd name="T38" fmla="*/ 4965 w 6125"/>
              <a:gd name="T39" fmla="*/ 4496 h 6731"/>
              <a:gd name="T40" fmla="*/ 5049 w 6125"/>
              <a:gd name="T41" fmla="*/ 4586 h 6731"/>
              <a:gd name="T42" fmla="*/ 5211 w 6125"/>
              <a:gd name="T43" fmla="*/ 4544 h 6731"/>
              <a:gd name="T44" fmla="*/ 5384 w 6125"/>
              <a:gd name="T45" fmla="*/ 4403 h 6731"/>
              <a:gd name="T46" fmla="*/ 5756 w 6125"/>
              <a:gd name="T47" fmla="*/ 3957 h 6731"/>
              <a:gd name="T48" fmla="*/ 6114 w 6125"/>
              <a:gd name="T49" fmla="*/ 3453 h 6731"/>
              <a:gd name="T50" fmla="*/ 6107 w 6125"/>
              <a:gd name="T51" fmla="*/ 3318 h 6731"/>
              <a:gd name="T52" fmla="*/ 5799 w 6125"/>
              <a:gd name="T53" fmla="*/ 3084 h 6731"/>
              <a:gd name="T54" fmla="*/ 5189 w 6125"/>
              <a:gd name="T55" fmla="*/ 2609 h 6731"/>
              <a:gd name="T56" fmla="*/ 4881 w 6125"/>
              <a:gd name="T57" fmla="*/ 2268 h 6731"/>
              <a:gd name="T58" fmla="*/ 4780 w 6125"/>
              <a:gd name="T59" fmla="*/ 2066 h 6731"/>
              <a:gd name="T60" fmla="*/ 4748 w 6125"/>
              <a:gd name="T61" fmla="*/ 1871 h 6731"/>
              <a:gd name="T62" fmla="*/ 4780 w 6125"/>
              <a:gd name="T63" fmla="*/ 1694 h 6731"/>
              <a:gd name="T64" fmla="*/ 4900 w 6125"/>
              <a:gd name="T65" fmla="*/ 1511 h 6731"/>
              <a:gd name="T66" fmla="*/ 5111 w 6125"/>
              <a:gd name="T67" fmla="*/ 1369 h 6731"/>
              <a:gd name="T68" fmla="*/ 5512 w 6125"/>
              <a:gd name="T69" fmla="*/ 1212 h 6731"/>
              <a:gd name="T70" fmla="*/ 5763 w 6125"/>
              <a:gd name="T71" fmla="*/ 1027 h 6731"/>
              <a:gd name="T72" fmla="*/ 5820 w 6125"/>
              <a:gd name="T73" fmla="*/ 819 h 6731"/>
              <a:gd name="T74" fmla="*/ 5731 w 6125"/>
              <a:gd name="T75" fmla="*/ 517 h 6731"/>
              <a:gd name="T76" fmla="*/ 5493 w 6125"/>
              <a:gd name="T77" fmla="*/ 246 h 6731"/>
              <a:gd name="T78" fmla="*/ 5187 w 6125"/>
              <a:gd name="T79" fmla="*/ 70 h 6731"/>
              <a:gd name="T80" fmla="*/ 4943 w 6125"/>
              <a:gd name="T81" fmla="*/ 70 h 6731"/>
              <a:gd name="T82" fmla="*/ 4740 w 6125"/>
              <a:gd name="T83" fmla="*/ 217 h 6731"/>
              <a:gd name="T84" fmla="*/ 4588 w 6125"/>
              <a:gd name="T85" fmla="*/ 553 h 6731"/>
              <a:gd name="T86" fmla="*/ 4424 w 6125"/>
              <a:gd name="T87" fmla="*/ 903 h 6731"/>
              <a:gd name="T88" fmla="*/ 4271 w 6125"/>
              <a:gd name="T89" fmla="*/ 1049 h 6731"/>
              <a:gd name="T90" fmla="*/ 4068 w 6125"/>
              <a:gd name="T91" fmla="*/ 1121 h 6731"/>
              <a:gd name="T92" fmla="*/ 3814 w 6125"/>
              <a:gd name="T93" fmla="*/ 1091 h 6731"/>
              <a:gd name="T94" fmla="*/ 3567 w 6125"/>
              <a:gd name="T95" fmla="*/ 948 h 6731"/>
              <a:gd name="T96" fmla="*/ 3173 w 6125"/>
              <a:gd name="T97" fmla="*/ 540 h 6731"/>
              <a:gd name="T98" fmla="*/ 2753 w 6125"/>
              <a:gd name="T99" fmla="*/ 33 h 6731"/>
              <a:gd name="T100" fmla="*/ 2573 w 6125"/>
              <a:gd name="T101" fmla="*/ 11 h 6731"/>
              <a:gd name="T102" fmla="*/ 419 w 6125"/>
              <a:gd name="T103" fmla="*/ 2147 h 6731"/>
              <a:gd name="T104" fmla="*/ 199 w 6125"/>
              <a:gd name="T105" fmla="*/ 2471 h 6731"/>
              <a:gd name="T106" fmla="*/ 60 w 6125"/>
              <a:gd name="T107" fmla="*/ 2825 h 6731"/>
              <a:gd name="T108" fmla="*/ 2 w 6125"/>
              <a:gd name="T109" fmla="*/ 3197 h 6731"/>
              <a:gd name="T110" fmla="*/ 24 w 6125"/>
              <a:gd name="T111" fmla="*/ 3573 h 6731"/>
              <a:gd name="T112" fmla="*/ 127 w 6125"/>
              <a:gd name="T113" fmla="*/ 3937 h 6731"/>
              <a:gd name="T114" fmla="*/ 311 w 6125"/>
              <a:gd name="T115" fmla="*/ 4276 h 6731"/>
              <a:gd name="T116" fmla="*/ 2670 w 6125"/>
              <a:gd name="T117" fmla="*/ 6673 h 6731"/>
              <a:gd name="T118" fmla="*/ 2813 w 6125"/>
              <a:gd name="T119" fmla="*/ 6731 h 6731"/>
              <a:gd name="T120" fmla="*/ 2996 w 6125"/>
              <a:gd name="T121" fmla="*/ 6643 h 6731"/>
              <a:gd name="T122" fmla="*/ 3673 w 6125"/>
              <a:gd name="T123" fmla="*/ 6078 h 6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25" h="6731">
                <a:moveTo>
                  <a:pt x="3722" y="6032"/>
                </a:moveTo>
                <a:lnTo>
                  <a:pt x="3722" y="6032"/>
                </a:lnTo>
                <a:lnTo>
                  <a:pt x="3753" y="5999"/>
                </a:lnTo>
                <a:lnTo>
                  <a:pt x="3780" y="5970"/>
                </a:lnTo>
                <a:lnTo>
                  <a:pt x="3804" y="5943"/>
                </a:lnTo>
                <a:lnTo>
                  <a:pt x="3825" y="5917"/>
                </a:lnTo>
                <a:lnTo>
                  <a:pt x="3842" y="5893"/>
                </a:lnTo>
                <a:lnTo>
                  <a:pt x="3857" y="5871"/>
                </a:lnTo>
                <a:lnTo>
                  <a:pt x="3869" y="5851"/>
                </a:lnTo>
                <a:lnTo>
                  <a:pt x="3879" y="5832"/>
                </a:lnTo>
                <a:lnTo>
                  <a:pt x="3887" y="5815"/>
                </a:lnTo>
                <a:lnTo>
                  <a:pt x="3892" y="5800"/>
                </a:lnTo>
                <a:lnTo>
                  <a:pt x="3896" y="5786"/>
                </a:lnTo>
                <a:lnTo>
                  <a:pt x="3900" y="5774"/>
                </a:lnTo>
                <a:lnTo>
                  <a:pt x="3901" y="5763"/>
                </a:lnTo>
                <a:lnTo>
                  <a:pt x="3901" y="5753"/>
                </a:lnTo>
                <a:lnTo>
                  <a:pt x="3900" y="5744"/>
                </a:lnTo>
                <a:lnTo>
                  <a:pt x="3899" y="5738"/>
                </a:lnTo>
                <a:lnTo>
                  <a:pt x="3899" y="5738"/>
                </a:lnTo>
                <a:lnTo>
                  <a:pt x="3894" y="5726"/>
                </a:lnTo>
                <a:lnTo>
                  <a:pt x="3888" y="5714"/>
                </a:lnTo>
                <a:lnTo>
                  <a:pt x="3879" y="5703"/>
                </a:lnTo>
                <a:lnTo>
                  <a:pt x="3869" y="5692"/>
                </a:lnTo>
                <a:lnTo>
                  <a:pt x="3857" y="5683"/>
                </a:lnTo>
                <a:lnTo>
                  <a:pt x="3843" y="5672"/>
                </a:lnTo>
                <a:lnTo>
                  <a:pt x="3827" y="5662"/>
                </a:lnTo>
                <a:lnTo>
                  <a:pt x="3809" y="5652"/>
                </a:lnTo>
                <a:lnTo>
                  <a:pt x="3789" y="5643"/>
                </a:lnTo>
                <a:lnTo>
                  <a:pt x="3768" y="5633"/>
                </a:lnTo>
                <a:lnTo>
                  <a:pt x="3721" y="5613"/>
                </a:lnTo>
                <a:lnTo>
                  <a:pt x="3668" y="5593"/>
                </a:lnTo>
                <a:lnTo>
                  <a:pt x="3609" y="5571"/>
                </a:lnTo>
                <a:lnTo>
                  <a:pt x="3609" y="5571"/>
                </a:lnTo>
                <a:lnTo>
                  <a:pt x="3555" y="5552"/>
                </a:lnTo>
                <a:lnTo>
                  <a:pt x="3501" y="5532"/>
                </a:lnTo>
                <a:lnTo>
                  <a:pt x="3447" y="5510"/>
                </a:lnTo>
                <a:lnTo>
                  <a:pt x="3390" y="5487"/>
                </a:lnTo>
                <a:lnTo>
                  <a:pt x="3390" y="5487"/>
                </a:lnTo>
                <a:lnTo>
                  <a:pt x="3359" y="5472"/>
                </a:lnTo>
                <a:lnTo>
                  <a:pt x="3327" y="5457"/>
                </a:lnTo>
                <a:lnTo>
                  <a:pt x="3297" y="5442"/>
                </a:lnTo>
                <a:lnTo>
                  <a:pt x="3268" y="5426"/>
                </a:lnTo>
                <a:lnTo>
                  <a:pt x="3241" y="5410"/>
                </a:lnTo>
                <a:lnTo>
                  <a:pt x="3213" y="5393"/>
                </a:lnTo>
                <a:lnTo>
                  <a:pt x="3187" y="5376"/>
                </a:lnTo>
                <a:lnTo>
                  <a:pt x="3162" y="5359"/>
                </a:lnTo>
                <a:lnTo>
                  <a:pt x="3138" y="5340"/>
                </a:lnTo>
                <a:lnTo>
                  <a:pt x="3114" y="5322"/>
                </a:lnTo>
                <a:lnTo>
                  <a:pt x="3092" y="5302"/>
                </a:lnTo>
                <a:lnTo>
                  <a:pt x="3071" y="5283"/>
                </a:lnTo>
                <a:lnTo>
                  <a:pt x="3050" y="5263"/>
                </a:lnTo>
                <a:lnTo>
                  <a:pt x="3031" y="5243"/>
                </a:lnTo>
                <a:lnTo>
                  <a:pt x="3012" y="5221"/>
                </a:lnTo>
                <a:lnTo>
                  <a:pt x="2995" y="5199"/>
                </a:lnTo>
                <a:lnTo>
                  <a:pt x="2978" y="5178"/>
                </a:lnTo>
                <a:lnTo>
                  <a:pt x="2962" y="5155"/>
                </a:lnTo>
                <a:lnTo>
                  <a:pt x="2947" y="5132"/>
                </a:lnTo>
                <a:lnTo>
                  <a:pt x="2933" y="5108"/>
                </a:lnTo>
                <a:lnTo>
                  <a:pt x="2920" y="5085"/>
                </a:lnTo>
                <a:lnTo>
                  <a:pt x="2907" y="5060"/>
                </a:lnTo>
                <a:lnTo>
                  <a:pt x="2896" y="5034"/>
                </a:lnTo>
                <a:lnTo>
                  <a:pt x="2885" y="5009"/>
                </a:lnTo>
                <a:lnTo>
                  <a:pt x="2877" y="4982"/>
                </a:lnTo>
                <a:lnTo>
                  <a:pt x="2868" y="4954"/>
                </a:lnTo>
                <a:lnTo>
                  <a:pt x="2859" y="4927"/>
                </a:lnTo>
                <a:lnTo>
                  <a:pt x="2853" y="4899"/>
                </a:lnTo>
                <a:lnTo>
                  <a:pt x="2846" y="4870"/>
                </a:lnTo>
                <a:lnTo>
                  <a:pt x="2841" y="4841"/>
                </a:lnTo>
                <a:lnTo>
                  <a:pt x="2837" y="4810"/>
                </a:lnTo>
                <a:lnTo>
                  <a:pt x="2833" y="4780"/>
                </a:lnTo>
                <a:lnTo>
                  <a:pt x="2833" y="4780"/>
                </a:lnTo>
                <a:lnTo>
                  <a:pt x="2831" y="4752"/>
                </a:lnTo>
                <a:lnTo>
                  <a:pt x="2830" y="4723"/>
                </a:lnTo>
                <a:lnTo>
                  <a:pt x="2829" y="4694"/>
                </a:lnTo>
                <a:lnTo>
                  <a:pt x="2829" y="4666"/>
                </a:lnTo>
                <a:lnTo>
                  <a:pt x="2830" y="4638"/>
                </a:lnTo>
                <a:lnTo>
                  <a:pt x="2832" y="4610"/>
                </a:lnTo>
                <a:lnTo>
                  <a:pt x="2836" y="4582"/>
                </a:lnTo>
                <a:lnTo>
                  <a:pt x="2840" y="4553"/>
                </a:lnTo>
                <a:lnTo>
                  <a:pt x="2845" y="4525"/>
                </a:lnTo>
                <a:lnTo>
                  <a:pt x="2851" y="4497"/>
                </a:lnTo>
                <a:lnTo>
                  <a:pt x="2857" y="4469"/>
                </a:lnTo>
                <a:lnTo>
                  <a:pt x="2865" y="4441"/>
                </a:lnTo>
                <a:lnTo>
                  <a:pt x="2873" y="4413"/>
                </a:lnTo>
                <a:lnTo>
                  <a:pt x="2883" y="4386"/>
                </a:lnTo>
                <a:lnTo>
                  <a:pt x="2894" y="4357"/>
                </a:lnTo>
                <a:lnTo>
                  <a:pt x="2905" y="4329"/>
                </a:lnTo>
                <a:lnTo>
                  <a:pt x="2917" y="4302"/>
                </a:lnTo>
                <a:lnTo>
                  <a:pt x="2931" y="4275"/>
                </a:lnTo>
                <a:lnTo>
                  <a:pt x="2945" y="4247"/>
                </a:lnTo>
                <a:lnTo>
                  <a:pt x="2959" y="4220"/>
                </a:lnTo>
                <a:lnTo>
                  <a:pt x="2975" y="4193"/>
                </a:lnTo>
                <a:lnTo>
                  <a:pt x="2993" y="4166"/>
                </a:lnTo>
                <a:lnTo>
                  <a:pt x="3010" y="4139"/>
                </a:lnTo>
                <a:lnTo>
                  <a:pt x="3028" y="4112"/>
                </a:lnTo>
                <a:lnTo>
                  <a:pt x="3048" y="4084"/>
                </a:lnTo>
                <a:lnTo>
                  <a:pt x="3069" y="4057"/>
                </a:lnTo>
                <a:lnTo>
                  <a:pt x="3090" y="4030"/>
                </a:lnTo>
                <a:lnTo>
                  <a:pt x="3112" y="4004"/>
                </a:lnTo>
                <a:lnTo>
                  <a:pt x="3135" y="3977"/>
                </a:lnTo>
                <a:lnTo>
                  <a:pt x="3160" y="3950"/>
                </a:lnTo>
                <a:lnTo>
                  <a:pt x="3184" y="3924"/>
                </a:lnTo>
                <a:lnTo>
                  <a:pt x="3209" y="3898"/>
                </a:lnTo>
                <a:lnTo>
                  <a:pt x="3209" y="3898"/>
                </a:lnTo>
                <a:lnTo>
                  <a:pt x="3236" y="3872"/>
                </a:lnTo>
                <a:lnTo>
                  <a:pt x="3262" y="3847"/>
                </a:lnTo>
                <a:lnTo>
                  <a:pt x="3290" y="3823"/>
                </a:lnTo>
                <a:lnTo>
                  <a:pt x="3316" y="3799"/>
                </a:lnTo>
                <a:lnTo>
                  <a:pt x="3343" y="3778"/>
                </a:lnTo>
                <a:lnTo>
                  <a:pt x="3370" y="3756"/>
                </a:lnTo>
                <a:lnTo>
                  <a:pt x="3396" y="3736"/>
                </a:lnTo>
                <a:lnTo>
                  <a:pt x="3423" y="3716"/>
                </a:lnTo>
                <a:lnTo>
                  <a:pt x="3450" y="3698"/>
                </a:lnTo>
                <a:lnTo>
                  <a:pt x="3477" y="3680"/>
                </a:lnTo>
                <a:lnTo>
                  <a:pt x="3504" y="3663"/>
                </a:lnTo>
                <a:lnTo>
                  <a:pt x="3532" y="3648"/>
                </a:lnTo>
                <a:lnTo>
                  <a:pt x="3559" y="3633"/>
                </a:lnTo>
                <a:lnTo>
                  <a:pt x="3586" y="3619"/>
                </a:lnTo>
                <a:lnTo>
                  <a:pt x="3615" y="3606"/>
                </a:lnTo>
                <a:lnTo>
                  <a:pt x="3642" y="3593"/>
                </a:lnTo>
                <a:lnTo>
                  <a:pt x="3670" y="3582"/>
                </a:lnTo>
                <a:lnTo>
                  <a:pt x="3697" y="3571"/>
                </a:lnTo>
                <a:lnTo>
                  <a:pt x="3725" y="3562"/>
                </a:lnTo>
                <a:lnTo>
                  <a:pt x="3753" y="3554"/>
                </a:lnTo>
                <a:lnTo>
                  <a:pt x="3780" y="3545"/>
                </a:lnTo>
                <a:lnTo>
                  <a:pt x="3809" y="3538"/>
                </a:lnTo>
                <a:lnTo>
                  <a:pt x="3837" y="3533"/>
                </a:lnTo>
                <a:lnTo>
                  <a:pt x="3865" y="3528"/>
                </a:lnTo>
                <a:lnTo>
                  <a:pt x="3893" y="3524"/>
                </a:lnTo>
                <a:lnTo>
                  <a:pt x="3921" y="3521"/>
                </a:lnTo>
                <a:lnTo>
                  <a:pt x="3949" y="3519"/>
                </a:lnTo>
                <a:lnTo>
                  <a:pt x="3979" y="3518"/>
                </a:lnTo>
                <a:lnTo>
                  <a:pt x="4007" y="3517"/>
                </a:lnTo>
                <a:lnTo>
                  <a:pt x="4035" y="3518"/>
                </a:lnTo>
                <a:lnTo>
                  <a:pt x="4063" y="3519"/>
                </a:lnTo>
                <a:lnTo>
                  <a:pt x="4092" y="3521"/>
                </a:lnTo>
                <a:lnTo>
                  <a:pt x="4092" y="3521"/>
                </a:lnTo>
                <a:lnTo>
                  <a:pt x="4123" y="3525"/>
                </a:lnTo>
                <a:lnTo>
                  <a:pt x="4153" y="3530"/>
                </a:lnTo>
                <a:lnTo>
                  <a:pt x="4182" y="3535"/>
                </a:lnTo>
                <a:lnTo>
                  <a:pt x="4211" y="3541"/>
                </a:lnTo>
                <a:lnTo>
                  <a:pt x="4239" y="3548"/>
                </a:lnTo>
                <a:lnTo>
                  <a:pt x="4267" y="3556"/>
                </a:lnTo>
                <a:lnTo>
                  <a:pt x="4294" y="3564"/>
                </a:lnTo>
                <a:lnTo>
                  <a:pt x="4320" y="3574"/>
                </a:lnTo>
                <a:lnTo>
                  <a:pt x="4346" y="3584"/>
                </a:lnTo>
                <a:lnTo>
                  <a:pt x="4371" y="3596"/>
                </a:lnTo>
                <a:lnTo>
                  <a:pt x="4396" y="3608"/>
                </a:lnTo>
                <a:lnTo>
                  <a:pt x="4421" y="3621"/>
                </a:lnTo>
                <a:lnTo>
                  <a:pt x="4445" y="3635"/>
                </a:lnTo>
                <a:lnTo>
                  <a:pt x="4467" y="3650"/>
                </a:lnTo>
                <a:lnTo>
                  <a:pt x="4490" y="3665"/>
                </a:lnTo>
                <a:lnTo>
                  <a:pt x="4512" y="3682"/>
                </a:lnTo>
                <a:lnTo>
                  <a:pt x="4533" y="3700"/>
                </a:lnTo>
                <a:lnTo>
                  <a:pt x="4554" y="3718"/>
                </a:lnTo>
                <a:lnTo>
                  <a:pt x="4575" y="3738"/>
                </a:lnTo>
                <a:lnTo>
                  <a:pt x="4595" y="3758"/>
                </a:lnTo>
                <a:lnTo>
                  <a:pt x="4615" y="3780"/>
                </a:lnTo>
                <a:lnTo>
                  <a:pt x="4634" y="3803"/>
                </a:lnTo>
                <a:lnTo>
                  <a:pt x="4653" y="3825"/>
                </a:lnTo>
                <a:lnTo>
                  <a:pt x="4670" y="3849"/>
                </a:lnTo>
                <a:lnTo>
                  <a:pt x="4688" y="3875"/>
                </a:lnTo>
                <a:lnTo>
                  <a:pt x="4706" y="3901"/>
                </a:lnTo>
                <a:lnTo>
                  <a:pt x="4722" y="3928"/>
                </a:lnTo>
                <a:lnTo>
                  <a:pt x="4738" y="3957"/>
                </a:lnTo>
                <a:lnTo>
                  <a:pt x="4754" y="3985"/>
                </a:lnTo>
                <a:lnTo>
                  <a:pt x="4770" y="4015"/>
                </a:lnTo>
                <a:lnTo>
                  <a:pt x="4785" y="4047"/>
                </a:lnTo>
                <a:lnTo>
                  <a:pt x="4799" y="4078"/>
                </a:lnTo>
                <a:lnTo>
                  <a:pt x="4799" y="4078"/>
                </a:lnTo>
                <a:lnTo>
                  <a:pt x="4823" y="4134"/>
                </a:lnTo>
                <a:lnTo>
                  <a:pt x="4843" y="4188"/>
                </a:lnTo>
                <a:lnTo>
                  <a:pt x="4864" y="4243"/>
                </a:lnTo>
                <a:lnTo>
                  <a:pt x="4882" y="4296"/>
                </a:lnTo>
                <a:lnTo>
                  <a:pt x="4882" y="4296"/>
                </a:lnTo>
                <a:lnTo>
                  <a:pt x="4904" y="4354"/>
                </a:lnTo>
                <a:lnTo>
                  <a:pt x="4925" y="4408"/>
                </a:lnTo>
                <a:lnTo>
                  <a:pt x="4945" y="4456"/>
                </a:lnTo>
                <a:lnTo>
                  <a:pt x="4955" y="4477"/>
                </a:lnTo>
                <a:lnTo>
                  <a:pt x="4965" y="4496"/>
                </a:lnTo>
                <a:lnTo>
                  <a:pt x="4974" y="4515"/>
                </a:lnTo>
                <a:lnTo>
                  <a:pt x="4984" y="4531"/>
                </a:lnTo>
                <a:lnTo>
                  <a:pt x="4994" y="4545"/>
                </a:lnTo>
                <a:lnTo>
                  <a:pt x="5005" y="4557"/>
                </a:lnTo>
                <a:lnTo>
                  <a:pt x="5016" y="4568"/>
                </a:lnTo>
                <a:lnTo>
                  <a:pt x="5026" y="4575"/>
                </a:lnTo>
                <a:lnTo>
                  <a:pt x="5038" y="4582"/>
                </a:lnTo>
                <a:lnTo>
                  <a:pt x="5049" y="4586"/>
                </a:lnTo>
                <a:lnTo>
                  <a:pt x="5049" y="4586"/>
                </a:lnTo>
                <a:lnTo>
                  <a:pt x="5063" y="4588"/>
                </a:lnTo>
                <a:lnTo>
                  <a:pt x="5078" y="4589"/>
                </a:lnTo>
                <a:lnTo>
                  <a:pt x="5095" y="4588"/>
                </a:lnTo>
                <a:lnTo>
                  <a:pt x="5112" y="4585"/>
                </a:lnTo>
                <a:lnTo>
                  <a:pt x="5130" y="4580"/>
                </a:lnTo>
                <a:lnTo>
                  <a:pt x="5150" y="4573"/>
                </a:lnTo>
                <a:lnTo>
                  <a:pt x="5169" y="4566"/>
                </a:lnTo>
                <a:lnTo>
                  <a:pt x="5189" y="4556"/>
                </a:lnTo>
                <a:lnTo>
                  <a:pt x="5211" y="4544"/>
                </a:lnTo>
                <a:lnTo>
                  <a:pt x="5231" y="4532"/>
                </a:lnTo>
                <a:lnTo>
                  <a:pt x="5253" y="4518"/>
                </a:lnTo>
                <a:lnTo>
                  <a:pt x="5275" y="4502"/>
                </a:lnTo>
                <a:lnTo>
                  <a:pt x="5296" y="4485"/>
                </a:lnTo>
                <a:lnTo>
                  <a:pt x="5318" y="4467"/>
                </a:lnTo>
                <a:lnTo>
                  <a:pt x="5339" y="4447"/>
                </a:lnTo>
                <a:lnTo>
                  <a:pt x="5360" y="4427"/>
                </a:lnTo>
                <a:lnTo>
                  <a:pt x="5360" y="4427"/>
                </a:lnTo>
                <a:lnTo>
                  <a:pt x="5384" y="4403"/>
                </a:lnTo>
                <a:lnTo>
                  <a:pt x="5411" y="4374"/>
                </a:lnTo>
                <a:lnTo>
                  <a:pt x="5443" y="4338"/>
                </a:lnTo>
                <a:lnTo>
                  <a:pt x="5478" y="4298"/>
                </a:lnTo>
                <a:lnTo>
                  <a:pt x="5517" y="4252"/>
                </a:lnTo>
                <a:lnTo>
                  <a:pt x="5560" y="4203"/>
                </a:lnTo>
                <a:lnTo>
                  <a:pt x="5605" y="4147"/>
                </a:lnTo>
                <a:lnTo>
                  <a:pt x="5653" y="4088"/>
                </a:lnTo>
                <a:lnTo>
                  <a:pt x="5704" y="4025"/>
                </a:lnTo>
                <a:lnTo>
                  <a:pt x="5756" y="3957"/>
                </a:lnTo>
                <a:lnTo>
                  <a:pt x="5810" y="3886"/>
                </a:lnTo>
                <a:lnTo>
                  <a:pt x="5865" y="3811"/>
                </a:lnTo>
                <a:lnTo>
                  <a:pt x="5923" y="3733"/>
                </a:lnTo>
                <a:lnTo>
                  <a:pt x="5981" y="3652"/>
                </a:lnTo>
                <a:lnTo>
                  <a:pt x="6040" y="3568"/>
                </a:lnTo>
                <a:lnTo>
                  <a:pt x="6098" y="3481"/>
                </a:lnTo>
                <a:lnTo>
                  <a:pt x="6098" y="3481"/>
                </a:lnTo>
                <a:lnTo>
                  <a:pt x="6107" y="3468"/>
                </a:lnTo>
                <a:lnTo>
                  <a:pt x="6114" y="3453"/>
                </a:lnTo>
                <a:lnTo>
                  <a:pt x="6119" y="3438"/>
                </a:lnTo>
                <a:lnTo>
                  <a:pt x="6123" y="3422"/>
                </a:lnTo>
                <a:lnTo>
                  <a:pt x="6125" y="3407"/>
                </a:lnTo>
                <a:lnTo>
                  <a:pt x="6125" y="3392"/>
                </a:lnTo>
                <a:lnTo>
                  <a:pt x="6125" y="3377"/>
                </a:lnTo>
                <a:lnTo>
                  <a:pt x="6122" y="3362"/>
                </a:lnTo>
                <a:lnTo>
                  <a:pt x="6119" y="3347"/>
                </a:lnTo>
                <a:lnTo>
                  <a:pt x="6113" y="3332"/>
                </a:lnTo>
                <a:lnTo>
                  <a:pt x="6107" y="3318"/>
                </a:lnTo>
                <a:lnTo>
                  <a:pt x="6099" y="3304"/>
                </a:lnTo>
                <a:lnTo>
                  <a:pt x="6089" y="3292"/>
                </a:lnTo>
                <a:lnTo>
                  <a:pt x="6080" y="3280"/>
                </a:lnTo>
                <a:lnTo>
                  <a:pt x="6068" y="3270"/>
                </a:lnTo>
                <a:lnTo>
                  <a:pt x="6055" y="3260"/>
                </a:lnTo>
                <a:lnTo>
                  <a:pt x="6055" y="3260"/>
                </a:lnTo>
                <a:lnTo>
                  <a:pt x="5967" y="3201"/>
                </a:lnTo>
                <a:lnTo>
                  <a:pt x="5882" y="3143"/>
                </a:lnTo>
                <a:lnTo>
                  <a:pt x="5799" y="3084"/>
                </a:lnTo>
                <a:lnTo>
                  <a:pt x="5719" y="3026"/>
                </a:lnTo>
                <a:lnTo>
                  <a:pt x="5641" y="2969"/>
                </a:lnTo>
                <a:lnTo>
                  <a:pt x="5565" y="2913"/>
                </a:lnTo>
                <a:lnTo>
                  <a:pt x="5493" y="2858"/>
                </a:lnTo>
                <a:lnTo>
                  <a:pt x="5424" y="2804"/>
                </a:lnTo>
                <a:lnTo>
                  <a:pt x="5359" y="2752"/>
                </a:lnTo>
                <a:lnTo>
                  <a:pt x="5298" y="2702"/>
                </a:lnTo>
                <a:lnTo>
                  <a:pt x="5241" y="2654"/>
                </a:lnTo>
                <a:lnTo>
                  <a:pt x="5189" y="2609"/>
                </a:lnTo>
                <a:lnTo>
                  <a:pt x="5140" y="2565"/>
                </a:lnTo>
                <a:lnTo>
                  <a:pt x="5098" y="2525"/>
                </a:lnTo>
                <a:lnTo>
                  <a:pt x="5060" y="2488"/>
                </a:lnTo>
                <a:lnTo>
                  <a:pt x="5028" y="2455"/>
                </a:lnTo>
                <a:lnTo>
                  <a:pt x="5028" y="2455"/>
                </a:lnTo>
                <a:lnTo>
                  <a:pt x="4986" y="2407"/>
                </a:lnTo>
                <a:lnTo>
                  <a:pt x="4947" y="2361"/>
                </a:lnTo>
                <a:lnTo>
                  <a:pt x="4913" y="2314"/>
                </a:lnTo>
                <a:lnTo>
                  <a:pt x="4881" y="2268"/>
                </a:lnTo>
                <a:lnTo>
                  <a:pt x="4866" y="2246"/>
                </a:lnTo>
                <a:lnTo>
                  <a:pt x="4853" y="2223"/>
                </a:lnTo>
                <a:lnTo>
                  <a:pt x="4840" y="2200"/>
                </a:lnTo>
                <a:lnTo>
                  <a:pt x="4828" y="2177"/>
                </a:lnTo>
                <a:lnTo>
                  <a:pt x="4816" y="2155"/>
                </a:lnTo>
                <a:lnTo>
                  <a:pt x="4807" y="2132"/>
                </a:lnTo>
                <a:lnTo>
                  <a:pt x="4797" y="2110"/>
                </a:lnTo>
                <a:lnTo>
                  <a:pt x="4788" y="2088"/>
                </a:lnTo>
                <a:lnTo>
                  <a:pt x="4780" y="2066"/>
                </a:lnTo>
                <a:lnTo>
                  <a:pt x="4773" y="2043"/>
                </a:lnTo>
                <a:lnTo>
                  <a:pt x="4767" y="2021"/>
                </a:lnTo>
                <a:lnTo>
                  <a:pt x="4762" y="2000"/>
                </a:lnTo>
                <a:lnTo>
                  <a:pt x="4758" y="1978"/>
                </a:lnTo>
                <a:lnTo>
                  <a:pt x="4753" y="1956"/>
                </a:lnTo>
                <a:lnTo>
                  <a:pt x="4751" y="1935"/>
                </a:lnTo>
                <a:lnTo>
                  <a:pt x="4749" y="1913"/>
                </a:lnTo>
                <a:lnTo>
                  <a:pt x="4748" y="1891"/>
                </a:lnTo>
                <a:lnTo>
                  <a:pt x="4748" y="1871"/>
                </a:lnTo>
                <a:lnTo>
                  <a:pt x="4749" y="1849"/>
                </a:lnTo>
                <a:lnTo>
                  <a:pt x="4750" y="1829"/>
                </a:lnTo>
                <a:lnTo>
                  <a:pt x="4752" y="1807"/>
                </a:lnTo>
                <a:lnTo>
                  <a:pt x="4756" y="1786"/>
                </a:lnTo>
                <a:lnTo>
                  <a:pt x="4760" y="1766"/>
                </a:lnTo>
                <a:lnTo>
                  <a:pt x="4764" y="1745"/>
                </a:lnTo>
                <a:lnTo>
                  <a:pt x="4764" y="1745"/>
                </a:lnTo>
                <a:lnTo>
                  <a:pt x="4772" y="1719"/>
                </a:lnTo>
                <a:lnTo>
                  <a:pt x="4780" y="1694"/>
                </a:lnTo>
                <a:lnTo>
                  <a:pt x="4790" y="1669"/>
                </a:lnTo>
                <a:lnTo>
                  <a:pt x="4801" y="1647"/>
                </a:lnTo>
                <a:lnTo>
                  <a:pt x="4812" y="1625"/>
                </a:lnTo>
                <a:lnTo>
                  <a:pt x="4825" y="1603"/>
                </a:lnTo>
                <a:lnTo>
                  <a:pt x="4838" y="1583"/>
                </a:lnTo>
                <a:lnTo>
                  <a:pt x="4852" y="1563"/>
                </a:lnTo>
                <a:lnTo>
                  <a:pt x="4867" y="1545"/>
                </a:lnTo>
                <a:lnTo>
                  <a:pt x="4883" y="1527"/>
                </a:lnTo>
                <a:lnTo>
                  <a:pt x="4900" y="1511"/>
                </a:lnTo>
                <a:lnTo>
                  <a:pt x="4916" y="1495"/>
                </a:lnTo>
                <a:lnTo>
                  <a:pt x="4934" y="1480"/>
                </a:lnTo>
                <a:lnTo>
                  <a:pt x="4952" y="1464"/>
                </a:lnTo>
                <a:lnTo>
                  <a:pt x="4970" y="1450"/>
                </a:lnTo>
                <a:lnTo>
                  <a:pt x="4990" y="1437"/>
                </a:lnTo>
                <a:lnTo>
                  <a:pt x="5009" y="1424"/>
                </a:lnTo>
                <a:lnTo>
                  <a:pt x="5029" y="1412"/>
                </a:lnTo>
                <a:lnTo>
                  <a:pt x="5070" y="1390"/>
                </a:lnTo>
                <a:lnTo>
                  <a:pt x="5111" y="1369"/>
                </a:lnTo>
                <a:lnTo>
                  <a:pt x="5153" y="1350"/>
                </a:lnTo>
                <a:lnTo>
                  <a:pt x="5195" y="1332"/>
                </a:lnTo>
                <a:lnTo>
                  <a:pt x="5238" y="1316"/>
                </a:lnTo>
                <a:lnTo>
                  <a:pt x="5321" y="1286"/>
                </a:lnTo>
                <a:lnTo>
                  <a:pt x="5321" y="1286"/>
                </a:lnTo>
                <a:lnTo>
                  <a:pt x="5417" y="1251"/>
                </a:lnTo>
                <a:lnTo>
                  <a:pt x="5465" y="1233"/>
                </a:lnTo>
                <a:lnTo>
                  <a:pt x="5512" y="1212"/>
                </a:lnTo>
                <a:lnTo>
                  <a:pt x="5512" y="1212"/>
                </a:lnTo>
                <a:lnTo>
                  <a:pt x="5554" y="1193"/>
                </a:lnTo>
                <a:lnTo>
                  <a:pt x="5592" y="1173"/>
                </a:lnTo>
                <a:lnTo>
                  <a:pt x="5627" y="1154"/>
                </a:lnTo>
                <a:lnTo>
                  <a:pt x="5657" y="1133"/>
                </a:lnTo>
                <a:lnTo>
                  <a:pt x="5684" y="1113"/>
                </a:lnTo>
                <a:lnTo>
                  <a:pt x="5708" y="1092"/>
                </a:lnTo>
                <a:lnTo>
                  <a:pt x="5730" y="1071"/>
                </a:lnTo>
                <a:lnTo>
                  <a:pt x="5748" y="1049"/>
                </a:lnTo>
                <a:lnTo>
                  <a:pt x="5763" y="1027"/>
                </a:lnTo>
                <a:lnTo>
                  <a:pt x="5776" y="1004"/>
                </a:lnTo>
                <a:lnTo>
                  <a:pt x="5788" y="980"/>
                </a:lnTo>
                <a:lnTo>
                  <a:pt x="5797" y="956"/>
                </a:lnTo>
                <a:lnTo>
                  <a:pt x="5804" y="931"/>
                </a:lnTo>
                <a:lnTo>
                  <a:pt x="5810" y="905"/>
                </a:lnTo>
                <a:lnTo>
                  <a:pt x="5814" y="879"/>
                </a:lnTo>
                <a:lnTo>
                  <a:pt x="5817" y="851"/>
                </a:lnTo>
                <a:lnTo>
                  <a:pt x="5817" y="851"/>
                </a:lnTo>
                <a:lnTo>
                  <a:pt x="5820" y="819"/>
                </a:lnTo>
                <a:lnTo>
                  <a:pt x="5820" y="786"/>
                </a:lnTo>
                <a:lnTo>
                  <a:pt x="5816" y="754"/>
                </a:lnTo>
                <a:lnTo>
                  <a:pt x="5812" y="720"/>
                </a:lnTo>
                <a:lnTo>
                  <a:pt x="5804" y="687"/>
                </a:lnTo>
                <a:lnTo>
                  <a:pt x="5794" y="653"/>
                </a:lnTo>
                <a:lnTo>
                  <a:pt x="5782" y="619"/>
                </a:lnTo>
                <a:lnTo>
                  <a:pt x="5767" y="586"/>
                </a:lnTo>
                <a:lnTo>
                  <a:pt x="5750" y="552"/>
                </a:lnTo>
                <a:lnTo>
                  <a:pt x="5731" y="517"/>
                </a:lnTo>
                <a:lnTo>
                  <a:pt x="5708" y="484"/>
                </a:lnTo>
                <a:lnTo>
                  <a:pt x="5684" y="449"/>
                </a:lnTo>
                <a:lnTo>
                  <a:pt x="5657" y="415"/>
                </a:lnTo>
                <a:lnTo>
                  <a:pt x="5629" y="380"/>
                </a:lnTo>
                <a:lnTo>
                  <a:pt x="5597" y="345"/>
                </a:lnTo>
                <a:lnTo>
                  <a:pt x="5564" y="311"/>
                </a:lnTo>
                <a:lnTo>
                  <a:pt x="5564" y="311"/>
                </a:lnTo>
                <a:lnTo>
                  <a:pt x="5528" y="277"/>
                </a:lnTo>
                <a:lnTo>
                  <a:pt x="5493" y="246"/>
                </a:lnTo>
                <a:lnTo>
                  <a:pt x="5459" y="216"/>
                </a:lnTo>
                <a:lnTo>
                  <a:pt x="5425" y="190"/>
                </a:lnTo>
                <a:lnTo>
                  <a:pt x="5391" y="165"/>
                </a:lnTo>
                <a:lnTo>
                  <a:pt x="5356" y="144"/>
                </a:lnTo>
                <a:lnTo>
                  <a:pt x="5322" y="124"/>
                </a:lnTo>
                <a:lnTo>
                  <a:pt x="5288" y="107"/>
                </a:lnTo>
                <a:lnTo>
                  <a:pt x="5254" y="93"/>
                </a:lnTo>
                <a:lnTo>
                  <a:pt x="5220" y="80"/>
                </a:lnTo>
                <a:lnTo>
                  <a:pt x="5187" y="70"/>
                </a:lnTo>
                <a:lnTo>
                  <a:pt x="5154" y="62"/>
                </a:lnTo>
                <a:lnTo>
                  <a:pt x="5121" y="57"/>
                </a:lnTo>
                <a:lnTo>
                  <a:pt x="5088" y="55"/>
                </a:lnTo>
                <a:lnTo>
                  <a:pt x="5056" y="54"/>
                </a:lnTo>
                <a:lnTo>
                  <a:pt x="5023" y="56"/>
                </a:lnTo>
                <a:lnTo>
                  <a:pt x="5023" y="56"/>
                </a:lnTo>
                <a:lnTo>
                  <a:pt x="4995" y="59"/>
                </a:lnTo>
                <a:lnTo>
                  <a:pt x="4968" y="63"/>
                </a:lnTo>
                <a:lnTo>
                  <a:pt x="4943" y="70"/>
                </a:lnTo>
                <a:lnTo>
                  <a:pt x="4918" y="78"/>
                </a:lnTo>
                <a:lnTo>
                  <a:pt x="4893" y="86"/>
                </a:lnTo>
                <a:lnTo>
                  <a:pt x="4869" y="97"/>
                </a:lnTo>
                <a:lnTo>
                  <a:pt x="4847" y="111"/>
                </a:lnTo>
                <a:lnTo>
                  <a:pt x="4825" y="126"/>
                </a:lnTo>
                <a:lnTo>
                  <a:pt x="4803" y="145"/>
                </a:lnTo>
                <a:lnTo>
                  <a:pt x="4782" y="165"/>
                </a:lnTo>
                <a:lnTo>
                  <a:pt x="4761" y="190"/>
                </a:lnTo>
                <a:lnTo>
                  <a:pt x="4740" y="217"/>
                </a:lnTo>
                <a:lnTo>
                  <a:pt x="4721" y="248"/>
                </a:lnTo>
                <a:lnTo>
                  <a:pt x="4700" y="282"/>
                </a:lnTo>
                <a:lnTo>
                  <a:pt x="4681" y="320"/>
                </a:lnTo>
                <a:lnTo>
                  <a:pt x="4661" y="363"/>
                </a:lnTo>
                <a:lnTo>
                  <a:pt x="4661" y="363"/>
                </a:lnTo>
                <a:lnTo>
                  <a:pt x="4642" y="409"/>
                </a:lnTo>
                <a:lnTo>
                  <a:pt x="4623" y="457"/>
                </a:lnTo>
                <a:lnTo>
                  <a:pt x="4588" y="553"/>
                </a:lnTo>
                <a:lnTo>
                  <a:pt x="4588" y="553"/>
                </a:lnTo>
                <a:lnTo>
                  <a:pt x="4558" y="636"/>
                </a:lnTo>
                <a:lnTo>
                  <a:pt x="4542" y="678"/>
                </a:lnTo>
                <a:lnTo>
                  <a:pt x="4524" y="720"/>
                </a:lnTo>
                <a:lnTo>
                  <a:pt x="4505" y="762"/>
                </a:lnTo>
                <a:lnTo>
                  <a:pt x="4485" y="805"/>
                </a:lnTo>
                <a:lnTo>
                  <a:pt x="4462" y="845"/>
                </a:lnTo>
                <a:lnTo>
                  <a:pt x="4450" y="865"/>
                </a:lnTo>
                <a:lnTo>
                  <a:pt x="4437" y="885"/>
                </a:lnTo>
                <a:lnTo>
                  <a:pt x="4424" y="903"/>
                </a:lnTo>
                <a:lnTo>
                  <a:pt x="4410" y="922"/>
                </a:lnTo>
                <a:lnTo>
                  <a:pt x="4395" y="940"/>
                </a:lnTo>
                <a:lnTo>
                  <a:pt x="4380" y="957"/>
                </a:lnTo>
                <a:lnTo>
                  <a:pt x="4363" y="975"/>
                </a:lnTo>
                <a:lnTo>
                  <a:pt x="4347" y="991"/>
                </a:lnTo>
                <a:lnTo>
                  <a:pt x="4329" y="1007"/>
                </a:lnTo>
                <a:lnTo>
                  <a:pt x="4310" y="1021"/>
                </a:lnTo>
                <a:lnTo>
                  <a:pt x="4291" y="1036"/>
                </a:lnTo>
                <a:lnTo>
                  <a:pt x="4271" y="1049"/>
                </a:lnTo>
                <a:lnTo>
                  <a:pt x="4250" y="1061"/>
                </a:lnTo>
                <a:lnTo>
                  <a:pt x="4228" y="1073"/>
                </a:lnTo>
                <a:lnTo>
                  <a:pt x="4204" y="1084"/>
                </a:lnTo>
                <a:lnTo>
                  <a:pt x="4180" y="1094"/>
                </a:lnTo>
                <a:lnTo>
                  <a:pt x="4155" y="1103"/>
                </a:lnTo>
                <a:lnTo>
                  <a:pt x="4129" y="1110"/>
                </a:lnTo>
                <a:lnTo>
                  <a:pt x="4129" y="1110"/>
                </a:lnTo>
                <a:lnTo>
                  <a:pt x="4098" y="1117"/>
                </a:lnTo>
                <a:lnTo>
                  <a:pt x="4068" y="1121"/>
                </a:lnTo>
                <a:lnTo>
                  <a:pt x="4038" y="1124"/>
                </a:lnTo>
                <a:lnTo>
                  <a:pt x="4009" y="1125"/>
                </a:lnTo>
                <a:lnTo>
                  <a:pt x="3980" y="1124"/>
                </a:lnTo>
                <a:lnTo>
                  <a:pt x="3951" y="1122"/>
                </a:lnTo>
                <a:lnTo>
                  <a:pt x="3922" y="1119"/>
                </a:lnTo>
                <a:lnTo>
                  <a:pt x="3894" y="1113"/>
                </a:lnTo>
                <a:lnTo>
                  <a:pt x="3867" y="1107"/>
                </a:lnTo>
                <a:lnTo>
                  <a:pt x="3840" y="1099"/>
                </a:lnTo>
                <a:lnTo>
                  <a:pt x="3814" y="1091"/>
                </a:lnTo>
                <a:lnTo>
                  <a:pt x="3788" y="1080"/>
                </a:lnTo>
                <a:lnTo>
                  <a:pt x="3763" y="1069"/>
                </a:lnTo>
                <a:lnTo>
                  <a:pt x="3738" y="1058"/>
                </a:lnTo>
                <a:lnTo>
                  <a:pt x="3714" y="1045"/>
                </a:lnTo>
                <a:lnTo>
                  <a:pt x="3692" y="1032"/>
                </a:lnTo>
                <a:lnTo>
                  <a:pt x="3669" y="1019"/>
                </a:lnTo>
                <a:lnTo>
                  <a:pt x="3647" y="1005"/>
                </a:lnTo>
                <a:lnTo>
                  <a:pt x="3605" y="977"/>
                </a:lnTo>
                <a:lnTo>
                  <a:pt x="3567" y="948"/>
                </a:lnTo>
                <a:lnTo>
                  <a:pt x="3532" y="918"/>
                </a:lnTo>
                <a:lnTo>
                  <a:pt x="3501" y="891"/>
                </a:lnTo>
                <a:lnTo>
                  <a:pt x="3473" y="865"/>
                </a:lnTo>
                <a:lnTo>
                  <a:pt x="3430" y="823"/>
                </a:lnTo>
                <a:lnTo>
                  <a:pt x="3430" y="823"/>
                </a:lnTo>
                <a:lnTo>
                  <a:pt x="3384" y="775"/>
                </a:lnTo>
                <a:lnTo>
                  <a:pt x="3324" y="710"/>
                </a:lnTo>
                <a:lnTo>
                  <a:pt x="3253" y="632"/>
                </a:lnTo>
                <a:lnTo>
                  <a:pt x="3173" y="540"/>
                </a:lnTo>
                <a:lnTo>
                  <a:pt x="3086" y="437"/>
                </a:lnTo>
                <a:lnTo>
                  <a:pt x="2994" y="325"/>
                </a:lnTo>
                <a:lnTo>
                  <a:pt x="2897" y="205"/>
                </a:lnTo>
                <a:lnTo>
                  <a:pt x="2849" y="143"/>
                </a:lnTo>
                <a:lnTo>
                  <a:pt x="2800" y="79"/>
                </a:lnTo>
                <a:lnTo>
                  <a:pt x="2800" y="79"/>
                </a:lnTo>
                <a:lnTo>
                  <a:pt x="2786" y="61"/>
                </a:lnTo>
                <a:lnTo>
                  <a:pt x="2769" y="46"/>
                </a:lnTo>
                <a:lnTo>
                  <a:pt x="2753" y="33"/>
                </a:lnTo>
                <a:lnTo>
                  <a:pt x="2735" y="22"/>
                </a:lnTo>
                <a:lnTo>
                  <a:pt x="2716" y="14"/>
                </a:lnTo>
                <a:lnTo>
                  <a:pt x="2696" y="7"/>
                </a:lnTo>
                <a:lnTo>
                  <a:pt x="2676" y="3"/>
                </a:lnTo>
                <a:lnTo>
                  <a:pt x="2656" y="0"/>
                </a:lnTo>
                <a:lnTo>
                  <a:pt x="2635" y="0"/>
                </a:lnTo>
                <a:lnTo>
                  <a:pt x="2615" y="2"/>
                </a:lnTo>
                <a:lnTo>
                  <a:pt x="2594" y="5"/>
                </a:lnTo>
                <a:lnTo>
                  <a:pt x="2573" y="11"/>
                </a:lnTo>
                <a:lnTo>
                  <a:pt x="2555" y="19"/>
                </a:lnTo>
                <a:lnTo>
                  <a:pt x="2535" y="30"/>
                </a:lnTo>
                <a:lnTo>
                  <a:pt x="2518" y="43"/>
                </a:lnTo>
                <a:lnTo>
                  <a:pt x="2502" y="57"/>
                </a:lnTo>
                <a:lnTo>
                  <a:pt x="510" y="2048"/>
                </a:lnTo>
                <a:lnTo>
                  <a:pt x="510" y="2048"/>
                </a:lnTo>
                <a:lnTo>
                  <a:pt x="479" y="2081"/>
                </a:lnTo>
                <a:lnTo>
                  <a:pt x="449" y="2114"/>
                </a:lnTo>
                <a:lnTo>
                  <a:pt x="419" y="2147"/>
                </a:lnTo>
                <a:lnTo>
                  <a:pt x="390" y="2181"/>
                </a:lnTo>
                <a:lnTo>
                  <a:pt x="363" y="2215"/>
                </a:lnTo>
                <a:lnTo>
                  <a:pt x="337" y="2251"/>
                </a:lnTo>
                <a:lnTo>
                  <a:pt x="311" y="2286"/>
                </a:lnTo>
                <a:lnTo>
                  <a:pt x="287" y="2323"/>
                </a:lnTo>
                <a:lnTo>
                  <a:pt x="263" y="2358"/>
                </a:lnTo>
                <a:lnTo>
                  <a:pt x="241" y="2395"/>
                </a:lnTo>
                <a:lnTo>
                  <a:pt x="220" y="2433"/>
                </a:lnTo>
                <a:lnTo>
                  <a:pt x="199" y="2471"/>
                </a:lnTo>
                <a:lnTo>
                  <a:pt x="180" y="2509"/>
                </a:lnTo>
                <a:lnTo>
                  <a:pt x="161" y="2547"/>
                </a:lnTo>
                <a:lnTo>
                  <a:pt x="144" y="2586"/>
                </a:lnTo>
                <a:lnTo>
                  <a:pt x="127" y="2625"/>
                </a:lnTo>
                <a:lnTo>
                  <a:pt x="112" y="2665"/>
                </a:lnTo>
                <a:lnTo>
                  <a:pt x="98" y="2704"/>
                </a:lnTo>
                <a:lnTo>
                  <a:pt x="83" y="2744"/>
                </a:lnTo>
                <a:lnTo>
                  <a:pt x="72" y="2785"/>
                </a:lnTo>
                <a:lnTo>
                  <a:pt x="60" y="2825"/>
                </a:lnTo>
                <a:lnTo>
                  <a:pt x="50" y="2867"/>
                </a:lnTo>
                <a:lnTo>
                  <a:pt x="40" y="2907"/>
                </a:lnTo>
                <a:lnTo>
                  <a:pt x="31" y="2948"/>
                </a:lnTo>
                <a:lnTo>
                  <a:pt x="24" y="2989"/>
                </a:lnTo>
                <a:lnTo>
                  <a:pt x="17" y="3031"/>
                </a:lnTo>
                <a:lnTo>
                  <a:pt x="12" y="3072"/>
                </a:lnTo>
                <a:lnTo>
                  <a:pt x="8" y="3114"/>
                </a:lnTo>
                <a:lnTo>
                  <a:pt x="4" y="3156"/>
                </a:lnTo>
                <a:lnTo>
                  <a:pt x="2" y="3197"/>
                </a:lnTo>
                <a:lnTo>
                  <a:pt x="0" y="3239"/>
                </a:lnTo>
                <a:lnTo>
                  <a:pt x="0" y="3280"/>
                </a:lnTo>
                <a:lnTo>
                  <a:pt x="0" y="3323"/>
                </a:lnTo>
                <a:lnTo>
                  <a:pt x="2" y="3365"/>
                </a:lnTo>
                <a:lnTo>
                  <a:pt x="4" y="3406"/>
                </a:lnTo>
                <a:lnTo>
                  <a:pt x="8" y="3448"/>
                </a:lnTo>
                <a:lnTo>
                  <a:pt x="12" y="3490"/>
                </a:lnTo>
                <a:lnTo>
                  <a:pt x="17" y="3531"/>
                </a:lnTo>
                <a:lnTo>
                  <a:pt x="24" y="3573"/>
                </a:lnTo>
                <a:lnTo>
                  <a:pt x="31" y="3614"/>
                </a:lnTo>
                <a:lnTo>
                  <a:pt x="40" y="3655"/>
                </a:lnTo>
                <a:lnTo>
                  <a:pt x="50" y="3695"/>
                </a:lnTo>
                <a:lnTo>
                  <a:pt x="60" y="3737"/>
                </a:lnTo>
                <a:lnTo>
                  <a:pt x="72" y="3777"/>
                </a:lnTo>
                <a:lnTo>
                  <a:pt x="83" y="3818"/>
                </a:lnTo>
                <a:lnTo>
                  <a:pt x="98" y="3858"/>
                </a:lnTo>
                <a:lnTo>
                  <a:pt x="112" y="3897"/>
                </a:lnTo>
                <a:lnTo>
                  <a:pt x="127" y="3937"/>
                </a:lnTo>
                <a:lnTo>
                  <a:pt x="144" y="3976"/>
                </a:lnTo>
                <a:lnTo>
                  <a:pt x="161" y="4015"/>
                </a:lnTo>
                <a:lnTo>
                  <a:pt x="180" y="4053"/>
                </a:lnTo>
                <a:lnTo>
                  <a:pt x="199" y="4091"/>
                </a:lnTo>
                <a:lnTo>
                  <a:pt x="220" y="4129"/>
                </a:lnTo>
                <a:lnTo>
                  <a:pt x="241" y="4167"/>
                </a:lnTo>
                <a:lnTo>
                  <a:pt x="263" y="4204"/>
                </a:lnTo>
                <a:lnTo>
                  <a:pt x="287" y="4239"/>
                </a:lnTo>
                <a:lnTo>
                  <a:pt x="311" y="4276"/>
                </a:lnTo>
                <a:lnTo>
                  <a:pt x="337" y="4311"/>
                </a:lnTo>
                <a:lnTo>
                  <a:pt x="363" y="4347"/>
                </a:lnTo>
                <a:lnTo>
                  <a:pt x="390" y="4381"/>
                </a:lnTo>
                <a:lnTo>
                  <a:pt x="419" y="4415"/>
                </a:lnTo>
                <a:lnTo>
                  <a:pt x="449" y="4448"/>
                </a:lnTo>
                <a:lnTo>
                  <a:pt x="479" y="4481"/>
                </a:lnTo>
                <a:lnTo>
                  <a:pt x="510" y="4514"/>
                </a:lnTo>
                <a:lnTo>
                  <a:pt x="2670" y="6673"/>
                </a:lnTo>
                <a:lnTo>
                  <a:pt x="2670" y="6673"/>
                </a:lnTo>
                <a:lnTo>
                  <a:pt x="2684" y="6686"/>
                </a:lnTo>
                <a:lnTo>
                  <a:pt x="2698" y="6697"/>
                </a:lnTo>
                <a:lnTo>
                  <a:pt x="2713" y="6705"/>
                </a:lnTo>
                <a:lnTo>
                  <a:pt x="2728" y="6713"/>
                </a:lnTo>
                <a:lnTo>
                  <a:pt x="2745" y="6720"/>
                </a:lnTo>
                <a:lnTo>
                  <a:pt x="2761" y="6725"/>
                </a:lnTo>
                <a:lnTo>
                  <a:pt x="2778" y="6728"/>
                </a:lnTo>
                <a:lnTo>
                  <a:pt x="2795" y="6730"/>
                </a:lnTo>
                <a:lnTo>
                  <a:pt x="2813" y="6731"/>
                </a:lnTo>
                <a:lnTo>
                  <a:pt x="2830" y="6730"/>
                </a:lnTo>
                <a:lnTo>
                  <a:pt x="2847" y="6727"/>
                </a:lnTo>
                <a:lnTo>
                  <a:pt x="2864" y="6724"/>
                </a:lnTo>
                <a:lnTo>
                  <a:pt x="2881" y="6718"/>
                </a:lnTo>
                <a:lnTo>
                  <a:pt x="2897" y="6711"/>
                </a:lnTo>
                <a:lnTo>
                  <a:pt x="2913" y="6702"/>
                </a:lnTo>
                <a:lnTo>
                  <a:pt x="2928" y="6692"/>
                </a:lnTo>
                <a:lnTo>
                  <a:pt x="2928" y="6692"/>
                </a:lnTo>
                <a:lnTo>
                  <a:pt x="2996" y="6643"/>
                </a:lnTo>
                <a:lnTo>
                  <a:pt x="3062" y="6592"/>
                </a:lnTo>
                <a:lnTo>
                  <a:pt x="3127" y="6542"/>
                </a:lnTo>
                <a:lnTo>
                  <a:pt x="3191" y="6492"/>
                </a:lnTo>
                <a:lnTo>
                  <a:pt x="3252" y="6442"/>
                </a:lnTo>
                <a:lnTo>
                  <a:pt x="3311" y="6394"/>
                </a:lnTo>
                <a:lnTo>
                  <a:pt x="3422" y="6301"/>
                </a:lnTo>
                <a:lnTo>
                  <a:pt x="3521" y="6216"/>
                </a:lnTo>
                <a:lnTo>
                  <a:pt x="3605" y="6141"/>
                </a:lnTo>
                <a:lnTo>
                  <a:pt x="3673" y="6078"/>
                </a:lnTo>
                <a:lnTo>
                  <a:pt x="3722" y="6032"/>
                </a:lnTo>
                <a:lnTo>
                  <a:pt x="3722" y="60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6"/>
          <p:cNvSpPr/>
          <p:nvPr/>
        </p:nvSpPr>
        <p:spPr bwMode="auto">
          <a:xfrm>
            <a:off x="2873843" y="2825292"/>
            <a:ext cx="1851116" cy="2034498"/>
          </a:xfrm>
          <a:custGeom>
            <a:avLst/>
            <a:gdLst>
              <a:gd name="T0" fmla="*/ 500 w 6127"/>
              <a:gd name="T1" fmla="*/ 5577 h 6731"/>
              <a:gd name="T2" fmla="*/ 329 w 6127"/>
              <a:gd name="T3" fmla="*/ 5775 h 6731"/>
              <a:gd name="T4" fmla="*/ 315 w 6127"/>
              <a:gd name="T5" fmla="*/ 6011 h 6731"/>
              <a:gd name="T6" fmla="*/ 469 w 6127"/>
              <a:gd name="T7" fmla="*/ 6316 h 6731"/>
              <a:gd name="T8" fmla="*/ 735 w 6127"/>
              <a:gd name="T9" fmla="*/ 6566 h 6731"/>
              <a:gd name="T10" fmla="*/ 1038 w 6127"/>
              <a:gd name="T11" fmla="*/ 6676 h 6731"/>
              <a:gd name="T12" fmla="*/ 1257 w 6127"/>
              <a:gd name="T13" fmla="*/ 6634 h 6731"/>
              <a:gd name="T14" fmla="*/ 1445 w 6127"/>
              <a:gd name="T15" fmla="*/ 6411 h 6731"/>
              <a:gd name="T16" fmla="*/ 1602 w 6127"/>
              <a:gd name="T17" fmla="*/ 6011 h 6731"/>
              <a:gd name="T18" fmla="*/ 1746 w 6127"/>
              <a:gd name="T19" fmla="*/ 5774 h 6731"/>
              <a:gd name="T20" fmla="*/ 1922 w 6127"/>
              <a:gd name="T21" fmla="*/ 5647 h 6731"/>
              <a:gd name="T22" fmla="*/ 2147 w 6127"/>
              <a:gd name="T23" fmla="*/ 5607 h 6731"/>
              <a:gd name="T24" fmla="*/ 2388 w 6127"/>
              <a:gd name="T25" fmla="*/ 5673 h 6731"/>
              <a:gd name="T26" fmla="*/ 2653 w 6127"/>
              <a:gd name="T27" fmla="*/ 5866 h 6731"/>
              <a:gd name="T28" fmla="*/ 3229 w 6127"/>
              <a:gd name="T29" fmla="*/ 6526 h 6731"/>
              <a:gd name="T30" fmla="*/ 3430 w 6127"/>
              <a:gd name="T31" fmla="*/ 6724 h 6731"/>
              <a:gd name="T32" fmla="*/ 3608 w 6127"/>
              <a:gd name="T33" fmla="*/ 6688 h 6731"/>
              <a:gd name="T34" fmla="*/ 5790 w 6127"/>
              <a:gd name="T35" fmla="*/ 4480 h 6731"/>
              <a:gd name="T36" fmla="*/ 5983 w 6127"/>
              <a:gd name="T37" fmla="*/ 4145 h 6731"/>
              <a:gd name="T38" fmla="*/ 6094 w 6127"/>
              <a:gd name="T39" fmla="*/ 3783 h 6731"/>
              <a:gd name="T40" fmla="*/ 6126 w 6127"/>
              <a:gd name="T41" fmla="*/ 3408 h 6731"/>
              <a:gd name="T42" fmla="*/ 6077 w 6127"/>
              <a:gd name="T43" fmla="*/ 3036 h 6731"/>
              <a:gd name="T44" fmla="*/ 5947 w 6127"/>
              <a:gd name="T45" fmla="*/ 2678 h 6731"/>
              <a:gd name="T46" fmla="*/ 5736 w 6127"/>
              <a:gd name="T47" fmla="*/ 2350 h 6731"/>
              <a:gd name="T48" fmla="*/ 3414 w 6127"/>
              <a:gd name="T49" fmla="*/ 26 h 6731"/>
              <a:gd name="T50" fmla="*/ 3262 w 6127"/>
              <a:gd name="T51" fmla="*/ 7 h 6731"/>
              <a:gd name="T52" fmla="*/ 2936 w 6127"/>
              <a:gd name="T53" fmla="*/ 239 h 6731"/>
              <a:gd name="T54" fmla="*/ 2374 w 6127"/>
              <a:gd name="T55" fmla="*/ 732 h 6731"/>
              <a:gd name="T56" fmla="*/ 2234 w 6127"/>
              <a:gd name="T57" fmla="*/ 931 h 6731"/>
              <a:gd name="T58" fmla="*/ 2238 w 6127"/>
              <a:gd name="T59" fmla="*/ 1017 h 6731"/>
              <a:gd name="T60" fmla="*/ 2405 w 6127"/>
              <a:gd name="T61" fmla="*/ 1118 h 6731"/>
              <a:gd name="T62" fmla="*/ 2768 w 6127"/>
              <a:gd name="T63" fmla="*/ 1259 h 6731"/>
              <a:gd name="T64" fmla="*/ 3012 w 6127"/>
              <a:gd name="T65" fmla="*/ 1409 h 6731"/>
              <a:gd name="T66" fmla="*/ 3180 w 6127"/>
              <a:gd name="T67" fmla="*/ 1599 h 6731"/>
              <a:gd name="T68" fmla="*/ 3273 w 6127"/>
              <a:gd name="T69" fmla="*/ 1832 h 6731"/>
              <a:gd name="T70" fmla="*/ 3297 w 6127"/>
              <a:gd name="T71" fmla="*/ 2065 h 6731"/>
              <a:gd name="T72" fmla="*/ 3252 w 6127"/>
              <a:gd name="T73" fmla="*/ 2318 h 6731"/>
              <a:gd name="T74" fmla="*/ 3134 w 6127"/>
              <a:gd name="T75" fmla="*/ 2565 h 6731"/>
              <a:gd name="T76" fmla="*/ 2943 w 6127"/>
              <a:gd name="T77" fmla="*/ 2807 h 6731"/>
              <a:gd name="T78" fmla="*/ 2730 w 6127"/>
              <a:gd name="T79" fmla="*/ 2995 h 6731"/>
              <a:gd name="T80" fmla="*/ 2484 w 6127"/>
              <a:gd name="T81" fmla="*/ 3138 h 6731"/>
              <a:gd name="T82" fmla="*/ 2233 w 6127"/>
              <a:gd name="T83" fmla="*/ 3207 h 6731"/>
              <a:gd name="T84" fmla="*/ 2003 w 6127"/>
              <a:gd name="T85" fmla="*/ 3206 h 6731"/>
              <a:gd name="T86" fmla="*/ 1755 w 6127"/>
              <a:gd name="T87" fmla="*/ 3135 h 6731"/>
              <a:gd name="T88" fmla="*/ 1551 w 6127"/>
              <a:gd name="T89" fmla="*/ 2993 h 6731"/>
              <a:gd name="T90" fmla="*/ 1388 w 6127"/>
              <a:gd name="T91" fmla="*/ 2774 h 6731"/>
              <a:gd name="T92" fmla="*/ 1244 w 6127"/>
              <a:gd name="T93" fmla="*/ 2435 h 6731"/>
              <a:gd name="T94" fmla="*/ 1132 w 6127"/>
              <a:gd name="T95" fmla="*/ 2186 h 6731"/>
              <a:gd name="T96" fmla="*/ 1033 w 6127"/>
              <a:gd name="T97" fmla="*/ 2144 h 6731"/>
              <a:gd name="T98" fmla="*/ 856 w 6127"/>
              <a:gd name="T99" fmla="*/ 2230 h 6731"/>
              <a:gd name="T100" fmla="*/ 636 w 6127"/>
              <a:gd name="T101" fmla="*/ 2441 h 6731"/>
              <a:gd name="T102" fmla="*/ 199 w 6127"/>
              <a:gd name="T103" fmla="*/ 3000 h 6731"/>
              <a:gd name="T104" fmla="*/ 0 w 6127"/>
              <a:gd name="T105" fmla="*/ 3324 h 6731"/>
              <a:gd name="T106" fmla="*/ 45 w 6127"/>
              <a:gd name="T107" fmla="*/ 3451 h 6731"/>
              <a:gd name="T108" fmla="*/ 582 w 6127"/>
              <a:gd name="T109" fmla="*/ 3838 h 6731"/>
              <a:gd name="T110" fmla="*/ 1065 w 6127"/>
              <a:gd name="T111" fmla="*/ 4244 h 6731"/>
              <a:gd name="T112" fmla="*/ 1274 w 6127"/>
              <a:gd name="T113" fmla="*/ 4503 h 6731"/>
              <a:gd name="T114" fmla="*/ 1365 w 6127"/>
              <a:gd name="T115" fmla="*/ 4727 h 6731"/>
              <a:gd name="T116" fmla="*/ 1362 w 6127"/>
              <a:gd name="T117" fmla="*/ 4986 h 6731"/>
              <a:gd name="T118" fmla="*/ 1274 w 6127"/>
              <a:gd name="T119" fmla="*/ 5167 h 6731"/>
              <a:gd name="T120" fmla="*/ 1117 w 6127"/>
              <a:gd name="T121" fmla="*/ 5307 h 6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127" h="6731">
                <a:moveTo>
                  <a:pt x="806" y="5445"/>
                </a:moveTo>
                <a:lnTo>
                  <a:pt x="806" y="5445"/>
                </a:lnTo>
                <a:lnTo>
                  <a:pt x="709" y="5480"/>
                </a:lnTo>
                <a:lnTo>
                  <a:pt x="662" y="5498"/>
                </a:lnTo>
                <a:lnTo>
                  <a:pt x="614" y="5518"/>
                </a:lnTo>
                <a:lnTo>
                  <a:pt x="614" y="5518"/>
                </a:lnTo>
                <a:lnTo>
                  <a:pt x="573" y="5537"/>
                </a:lnTo>
                <a:lnTo>
                  <a:pt x="534" y="5558"/>
                </a:lnTo>
                <a:lnTo>
                  <a:pt x="500" y="5577"/>
                </a:lnTo>
                <a:lnTo>
                  <a:pt x="469" y="5597"/>
                </a:lnTo>
                <a:lnTo>
                  <a:pt x="442" y="5618"/>
                </a:lnTo>
                <a:lnTo>
                  <a:pt x="418" y="5639"/>
                </a:lnTo>
                <a:lnTo>
                  <a:pt x="397" y="5660"/>
                </a:lnTo>
                <a:lnTo>
                  <a:pt x="379" y="5682"/>
                </a:lnTo>
                <a:lnTo>
                  <a:pt x="363" y="5704"/>
                </a:lnTo>
                <a:lnTo>
                  <a:pt x="350" y="5727"/>
                </a:lnTo>
                <a:lnTo>
                  <a:pt x="339" y="5750"/>
                </a:lnTo>
                <a:lnTo>
                  <a:pt x="329" y="5775"/>
                </a:lnTo>
                <a:lnTo>
                  <a:pt x="323" y="5800"/>
                </a:lnTo>
                <a:lnTo>
                  <a:pt x="316" y="5826"/>
                </a:lnTo>
                <a:lnTo>
                  <a:pt x="312" y="5852"/>
                </a:lnTo>
                <a:lnTo>
                  <a:pt x="308" y="5880"/>
                </a:lnTo>
                <a:lnTo>
                  <a:pt x="308" y="5880"/>
                </a:lnTo>
                <a:lnTo>
                  <a:pt x="306" y="5912"/>
                </a:lnTo>
                <a:lnTo>
                  <a:pt x="306" y="5945"/>
                </a:lnTo>
                <a:lnTo>
                  <a:pt x="310" y="5977"/>
                </a:lnTo>
                <a:lnTo>
                  <a:pt x="315" y="6011"/>
                </a:lnTo>
                <a:lnTo>
                  <a:pt x="323" y="6044"/>
                </a:lnTo>
                <a:lnTo>
                  <a:pt x="332" y="6077"/>
                </a:lnTo>
                <a:lnTo>
                  <a:pt x="344" y="6112"/>
                </a:lnTo>
                <a:lnTo>
                  <a:pt x="359" y="6145"/>
                </a:lnTo>
                <a:lnTo>
                  <a:pt x="377" y="6179"/>
                </a:lnTo>
                <a:lnTo>
                  <a:pt x="396" y="6212"/>
                </a:lnTo>
                <a:lnTo>
                  <a:pt x="418" y="6247"/>
                </a:lnTo>
                <a:lnTo>
                  <a:pt x="442" y="6282"/>
                </a:lnTo>
                <a:lnTo>
                  <a:pt x="469" y="6316"/>
                </a:lnTo>
                <a:lnTo>
                  <a:pt x="498" y="6351"/>
                </a:lnTo>
                <a:lnTo>
                  <a:pt x="530" y="6386"/>
                </a:lnTo>
                <a:lnTo>
                  <a:pt x="563" y="6420"/>
                </a:lnTo>
                <a:lnTo>
                  <a:pt x="563" y="6420"/>
                </a:lnTo>
                <a:lnTo>
                  <a:pt x="598" y="6454"/>
                </a:lnTo>
                <a:lnTo>
                  <a:pt x="632" y="6485"/>
                </a:lnTo>
                <a:lnTo>
                  <a:pt x="667" y="6515"/>
                </a:lnTo>
                <a:lnTo>
                  <a:pt x="702" y="6541"/>
                </a:lnTo>
                <a:lnTo>
                  <a:pt x="735" y="6566"/>
                </a:lnTo>
                <a:lnTo>
                  <a:pt x="770" y="6587"/>
                </a:lnTo>
                <a:lnTo>
                  <a:pt x="805" y="6607"/>
                </a:lnTo>
                <a:lnTo>
                  <a:pt x="838" y="6624"/>
                </a:lnTo>
                <a:lnTo>
                  <a:pt x="872" y="6638"/>
                </a:lnTo>
                <a:lnTo>
                  <a:pt x="906" y="6651"/>
                </a:lnTo>
                <a:lnTo>
                  <a:pt x="939" y="6661"/>
                </a:lnTo>
                <a:lnTo>
                  <a:pt x="973" y="6669"/>
                </a:lnTo>
                <a:lnTo>
                  <a:pt x="1005" y="6674"/>
                </a:lnTo>
                <a:lnTo>
                  <a:pt x="1038" y="6676"/>
                </a:lnTo>
                <a:lnTo>
                  <a:pt x="1071" y="6677"/>
                </a:lnTo>
                <a:lnTo>
                  <a:pt x="1104" y="6675"/>
                </a:lnTo>
                <a:lnTo>
                  <a:pt x="1104" y="6675"/>
                </a:lnTo>
                <a:lnTo>
                  <a:pt x="1131" y="6672"/>
                </a:lnTo>
                <a:lnTo>
                  <a:pt x="1158" y="6666"/>
                </a:lnTo>
                <a:lnTo>
                  <a:pt x="1184" y="6661"/>
                </a:lnTo>
                <a:lnTo>
                  <a:pt x="1209" y="6653"/>
                </a:lnTo>
                <a:lnTo>
                  <a:pt x="1233" y="6645"/>
                </a:lnTo>
                <a:lnTo>
                  <a:pt x="1257" y="6634"/>
                </a:lnTo>
                <a:lnTo>
                  <a:pt x="1279" y="6620"/>
                </a:lnTo>
                <a:lnTo>
                  <a:pt x="1301" y="6605"/>
                </a:lnTo>
                <a:lnTo>
                  <a:pt x="1324" y="6586"/>
                </a:lnTo>
                <a:lnTo>
                  <a:pt x="1344" y="6566"/>
                </a:lnTo>
                <a:lnTo>
                  <a:pt x="1365" y="6541"/>
                </a:lnTo>
                <a:lnTo>
                  <a:pt x="1386" y="6514"/>
                </a:lnTo>
                <a:lnTo>
                  <a:pt x="1406" y="6483"/>
                </a:lnTo>
                <a:lnTo>
                  <a:pt x="1426" y="6449"/>
                </a:lnTo>
                <a:lnTo>
                  <a:pt x="1445" y="6411"/>
                </a:lnTo>
                <a:lnTo>
                  <a:pt x="1465" y="6368"/>
                </a:lnTo>
                <a:lnTo>
                  <a:pt x="1465" y="6368"/>
                </a:lnTo>
                <a:lnTo>
                  <a:pt x="1484" y="6322"/>
                </a:lnTo>
                <a:lnTo>
                  <a:pt x="1504" y="6274"/>
                </a:lnTo>
                <a:lnTo>
                  <a:pt x="1538" y="6178"/>
                </a:lnTo>
                <a:lnTo>
                  <a:pt x="1538" y="6178"/>
                </a:lnTo>
                <a:lnTo>
                  <a:pt x="1569" y="6095"/>
                </a:lnTo>
                <a:lnTo>
                  <a:pt x="1585" y="6053"/>
                </a:lnTo>
                <a:lnTo>
                  <a:pt x="1602" y="6011"/>
                </a:lnTo>
                <a:lnTo>
                  <a:pt x="1622" y="5969"/>
                </a:lnTo>
                <a:lnTo>
                  <a:pt x="1642" y="5926"/>
                </a:lnTo>
                <a:lnTo>
                  <a:pt x="1665" y="5886"/>
                </a:lnTo>
                <a:lnTo>
                  <a:pt x="1677" y="5866"/>
                </a:lnTo>
                <a:lnTo>
                  <a:pt x="1690" y="5846"/>
                </a:lnTo>
                <a:lnTo>
                  <a:pt x="1703" y="5828"/>
                </a:lnTo>
                <a:lnTo>
                  <a:pt x="1717" y="5809"/>
                </a:lnTo>
                <a:lnTo>
                  <a:pt x="1731" y="5791"/>
                </a:lnTo>
                <a:lnTo>
                  <a:pt x="1746" y="5774"/>
                </a:lnTo>
                <a:lnTo>
                  <a:pt x="1763" y="5756"/>
                </a:lnTo>
                <a:lnTo>
                  <a:pt x="1780" y="5740"/>
                </a:lnTo>
                <a:lnTo>
                  <a:pt x="1797" y="5724"/>
                </a:lnTo>
                <a:lnTo>
                  <a:pt x="1816" y="5710"/>
                </a:lnTo>
                <a:lnTo>
                  <a:pt x="1835" y="5695"/>
                </a:lnTo>
                <a:lnTo>
                  <a:pt x="1856" y="5682"/>
                </a:lnTo>
                <a:lnTo>
                  <a:pt x="1876" y="5670"/>
                </a:lnTo>
                <a:lnTo>
                  <a:pt x="1899" y="5658"/>
                </a:lnTo>
                <a:lnTo>
                  <a:pt x="1922" y="5647"/>
                </a:lnTo>
                <a:lnTo>
                  <a:pt x="1946" y="5637"/>
                </a:lnTo>
                <a:lnTo>
                  <a:pt x="1972" y="5628"/>
                </a:lnTo>
                <a:lnTo>
                  <a:pt x="1998" y="5621"/>
                </a:lnTo>
                <a:lnTo>
                  <a:pt x="1998" y="5621"/>
                </a:lnTo>
                <a:lnTo>
                  <a:pt x="2028" y="5614"/>
                </a:lnTo>
                <a:lnTo>
                  <a:pt x="2058" y="5610"/>
                </a:lnTo>
                <a:lnTo>
                  <a:pt x="2089" y="5607"/>
                </a:lnTo>
                <a:lnTo>
                  <a:pt x="2118" y="5606"/>
                </a:lnTo>
                <a:lnTo>
                  <a:pt x="2147" y="5607"/>
                </a:lnTo>
                <a:lnTo>
                  <a:pt x="2175" y="5609"/>
                </a:lnTo>
                <a:lnTo>
                  <a:pt x="2204" y="5612"/>
                </a:lnTo>
                <a:lnTo>
                  <a:pt x="2232" y="5618"/>
                </a:lnTo>
                <a:lnTo>
                  <a:pt x="2259" y="5624"/>
                </a:lnTo>
                <a:lnTo>
                  <a:pt x="2286" y="5632"/>
                </a:lnTo>
                <a:lnTo>
                  <a:pt x="2312" y="5640"/>
                </a:lnTo>
                <a:lnTo>
                  <a:pt x="2338" y="5651"/>
                </a:lnTo>
                <a:lnTo>
                  <a:pt x="2363" y="5662"/>
                </a:lnTo>
                <a:lnTo>
                  <a:pt x="2388" y="5673"/>
                </a:lnTo>
                <a:lnTo>
                  <a:pt x="2412" y="5686"/>
                </a:lnTo>
                <a:lnTo>
                  <a:pt x="2435" y="5699"/>
                </a:lnTo>
                <a:lnTo>
                  <a:pt x="2458" y="5712"/>
                </a:lnTo>
                <a:lnTo>
                  <a:pt x="2480" y="5726"/>
                </a:lnTo>
                <a:lnTo>
                  <a:pt x="2521" y="5755"/>
                </a:lnTo>
                <a:lnTo>
                  <a:pt x="2559" y="5783"/>
                </a:lnTo>
                <a:lnTo>
                  <a:pt x="2595" y="5813"/>
                </a:lnTo>
                <a:lnTo>
                  <a:pt x="2626" y="5840"/>
                </a:lnTo>
                <a:lnTo>
                  <a:pt x="2653" y="5866"/>
                </a:lnTo>
                <a:lnTo>
                  <a:pt x="2697" y="5908"/>
                </a:lnTo>
                <a:lnTo>
                  <a:pt x="2697" y="5908"/>
                </a:lnTo>
                <a:lnTo>
                  <a:pt x="2743" y="5956"/>
                </a:lnTo>
                <a:lnTo>
                  <a:pt x="2803" y="6021"/>
                </a:lnTo>
                <a:lnTo>
                  <a:pt x="2873" y="6099"/>
                </a:lnTo>
                <a:lnTo>
                  <a:pt x="2953" y="6191"/>
                </a:lnTo>
                <a:lnTo>
                  <a:pt x="3040" y="6294"/>
                </a:lnTo>
                <a:lnTo>
                  <a:pt x="3133" y="6406"/>
                </a:lnTo>
                <a:lnTo>
                  <a:pt x="3229" y="6526"/>
                </a:lnTo>
                <a:lnTo>
                  <a:pt x="3277" y="6588"/>
                </a:lnTo>
                <a:lnTo>
                  <a:pt x="3326" y="6652"/>
                </a:lnTo>
                <a:lnTo>
                  <a:pt x="3326" y="6652"/>
                </a:lnTo>
                <a:lnTo>
                  <a:pt x="3340" y="6670"/>
                </a:lnTo>
                <a:lnTo>
                  <a:pt x="3356" y="6685"/>
                </a:lnTo>
                <a:lnTo>
                  <a:pt x="3374" y="6698"/>
                </a:lnTo>
                <a:lnTo>
                  <a:pt x="3391" y="6709"/>
                </a:lnTo>
                <a:lnTo>
                  <a:pt x="3411" y="6717"/>
                </a:lnTo>
                <a:lnTo>
                  <a:pt x="3430" y="6724"/>
                </a:lnTo>
                <a:lnTo>
                  <a:pt x="3451" y="6728"/>
                </a:lnTo>
                <a:lnTo>
                  <a:pt x="3471" y="6731"/>
                </a:lnTo>
                <a:lnTo>
                  <a:pt x="3492" y="6731"/>
                </a:lnTo>
                <a:lnTo>
                  <a:pt x="3512" y="6729"/>
                </a:lnTo>
                <a:lnTo>
                  <a:pt x="3532" y="6726"/>
                </a:lnTo>
                <a:lnTo>
                  <a:pt x="3553" y="6720"/>
                </a:lnTo>
                <a:lnTo>
                  <a:pt x="3572" y="6712"/>
                </a:lnTo>
                <a:lnTo>
                  <a:pt x="3590" y="6701"/>
                </a:lnTo>
                <a:lnTo>
                  <a:pt x="3608" y="6688"/>
                </a:lnTo>
                <a:lnTo>
                  <a:pt x="3625" y="6674"/>
                </a:lnTo>
                <a:lnTo>
                  <a:pt x="5617" y="4683"/>
                </a:lnTo>
                <a:lnTo>
                  <a:pt x="5617" y="4683"/>
                </a:lnTo>
                <a:lnTo>
                  <a:pt x="5648" y="4650"/>
                </a:lnTo>
                <a:lnTo>
                  <a:pt x="5678" y="4617"/>
                </a:lnTo>
                <a:lnTo>
                  <a:pt x="5708" y="4584"/>
                </a:lnTo>
                <a:lnTo>
                  <a:pt x="5736" y="4550"/>
                </a:lnTo>
                <a:lnTo>
                  <a:pt x="5763" y="4516"/>
                </a:lnTo>
                <a:lnTo>
                  <a:pt x="5790" y="4480"/>
                </a:lnTo>
                <a:lnTo>
                  <a:pt x="5815" y="4445"/>
                </a:lnTo>
                <a:lnTo>
                  <a:pt x="5840" y="4408"/>
                </a:lnTo>
                <a:lnTo>
                  <a:pt x="5863" y="4373"/>
                </a:lnTo>
                <a:lnTo>
                  <a:pt x="5885" y="4336"/>
                </a:lnTo>
                <a:lnTo>
                  <a:pt x="5907" y="4298"/>
                </a:lnTo>
                <a:lnTo>
                  <a:pt x="5928" y="4260"/>
                </a:lnTo>
                <a:lnTo>
                  <a:pt x="5947" y="4222"/>
                </a:lnTo>
                <a:lnTo>
                  <a:pt x="5966" y="4184"/>
                </a:lnTo>
                <a:lnTo>
                  <a:pt x="5983" y="4145"/>
                </a:lnTo>
                <a:lnTo>
                  <a:pt x="5999" y="4106"/>
                </a:lnTo>
                <a:lnTo>
                  <a:pt x="6014" y="4066"/>
                </a:lnTo>
                <a:lnTo>
                  <a:pt x="6028" y="4027"/>
                </a:lnTo>
                <a:lnTo>
                  <a:pt x="6042" y="3987"/>
                </a:lnTo>
                <a:lnTo>
                  <a:pt x="6054" y="3946"/>
                </a:lnTo>
                <a:lnTo>
                  <a:pt x="6066" y="3906"/>
                </a:lnTo>
                <a:lnTo>
                  <a:pt x="6077" y="3864"/>
                </a:lnTo>
                <a:lnTo>
                  <a:pt x="6086" y="3824"/>
                </a:lnTo>
                <a:lnTo>
                  <a:pt x="6094" y="3783"/>
                </a:lnTo>
                <a:lnTo>
                  <a:pt x="6102" y="3742"/>
                </a:lnTo>
                <a:lnTo>
                  <a:pt x="6109" y="3700"/>
                </a:lnTo>
                <a:lnTo>
                  <a:pt x="6114" y="3659"/>
                </a:lnTo>
                <a:lnTo>
                  <a:pt x="6118" y="3617"/>
                </a:lnTo>
                <a:lnTo>
                  <a:pt x="6123" y="3575"/>
                </a:lnTo>
                <a:lnTo>
                  <a:pt x="6125" y="3534"/>
                </a:lnTo>
                <a:lnTo>
                  <a:pt x="6126" y="3492"/>
                </a:lnTo>
                <a:lnTo>
                  <a:pt x="6127" y="3449"/>
                </a:lnTo>
                <a:lnTo>
                  <a:pt x="6126" y="3408"/>
                </a:lnTo>
                <a:lnTo>
                  <a:pt x="6125" y="3366"/>
                </a:lnTo>
                <a:lnTo>
                  <a:pt x="6123" y="3325"/>
                </a:lnTo>
                <a:lnTo>
                  <a:pt x="6118" y="3283"/>
                </a:lnTo>
                <a:lnTo>
                  <a:pt x="6114" y="3241"/>
                </a:lnTo>
                <a:lnTo>
                  <a:pt x="6109" y="3200"/>
                </a:lnTo>
                <a:lnTo>
                  <a:pt x="6102" y="3158"/>
                </a:lnTo>
                <a:lnTo>
                  <a:pt x="6094" y="3117"/>
                </a:lnTo>
                <a:lnTo>
                  <a:pt x="6086" y="3076"/>
                </a:lnTo>
                <a:lnTo>
                  <a:pt x="6077" y="3036"/>
                </a:lnTo>
                <a:lnTo>
                  <a:pt x="6066" y="2994"/>
                </a:lnTo>
                <a:lnTo>
                  <a:pt x="6054" y="2954"/>
                </a:lnTo>
                <a:lnTo>
                  <a:pt x="6042" y="2913"/>
                </a:lnTo>
                <a:lnTo>
                  <a:pt x="6028" y="2873"/>
                </a:lnTo>
                <a:lnTo>
                  <a:pt x="6014" y="2834"/>
                </a:lnTo>
                <a:lnTo>
                  <a:pt x="5999" y="2794"/>
                </a:lnTo>
                <a:lnTo>
                  <a:pt x="5983" y="2755"/>
                </a:lnTo>
                <a:lnTo>
                  <a:pt x="5966" y="2716"/>
                </a:lnTo>
                <a:lnTo>
                  <a:pt x="5947" y="2678"/>
                </a:lnTo>
                <a:lnTo>
                  <a:pt x="5928" y="2640"/>
                </a:lnTo>
                <a:lnTo>
                  <a:pt x="5907" y="2602"/>
                </a:lnTo>
                <a:lnTo>
                  <a:pt x="5885" y="2564"/>
                </a:lnTo>
                <a:lnTo>
                  <a:pt x="5863" y="2527"/>
                </a:lnTo>
                <a:lnTo>
                  <a:pt x="5840" y="2492"/>
                </a:lnTo>
                <a:lnTo>
                  <a:pt x="5815" y="2455"/>
                </a:lnTo>
                <a:lnTo>
                  <a:pt x="5790" y="2420"/>
                </a:lnTo>
                <a:lnTo>
                  <a:pt x="5763" y="2384"/>
                </a:lnTo>
                <a:lnTo>
                  <a:pt x="5736" y="2350"/>
                </a:lnTo>
                <a:lnTo>
                  <a:pt x="5708" y="2316"/>
                </a:lnTo>
                <a:lnTo>
                  <a:pt x="5678" y="2283"/>
                </a:lnTo>
                <a:lnTo>
                  <a:pt x="5648" y="2250"/>
                </a:lnTo>
                <a:lnTo>
                  <a:pt x="5617" y="2217"/>
                </a:lnTo>
                <a:lnTo>
                  <a:pt x="3456" y="58"/>
                </a:lnTo>
                <a:lnTo>
                  <a:pt x="3456" y="58"/>
                </a:lnTo>
                <a:lnTo>
                  <a:pt x="3443" y="45"/>
                </a:lnTo>
                <a:lnTo>
                  <a:pt x="3429" y="34"/>
                </a:lnTo>
                <a:lnTo>
                  <a:pt x="3414" y="26"/>
                </a:lnTo>
                <a:lnTo>
                  <a:pt x="3398" y="18"/>
                </a:lnTo>
                <a:lnTo>
                  <a:pt x="3381" y="11"/>
                </a:lnTo>
                <a:lnTo>
                  <a:pt x="3365" y="6"/>
                </a:lnTo>
                <a:lnTo>
                  <a:pt x="3348" y="3"/>
                </a:lnTo>
                <a:lnTo>
                  <a:pt x="3330" y="1"/>
                </a:lnTo>
                <a:lnTo>
                  <a:pt x="3314" y="0"/>
                </a:lnTo>
                <a:lnTo>
                  <a:pt x="3297" y="1"/>
                </a:lnTo>
                <a:lnTo>
                  <a:pt x="3280" y="4"/>
                </a:lnTo>
                <a:lnTo>
                  <a:pt x="3262" y="7"/>
                </a:lnTo>
                <a:lnTo>
                  <a:pt x="3246" y="13"/>
                </a:lnTo>
                <a:lnTo>
                  <a:pt x="3230" y="20"/>
                </a:lnTo>
                <a:lnTo>
                  <a:pt x="3213" y="29"/>
                </a:lnTo>
                <a:lnTo>
                  <a:pt x="3198" y="39"/>
                </a:lnTo>
                <a:lnTo>
                  <a:pt x="3198" y="39"/>
                </a:lnTo>
                <a:lnTo>
                  <a:pt x="3131" y="88"/>
                </a:lnTo>
                <a:lnTo>
                  <a:pt x="3064" y="139"/>
                </a:lnTo>
                <a:lnTo>
                  <a:pt x="2999" y="189"/>
                </a:lnTo>
                <a:lnTo>
                  <a:pt x="2936" y="239"/>
                </a:lnTo>
                <a:lnTo>
                  <a:pt x="2874" y="289"/>
                </a:lnTo>
                <a:lnTo>
                  <a:pt x="2815" y="337"/>
                </a:lnTo>
                <a:lnTo>
                  <a:pt x="2704" y="430"/>
                </a:lnTo>
                <a:lnTo>
                  <a:pt x="2606" y="515"/>
                </a:lnTo>
                <a:lnTo>
                  <a:pt x="2521" y="590"/>
                </a:lnTo>
                <a:lnTo>
                  <a:pt x="2453" y="653"/>
                </a:lnTo>
                <a:lnTo>
                  <a:pt x="2404" y="699"/>
                </a:lnTo>
                <a:lnTo>
                  <a:pt x="2404" y="699"/>
                </a:lnTo>
                <a:lnTo>
                  <a:pt x="2374" y="732"/>
                </a:lnTo>
                <a:lnTo>
                  <a:pt x="2347" y="761"/>
                </a:lnTo>
                <a:lnTo>
                  <a:pt x="2323" y="788"/>
                </a:lnTo>
                <a:lnTo>
                  <a:pt x="2302" y="814"/>
                </a:lnTo>
                <a:lnTo>
                  <a:pt x="2284" y="838"/>
                </a:lnTo>
                <a:lnTo>
                  <a:pt x="2270" y="860"/>
                </a:lnTo>
                <a:lnTo>
                  <a:pt x="2258" y="880"/>
                </a:lnTo>
                <a:lnTo>
                  <a:pt x="2247" y="899"/>
                </a:lnTo>
                <a:lnTo>
                  <a:pt x="2239" y="916"/>
                </a:lnTo>
                <a:lnTo>
                  <a:pt x="2234" y="931"/>
                </a:lnTo>
                <a:lnTo>
                  <a:pt x="2230" y="945"/>
                </a:lnTo>
                <a:lnTo>
                  <a:pt x="2227" y="957"/>
                </a:lnTo>
                <a:lnTo>
                  <a:pt x="2226" y="968"/>
                </a:lnTo>
                <a:lnTo>
                  <a:pt x="2226" y="978"/>
                </a:lnTo>
                <a:lnTo>
                  <a:pt x="2226" y="987"/>
                </a:lnTo>
                <a:lnTo>
                  <a:pt x="2228" y="993"/>
                </a:lnTo>
                <a:lnTo>
                  <a:pt x="2228" y="993"/>
                </a:lnTo>
                <a:lnTo>
                  <a:pt x="2232" y="1005"/>
                </a:lnTo>
                <a:lnTo>
                  <a:pt x="2238" y="1017"/>
                </a:lnTo>
                <a:lnTo>
                  <a:pt x="2247" y="1028"/>
                </a:lnTo>
                <a:lnTo>
                  <a:pt x="2257" y="1039"/>
                </a:lnTo>
                <a:lnTo>
                  <a:pt x="2270" y="1048"/>
                </a:lnTo>
                <a:lnTo>
                  <a:pt x="2284" y="1059"/>
                </a:lnTo>
                <a:lnTo>
                  <a:pt x="2300" y="1069"/>
                </a:lnTo>
                <a:lnTo>
                  <a:pt x="2317" y="1079"/>
                </a:lnTo>
                <a:lnTo>
                  <a:pt x="2337" y="1088"/>
                </a:lnTo>
                <a:lnTo>
                  <a:pt x="2359" y="1098"/>
                </a:lnTo>
                <a:lnTo>
                  <a:pt x="2405" y="1118"/>
                </a:lnTo>
                <a:lnTo>
                  <a:pt x="2458" y="1138"/>
                </a:lnTo>
                <a:lnTo>
                  <a:pt x="2517" y="1160"/>
                </a:lnTo>
                <a:lnTo>
                  <a:pt x="2517" y="1160"/>
                </a:lnTo>
                <a:lnTo>
                  <a:pt x="2571" y="1179"/>
                </a:lnTo>
                <a:lnTo>
                  <a:pt x="2625" y="1199"/>
                </a:lnTo>
                <a:lnTo>
                  <a:pt x="2680" y="1221"/>
                </a:lnTo>
                <a:lnTo>
                  <a:pt x="2736" y="1244"/>
                </a:lnTo>
                <a:lnTo>
                  <a:pt x="2736" y="1244"/>
                </a:lnTo>
                <a:lnTo>
                  <a:pt x="2768" y="1259"/>
                </a:lnTo>
                <a:lnTo>
                  <a:pt x="2798" y="1274"/>
                </a:lnTo>
                <a:lnTo>
                  <a:pt x="2829" y="1289"/>
                </a:lnTo>
                <a:lnTo>
                  <a:pt x="2858" y="1305"/>
                </a:lnTo>
                <a:lnTo>
                  <a:pt x="2886" y="1321"/>
                </a:lnTo>
                <a:lnTo>
                  <a:pt x="2913" y="1338"/>
                </a:lnTo>
                <a:lnTo>
                  <a:pt x="2939" y="1355"/>
                </a:lnTo>
                <a:lnTo>
                  <a:pt x="2964" y="1372"/>
                </a:lnTo>
                <a:lnTo>
                  <a:pt x="2989" y="1391"/>
                </a:lnTo>
                <a:lnTo>
                  <a:pt x="3012" y="1409"/>
                </a:lnTo>
                <a:lnTo>
                  <a:pt x="3035" y="1429"/>
                </a:lnTo>
                <a:lnTo>
                  <a:pt x="3055" y="1448"/>
                </a:lnTo>
                <a:lnTo>
                  <a:pt x="3076" y="1468"/>
                </a:lnTo>
                <a:lnTo>
                  <a:pt x="3095" y="1488"/>
                </a:lnTo>
                <a:lnTo>
                  <a:pt x="3114" y="1510"/>
                </a:lnTo>
                <a:lnTo>
                  <a:pt x="3132" y="1532"/>
                </a:lnTo>
                <a:lnTo>
                  <a:pt x="3148" y="1553"/>
                </a:lnTo>
                <a:lnTo>
                  <a:pt x="3165" y="1576"/>
                </a:lnTo>
                <a:lnTo>
                  <a:pt x="3180" y="1599"/>
                </a:lnTo>
                <a:lnTo>
                  <a:pt x="3193" y="1623"/>
                </a:lnTo>
                <a:lnTo>
                  <a:pt x="3207" y="1646"/>
                </a:lnTo>
                <a:lnTo>
                  <a:pt x="3219" y="1671"/>
                </a:lnTo>
                <a:lnTo>
                  <a:pt x="3230" y="1697"/>
                </a:lnTo>
                <a:lnTo>
                  <a:pt x="3240" y="1722"/>
                </a:lnTo>
                <a:lnTo>
                  <a:pt x="3250" y="1749"/>
                </a:lnTo>
                <a:lnTo>
                  <a:pt x="3259" y="1777"/>
                </a:lnTo>
                <a:lnTo>
                  <a:pt x="3267" y="1804"/>
                </a:lnTo>
                <a:lnTo>
                  <a:pt x="3273" y="1832"/>
                </a:lnTo>
                <a:lnTo>
                  <a:pt x="3280" y="1861"/>
                </a:lnTo>
                <a:lnTo>
                  <a:pt x="3285" y="1890"/>
                </a:lnTo>
                <a:lnTo>
                  <a:pt x="3289" y="1921"/>
                </a:lnTo>
                <a:lnTo>
                  <a:pt x="3293" y="1951"/>
                </a:lnTo>
                <a:lnTo>
                  <a:pt x="3293" y="1951"/>
                </a:lnTo>
                <a:lnTo>
                  <a:pt x="3295" y="1979"/>
                </a:lnTo>
                <a:lnTo>
                  <a:pt x="3297" y="2008"/>
                </a:lnTo>
                <a:lnTo>
                  <a:pt x="3297" y="2037"/>
                </a:lnTo>
                <a:lnTo>
                  <a:pt x="3297" y="2065"/>
                </a:lnTo>
                <a:lnTo>
                  <a:pt x="3296" y="2093"/>
                </a:lnTo>
                <a:lnTo>
                  <a:pt x="3294" y="2121"/>
                </a:lnTo>
                <a:lnTo>
                  <a:pt x="3290" y="2149"/>
                </a:lnTo>
                <a:lnTo>
                  <a:pt x="3286" y="2178"/>
                </a:lnTo>
                <a:lnTo>
                  <a:pt x="3282" y="2206"/>
                </a:lnTo>
                <a:lnTo>
                  <a:pt x="3275" y="2234"/>
                </a:lnTo>
                <a:lnTo>
                  <a:pt x="3269" y="2262"/>
                </a:lnTo>
                <a:lnTo>
                  <a:pt x="3261" y="2290"/>
                </a:lnTo>
                <a:lnTo>
                  <a:pt x="3252" y="2318"/>
                </a:lnTo>
                <a:lnTo>
                  <a:pt x="3243" y="2345"/>
                </a:lnTo>
                <a:lnTo>
                  <a:pt x="3233" y="2374"/>
                </a:lnTo>
                <a:lnTo>
                  <a:pt x="3221" y="2402"/>
                </a:lnTo>
                <a:lnTo>
                  <a:pt x="3209" y="2429"/>
                </a:lnTo>
                <a:lnTo>
                  <a:pt x="3196" y="2456"/>
                </a:lnTo>
                <a:lnTo>
                  <a:pt x="3182" y="2484"/>
                </a:lnTo>
                <a:lnTo>
                  <a:pt x="3167" y="2511"/>
                </a:lnTo>
                <a:lnTo>
                  <a:pt x="3151" y="2538"/>
                </a:lnTo>
                <a:lnTo>
                  <a:pt x="3134" y="2565"/>
                </a:lnTo>
                <a:lnTo>
                  <a:pt x="3116" y="2592"/>
                </a:lnTo>
                <a:lnTo>
                  <a:pt x="3097" y="2619"/>
                </a:lnTo>
                <a:lnTo>
                  <a:pt x="3078" y="2647"/>
                </a:lnTo>
                <a:lnTo>
                  <a:pt x="3057" y="2674"/>
                </a:lnTo>
                <a:lnTo>
                  <a:pt x="3037" y="2701"/>
                </a:lnTo>
                <a:lnTo>
                  <a:pt x="3014" y="2727"/>
                </a:lnTo>
                <a:lnTo>
                  <a:pt x="2991" y="2754"/>
                </a:lnTo>
                <a:lnTo>
                  <a:pt x="2967" y="2781"/>
                </a:lnTo>
                <a:lnTo>
                  <a:pt x="2943" y="2807"/>
                </a:lnTo>
                <a:lnTo>
                  <a:pt x="2917" y="2833"/>
                </a:lnTo>
                <a:lnTo>
                  <a:pt x="2917" y="2833"/>
                </a:lnTo>
                <a:lnTo>
                  <a:pt x="2891" y="2859"/>
                </a:lnTo>
                <a:lnTo>
                  <a:pt x="2863" y="2884"/>
                </a:lnTo>
                <a:lnTo>
                  <a:pt x="2837" y="2908"/>
                </a:lnTo>
                <a:lnTo>
                  <a:pt x="2810" y="2932"/>
                </a:lnTo>
                <a:lnTo>
                  <a:pt x="2784" y="2953"/>
                </a:lnTo>
                <a:lnTo>
                  <a:pt x="2757" y="2975"/>
                </a:lnTo>
                <a:lnTo>
                  <a:pt x="2730" y="2995"/>
                </a:lnTo>
                <a:lnTo>
                  <a:pt x="2703" y="3015"/>
                </a:lnTo>
                <a:lnTo>
                  <a:pt x="2676" y="3033"/>
                </a:lnTo>
                <a:lnTo>
                  <a:pt x="2649" y="3051"/>
                </a:lnTo>
                <a:lnTo>
                  <a:pt x="2622" y="3068"/>
                </a:lnTo>
                <a:lnTo>
                  <a:pt x="2595" y="3083"/>
                </a:lnTo>
                <a:lnTo>
                  <a:pt x="2568" y="3098"/>
                </a:lnTo>
                <a:lnTo>
                  <a:pt x="2539" y="3112"/>
                </a:lnTo>
                <a:lnTo>
                  <a:pt x="2512" y="3125"/>
                </a:lnTo>
                <a:lnTo>
                  <a:pt x="2484" y="3138"/>
                </a:lnTo>
                <a:lnTo>
                  <a:pt x="2457" y="3149"/>
                </a:lnTo>
                <a:lnTo>
                  <a:pt x="2429" y="3160"/>
                </a:lnTo>
                <a:lnTo>
                  <a:pt x="2402" y="3170"/>
                </a:lnTo>
                <a:lnTo>
                  <a:pt x="2374" y="3177"/>
                </a:lnTo>
                <a:lnTo>
                  <a:pt x="2346" y="3186"/>
                </a:lnTo>
                <a:lnTo>
                  <a:pt x="2317" y="3193"/>
                </a:lnTo>
                <a:lnTo>
                  <a:pt x="2289" y="3198"/>
                </a:lnTo>
                <a:lnTo>
                  <a:pt x="2261" y="3203"/>
                </a:lnTo>
                <a:lnTo>
                  <a:pt x="2233" y="3207"/>
                </a:lnTo>
                <a:lnTo>
                  <a:pt x="2205" y="3210"/>
                </a:lnTo>
                <a:lnTo>
                  <a:pt x="2176" y="3212"/>
                </a:lnTo>
                <a:lnTo>
                  <a:pt x="2148" y="3213"/>
                </a:lnTo>
                <a:lnTo>
                  <a:pt x="2120" y="3214"/>
                </a:lnTo>
                <a:lnTo>
                  <a:pt x="2091" y="3213"/>
                </a:lnTo>
                <a:lnTo>
                  <a:pt x="2063" y="3212"/>
                </a:lnTo>
                <a:lnTo>
                  <a:pt x="2035" y="3210"/>
                </a:lnTo>
                <a:lnTo>
                  <a:pt x="2035" y="3210"/>
                </a:lnTo>
                <a:lnTo>
                  <a:pt x="2003" y="3206"/>
                </a:lnTo>
                <a:lnTo>
                  <a:pt x="1974" y="3201"/>
                </a:lnTo>
                <a:lnTo>
                  <a:pt x="1945" y="3196"/>
                </a:lnTo>
                <a:lnTo>
                  <a:pt x="1915" y="3190"/>
                </a:lnTo>
                <a:lnTo>
                  <a:pt x="1887" y="3183"/>
                </a:lnTo>
                <a:lnTo>
                  <a:pt x="1860" y="3175"/>
                </a:lnTo>
                <a:lnTo>
                  <a:pt x="1833" y="3167"/>
                </a:lnTo>
                <a:lnTo>
                  <a:pt x="1806" y="3157"/>
                </a:lnTo>
                <a:lnTo>
                  <a:pt x="1780" y="3147"/>
                </a:lnTo>
                <a:lnTo>
                  <a:pt x="1755" y="3135"/>
                </a:lnTo>
                <a:lnTo>
                  <a:pt x="1730" y="3123"/>
                </a:lnTo>
                <a:lnTo>
                  <a:pt x="1706" y="3110"/>
                </a:lnTo>
                <a:lnTo>
                  <a:pt x="1682" y="3096"/>
                </a:lnTo>
                <a:lnTo>
                  <a:pt x="1659" y="3081"/>
                </a:lnTo>
                <a:lnTo>
                  <a:pt x="1637" y="3066"/>
                </a:lnTo>
                <a:lnTo>
                  <a:pt x="1614" y="3049"/>
                </a:lnTo>
                <a:lnTo>
                  <a:pt x="1592" y="3031"/>
                </a:lnTo>
                <a:lnTo>
                  <a:pt x="1572" y="3013"/>
                </a:lnTo>
                <a:lnTo>
                  <a:pt x="1551" y="2993"/>
                </a:lnTo>
                <a:lnTo>
                  <a:pt x="1531" y="2973"/>
                </a:lnTo>
                <a:lnTo>
                  <a:pt x="1511" y="2951"/>
                </a:lnTo>
                <a:lnTo>
                  <a:pt x="1493" y="2928"/>
                </a:lnTo>
                <a:lnTo>
                  <a:pt x="1474" y="2906"/>
                </a:lnTo>
                <a:lnTo>
                  <a:pt x="1456" y="2882"/>
                </a:lnTo>
                <a:lnTo>
                  <a:pt x="1439" y="2856"/>
                </a:lnTo>
                <a:lnTo>
                  <a:pt x="1421" y="2830"/>
                </a:lnTo>
                <a:lnTo>
                  <a:pt x="1404" y="2803"/>
                </a:lnTo>
                <a:lnTo>
                  <a:pt x="1388" y="2774"/>
                </a:lnTo>
                <a:lnTo>
                  <a:pt x="1373" y="2745"/>
                </a:lnTo>
                <a:lnTo>
                  <a:pt x="1357" y="2716"/>
                </a:lnTo>
                <a:lnTo>
                  <a:pt x="1342" y="2684"/>
                </a:lnTo>
                <a:lnTo>
                  <a:pt x="1327" y="2653"/>
                </a:lnTo>
                <a:lnTo>
                  <a:pt x="1327" y="2653"/>
                </a:lnTo>
                <a:lnTo>
                  <a:pt x="1304" y="2597"/>
                </a:lnTo>
                <a:lnTo>
                  <a:pt x="1283" y="2543"/>
                </a:lnTo>
                <a:lnTo>
                  <a:pt x="1263" y="2488"/>
                </a:lnTo>
                <a:lnTo>
                  <a:pt x="1244" y="2435"/>
                </a:lnTo>
                <a:lnTo>
                  <a:pt x="1244" y="2435"/>
                </a:lnTo>
                <a:lnTo>
                  <a:pt x="1222" y="2377"/>
                </a:lnTo>
                <a:lnTo>
                  <a:pt x="1201" y="2323"/>
                </a:lnTo>
                <a:lnTo>
                  <a:pt x="1182" y="2275"/>
                </a:lnTo>
                <a:lnTo>
                  <a:pt x="1172" y="2254"/>
                </a:lnTo>
                <a:lnTo>
                  <a:pt x="1162" y="2235"/>
                </a:lnTo>
                <a:lnTo>
                  <a:pt x="1153" y="2216"/>
                </a:lnTo>
                <a:lnTo>
                  <a:pt x="1142" y="2200"/>
                </a:lnTo>
                <a:lnTo>
                  <a:pt x="1132" y="2186"/>
                </a:lnTo>
                <a:lnTo>
                  <a:pt x="1121" y="2174"/>
                </a:lnTo>
                <a:lnTo>
                  <a:pt x="1110" y="2163"/>
                </a:lnTo>
                <a:lnTo>
                  <a:pt x="1099" y="2156"/>
                </a:lnTo>
                <a:lnTo>
                  <a:pt x="1089" y="2149"/>
                </a:lnTo>
                <a:lnTo>
                  <a:pt x="1077" y="2145"/>
                </a:lnTo>
                <a:lnTo>
                  <a:pt x="1077" y="2145"/>
                </a:lnTo>
                <a:lnTo>
                  <a:pt x="1064" y="2143"/>
                </a:lnTo>
                <a:lnTo>
                  <a:pt x="1050" y="2142"/>
                </a:lnTo>
                <a:lnTo>
                  <a:pt x="1033" y="2144"/>
                </a:lnTo>
                <a:lnTo>
                  <a:pt x="1017" y="2146"/>
                </a:lnTo>
                <a:lnTo>
                  <a:pt x="1000" y="2151"/>
                </a:lnTo>
                <a:lnTo>
                  <a:pt x="981" y="2158"/>
                </a:lnTo>
                <a:lnTo>
                  <a:pt x="962" y="2165"/>
                </a:lnTo>
                <a:lnTo>
                  <a:pt x="942" y="2175"/>
                </a:lnTo>
                <a:lnTo>
                  <a:pt x="922" y="2187"/>
                </a:lnTo>
                <a:lnTo>
                  <a:pt x="900" y="2200"/>
                </a:lnTo>
                <a:lnTo>
                  <a:pt x="878" y="2214"/>
                </a:lnTo>
                <a:lnTo>
                  <a:pt x="856" y="2230"/>
                </a:lnTo>
                <a:lnTo>
                  <a:pt x="832" y="2249"/>
                </a:lnTo>
                <a:lnTo>
                  <a:pt x="808" y="2267"/>
                </a:lnTo>
                <a:lnTo>
                  <a:pt x="784" y="2288"/>
                </a:lnTo>
                <a:lnTo>
                  <a:pt x="759" y="2310"/>
                </a:lnTo>
                <a:lnTo>
                  <a:pt x="759" y="2310"/>
                </a:lnTo>
                <a:lnTo>
                  <a:pt x="734" y="2335"/>
                </a:lnTo>
                <a:lnTo>
                  <a:pt x="705" y="2365"/>
                </a:lnTo>
                <a:lnTo>
                  <a:pt x="671" y="2400"/>
                </a:lnTo>
                <a:lnTo>
                  <a:pt x="636" y="2441"/>
                </a:lnTo>
                <a:lnTo>
                  <a:pt x="597" y="2485"/>
                </a:lnTo>
                <a:lnTo>
                  <a:pt x="554" y="2535"/>
                </a:lnTo>
                <a:lnTo>
                  <a:pt x="509" y="2590"/>
                </a:lnTo>
                <a:lnTo>
                  <a:pt x="462" y="2649"/>
                </a:lnTo>
                <a:lnTo>
                  <a:pt x="413" y="2712"/>
                </a:lnTo>
                <a:lnTo>
                  <a:pt x="362" y="2779"/>
                </a:lnTo>
                <a:lnTo>
                  <a:pt x="308" y="2849"/>
                </a:lnTo>
                <a:lnTo>
                  <a:pt x="254" y="2923"/>
                </a:lnTo>
                <a:lnTo>
                  <a:pt x="199" y="3000"/>
                </a:lnTo>
                <a:lnTo>
                  <a:pt x="142" y="3081"/>
                </a:lnTo>
                <a:lnTo>
                  <a:pt x="84" y="3164"/>
                </a:lnTo>
                <a:lnTo>
                  <a:pt x="26" y="3250"/>
                </a:lnTo>
                <a:lnTo>
                  <a:pt x="26" y="3250"/>
                </a:lnTo>
                <a:lnTo>
                  <a:pt x="18" y="3264"/>
                </a:lnTo>
                <a:lnTo>
                  <a:pt x="11" y="3278"/>
                </a:lnTo>
                <a:lnTo>
                  <a:pt x="6" y="3293"/>
                </a:lnTo>
                <a:lnTo>
                  <a:pt x="2" y="3309"/>
                </a:lnTo>
                <a:lnTo>
                  <a:pt x="0" y="3324"/>
                </a:lnTo>
                <a:lnTo>
                  <a:pt x="0" y="3339"/>
                </a:lnTo>
                <a:lnTo>
                  <a:pt x="1" y="3354"/>
                </a:lnTo>
                <a:lnTo>
                  <a:pt x="3" y="3369"/>
                </a:lnTo>
                <a:lnTo>
                  <a:pt x="6" y="3384"/>
                </a:lnTo>
                <a:lnTo>
                  <a:pt x="12" y="3399"/>
                </a:lnTo>
                <a:lnTo>
                  <a:pt x="18" y="3413"/>
                </a:lnTo>
                <a:lnTo>
                  <a:pt x="26" y="3426"/>
                </a:lnTo>
                <a:lnTo>
                  <a:pt x="35" y="3439"/>
                </a:lnTo>
                <a:lnTo>
                  <a:pt x="45" y="3451"/>
                </a:lnTo>
                <a:lnTo>
                  <a:pt x="57" y="3461"/>
                </a:lnTo>
                <a:lnTo>
                  <a:pt x="70" y="3471"/>
                </a:lnTo>
                <a:lnTo>
                  <a:pt x="70" y="3471"/>
                </a:lnTo>
                <a:lnTo>
                  <a:pt x="163" y="3534"/>
                </a:lnTo>
                <a:lnTo>
                  <a:pt x="253" y="3597"/>
                </a:lnTo>
                <a:lnTo>
                  <a:pt x="341" y="3660"/>
                </a:lnTo>
                <a:lnTo>
                  <a:pt x="424" y="3720"/>
                </a:lnTo>
                <a:lnTo>
                  <a:pt x="505" y="3781"/>
                </a:lnTo>
                <a:lnTo>
                  <a:pt x="582" y="3838"/>
                </a:lnTo>
                <a:lnTo>
                  <a:pt x="654" y="3895"/>
                </a:lnTo>
                <a:lnTo>
                  <a:pt x="722" y="3949"/>
                </a:lnTo>
                <a:lnTo>
                  <a:pt x="786" y="4001"/>
                </a:lnTo>
                <a:lnTo>
                  <a:pt x="846" y="4050"/>
                </a:lnTo>
                <a:lnTo>
                  <a:pt x="900" y="4096"/>
                </a:lnTo>
                <a:lnTo>
                  <a:pt x="949" y="4139"/>
                </a:lnTo>
                <a:lnTo>
                  <a:pt x="993" y="4178"/>
                </a:lnTo>
                <a:lnTo>
                  <a:pt x="1032" y="4213"/>
                </a:lnTo>
                <a:lnTo>
                  <a:pt x="1065" y="4244"/>
                </a:lnTo>
                <a:lnTo>
                  <a:pt x="1092" y="4270"/>
                </a:lnTo>
                <a:lnTo>
                  <a:pt x="1092" y="4270"/>
                </a:lnTo>
                <a:lnTo>
                  <a:pt x="1114" y="4292"/>
                </a:lnTo>
                <a:lnTo>
                  <a:pt x="1138" y="4318"/>
                </a:lnTo>
                <a:lnTo>
                  <a:pt x="1164" y="4349"/>
                </a:lnTo>
                <a:lnTo>
                  <a:pt x="1192" y="4382"/>
                </a:lnTo>
                <a:lnTo>
                  <a:pt x="1220" y="4419"/>
                </a:lnTo>
                <a:lnTo>
                  <a:pt x="1247" y="4460"/>
                </a:lnTo>
                <a:lnTo>
                  <a:pt x="1274" y="4503"/>
                </a:lnTo>
                <a:lnTo>
                  <a:pt x="1287" y="4525"/>
                </a:lnTo>
                <a:lnTo>
                  <a:pt x="1299" y="4548"/>
                </a:lnTo>
                <a:lnTo>
                  <a:pt x="1311" y="4572"/>
                </a:lnTo>
                <a:lnTo>
                  <a:pt x="1322" y="4597"/>
                </a:lnTo>
                <a:lnTo>
                  <a:pt x="1332" y="4622"/>
                </a:lnTo>
                <a:lnTo>
                  <a:pt x="1341" y="4648"/>
                </a:lnTo>
                <a:lnTo>
                  <a:pt x="1350" y="4674"/>
                </a:lnTo>
                <a:lnTo>
                  <a:pt x="1357" y="4700"/>
                </a:lnTo>
                <a:lnTo>
                  <a:pt x="1365" y="4727"/>
                </a:lnTo>
                <a:lnTo>
                  <a:pt x="1370" y="4754"/>
                </a:lnTo>
                <a:lnTo>
                  <a:pt x="1374" y="4782"/>
                </a:lnTo>
                <a:lnTo>
                  <a:pt x="1377" y="4810"/>
                </a:lnTo>
                <a:lnTo>
                  <a:pt x="1378" y="4839"/>
                </a:lnTo>
                <a:lnTo>
                  <a:pt x="1378" y="4868"/>
                </a:lnTo>
                <a:lnTo>
                  <a:pt x="1377" y="4897"/>
                </a:lnTo>
                <a:lnTo>
                  <a:pt x="1374" y="4926"/>
                </a:lnTo>
                <a:lnTo>
                  <a:pt x="1368" y="4956"/>
                </a:lnTo>
                <a:lnTo>
                  <a:pt x="1362" y="4986"/>
                </a:lnTo>
                <a:lnTo>
                  <a:pt x="1362" y="4986"/>
                </a:lnTo>
                <a:lnTo>
                  <a:pt x="1354" y="5012"/>
                </a:lnTo>
                <a:lnTo>
                  <a:pt x="1345" y="5037"/>
                </a:lnTo>
                <a:lnTo>
                  <a:pt x="1337" y="5062"/>
                </a:lnTo>
                <a:lnTo>
                  <a:pt x="1326" y="5084"/>
                </a:lnTo>
                <a:lnTo>
                  <a:pt x="1314" y="5106"/>
                </a:lnTo>
                <a:lnTo>
                  <a:pt x="1302" y="5128"/>
                </a:lnTo>
                <a:lnTo>
                  <a:pt x="1288" y="5148"/>
                </a:lnTo>
                <a:lnTo>
                  <a:pt x="1274" y="5167"/>
                </a:lnTo>
                <a:lnTo>
                  <a:pt x="1259" y="5186"/>
                </a:lnTo>
                <a:lnTo>
                  <a:pt x="1244" y="5204"/>
                </a:lnTo>
                <a:lnTo>
                  <a:pt x="1227" y="5220"/>
                </a:lnTo>
                <a:lnTo>
                  <a:pt x="1210" y="5236"/>
                </a:lnTo>
                <a:lnTo>
                  <a:pt x="1193" y="5251"/>
                </a:lnTo>
                <a:lnTo>
                  <a:pt x="1174" y="5267"/>
                </a:lnTo>
                <a:lnTo>
                  <a:pt x="1156" y="5281"/>
                </a:lnTo>
                <a:lnTo>
                  <a:pt x="1136" y="5294"/>
                </a:lnTo>
                <a:lnTo>
                  <a:pt x="1117" y="5307"/>
                </a:lnTo>
                <a:lnTo>
                  <a:pt x="1097" y="5319"/>
                </a:lnTo>
                <a:lnTo>
                  <a:pt x="1056" y="5341"/>
                </a:lnTo>
                <a:lnTo>
                  <a:pt x="1015" y="5362"/>
                </a:lnTo>
                <a:lnTo>
                  <a:pt x="973" y="5381"/>
                </a:lnTo>
                <a:lnTo>
                  <a:pt x="930" y="5399"/>
                </a:lnTo>
                <a:lnTo>
                  <a:pt x="888" y="5415"/>
                </a:lnTo>
                <a:lnTo>
                  <a:pt x="806" y="5445"/>
                </a:lnTo>
                <a:lnTo>
                  <a:pt x="806" y="54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5696652" y="2049290"/>
            <a:ext cx="55219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客观性问题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强调调研活动必须运用科学的方法，符合科学的要求，以求市场分析活动中的各种偏差极小化，保证所获信息的真实性。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系统性问题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市场分析是一个计划严密的系统过程，应该按照预定的计划和要求去收集、分析和解释有关资料。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资料和信息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市场分析应向决策者提供信息，而非资料。资料是通过营销调研活动所收集到的各种未经处理的事实和数据，它们是形成信息的原料。信息是通过对资料的分析而获得的认识和结论，是对资料进行处理和加工后的产物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决策导向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市场分析是为决策服务的管理工具。 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等腰三角形 38"/>
          <p:cNvSpPr/>
          <p:nvPr/>
        </p:nvSpPr>
        <p:spPr>
          <a:xfrm rot="5400000">
            <a:off x="-85591" y="1331948"/>
            <a:ext cx="1257302" cy="10837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16200000">
            <a:off x="995618" y="1331948"/>
            <a:ext cx="1257302" cy="108374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5400000">
            <a:off x="2079358" y="1331948"/>
            <a:ext cx="1257302" cy="108374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rot="16200000">
            <a:off x="-86856" y="1960597"/>
            <a:ext cx="1257302" cy="108374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rot="16200000">
            <a:off x="2078092" y="1960597"/>
            <a:ext cx="1257302" cy="108374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 rot="5400000">
            <a:off x="-85591" y="2589247"/>
            <a:ext cx="1257302" cy="10837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16200000">
            <a:off x="3153623" y="2585775"/>
            <a:ext cx="1257302" cy="108374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/>
          <p:cNvSpPr/>
          <p:nvPr/>
        </p:nvSpPr>
        <p:spPr>
          <a:xfrm rot="16200000">
            <a:off x="-86856" y="3217897"/>
            <a:ext cx="1257302" cy="108374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等腰三角形 55"/>
          <p:cNvSpPr/>
          <p:nvPr/>
        </p:nvSpPr>
        <p:spPr>
          <a:xfrm rot="5400000">
            <a:off x="-85591" y="3846546"/>
            <a:ext cx="1257302" cy="108374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 rot="16200000">
            <a:off x="3160566" y="3846546"/>
            <a:ext cx="1257302" cy="108374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 rot="16200000">
            <a:off x="-86856" y="4475196"/>
            <a:ext cx="1257302" cy="1083740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16200000">
            <a:off x="2078092" y="4475196"/>
            <a:ext cx="1257302" cy="108374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/>
          <p:cNvSpPr/>
          <p:nvPr/>
        </p:nvSpPr>
        <p:spPr>
          <a:xfrm rot="5400000">
            <a:off x="-85591" y="5103845"/>
            <a:ext cx="1257302" cy="10837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等腰三角形 77"/>
          <p:cNvSpPr/>
          <p:nvPr/>
        </p:nvSpPr>
        <p:spPr>
          <a:xfrm rot="5400000">
            <a:off x="3159254" y="4465925"/>
            <a:ext cx="1257302" cy="108374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任意多边形 87"/>
          <p:cNvSpPr/>
          <p:nvPr/>
        </p:nvSpPr>
        <p:spPr>
          <a:xfrm>
            <a:off x="1083666" y="1873816"/>
            <a:ext cx="3244891" cy="3764565"/>
          </a:xfrm>
          <a:custGeom>
            <a:avLst/>
            <a:gdLst>
              <a:gd name="connsiteX0" fmla="*/ 0 w 2225332"/>
              <a:gd name="connsiteY0" fmla="*/ 0 h 2581386"/>
              <a:gd name="connsiteX1" fmla="*/ 2225332 w 2225332"/>
              <a:gd name="connsiteY1" fmla="*/ 1290693 h 2581386"/>
              <a:gd name="connsiteX2" fmla="*/ 0 w 2225332"/>
              <a:gd name="connsiteY2" fmla="*/ 2581386 h 2581386"/>
              <a:gd name="connsiteX3" fmla="*/ 0 w 2225332"/>
              <a:gd name="connsiteY3" fmla="*/ 0 h 258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5332" h="2581386">
                <a:moveTo>
                  <a:pt x="0" y="0"/>
                </a:moveTo>
                <a:lnTo>
                  <a:pt x="2225332" y="1290693"/>
                </a:lnTo>
                <a:lnTo>
                  <a:pt x="0" y="25813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等腰三角形 90"/>
          <p:cNvSpPr/>
          <p:nvPr/>
        </p:nvSpPr>
        <p:spPr>
          <a:xfrm rot="5400000">
            <a:off x="3160566" y="707920"/>
            <a:ext cx="1257302" cy="108374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等腰三角形 91"/>
          <p:cNvSpPr/>
          <p:nvPr/>
        </p:nvSpPr>
        <p:spPr>
          <a:xfrm rot="16200000">
            <a:off x="1005094" y="5091871"/>
            <a:ext cx="1257302" cy="108374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等腰三角形 94"/>
          <p:cNvSpPr/>
          <p:nvPr/>
        </p:nvSpPr>
        <p:spPr>
          <a:xfrm rot="16200000">
            <a:off x="3148511" y="5098243"/>
            <a:ext cx="1257302" cy="10837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等腰三角形 97"/>
          <p:cNvSpPr/>
          <p:nvPr/>
        </p:nvSpPr>
        <p:spPr>
          <a:xfrm rot="16200000">
            <a:off x="4251248" y="4463220"/>
            <a:ext cx="1257302" cy="108374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5834623" y="1108551"/>
            <a:ext cx="422949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+mj-ea"/>
                <a:ea typeface="+mj-ea"/>
              </a:rPr>
              <a:t>Bryan </a:t>
            </a:r>
            <a:r>
              <a:rPr lang="en-US" altLang="zh-CN" sz="4400" dirty="0" err="1">
                <a:solidFill>
                  <a:schemeClr val="accent1"/>
                </a:solidFill>
                <a:latin typeface="+mj-ea"/>
                <a:ea typeface="+mj-ea"/>
              </a:rPr>
              <a:t>Colstson</a:t>
            </a:r>
            <a:endParaRPr lang="en-US" altLang="zh-CN" sz="4400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</a:rPr>
              <a:t>General Manager</a:t>
            </a:r>
            <a:endParaRPr lang="en-US" altLang="zh-CN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5834623" y="2384860"/>
            <a:ext cx="56200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坚持以客户为中心，快速响应客户需求，持续为客户创造长期价值进而成就客户。为客户提供有效服务，是我们工作的方向和价值评价的标尺，成就客户就是成就我们自己。为客户服务是我们存在的唯一理由，客户需求是我们发展的原动力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929520" y="3518012"/>
            <a:ext cx="5517126" cy="400110"/>
            <a:chOff x="6005698" y="3518012"/>
            <a:chExt cx="5517844" cy="400110"/>
          </a:xfrm>
        </p:grpSpPr>
        <p:grpSp>
          <p:nvGrpSpPr>
            <p:cNvPr id="25" name="组合 24"/>
            <p:cNvGrpSpPr/>
            <p:nvPr/>
          </p:nvGrpSpPr>
          <p:grpSpPr>
            <a:xfrm>
              <a:off x="6005698" y="3578198"/>
              <a:ext cx="4795652" cy="282030"/>
              <a:chOff x="6005698" y="3756296"/>
              <a:chExt cx="4795652" cy="28203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6005698" y="3756296"/>
                <a:ext cx="4795652" cy="252000"/>
                <a:chOff x="6005698" y="3390452"/>
                <a:chExt cx="3600000" cy="252000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6005698" y="3390452"/>
                  <a:ext cx="360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圆角矩形 98"/>
                <p:cNvSpPr/>
                <p:nvPr/>
              </p:nvSpPr>
              <p:spPr>
                <a:xfrm>
                  <a:off x="6005698" y="3390452"/>
                  <a:ext cx="324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4" name="矩形 23"/>
              <p:cNvSpPr/>
              <p:nvPr/>
            </p:nvSpPr>
            <p:spPr>
              <a:xfrm>
                <a:off x="6067951" y="3761327"/>
                <a:ext cx="646331" cy="27699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  <a:latin typeface="+mj-ea"/>
                    <a:ea typeface="+mj-ea"/>
                  </a:rPr>
                  <a:t>领导力</a:t>
                </a:r>
                <a:endParaRPr lang="en-US" altLang="zh-CN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10809792" y="3518012"/>
              <a:ext cx="7137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accent2"/>
                  </a:solidFill>
                  <a:latin typeface="+mj-ea"/>
                </a:rPr>
                <a:t>90%</a:t>
              </a:r>
              <a:endParaRPr lang="en-US" altLang="zh-CN" sz="2000" dirty="0">
                <a:solidFill>
                  <a:schemeClr val="accent2"/>
                </a:solidFill>
                <a:latin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29520" y="4158444"/>
            <a:ext cx="5517126" cy="400110"/>
            <a:chOff x="6005698" y="4276212"/>
            <a:chExt cx="5517844" cy="400110"/>
          </a:xfrm>
        </p:grpSpPr>
        <p:grpSp>
          <p:nvGrpSpPr>
            <p:cNvPr id="26" name="组合 25"/>
            <p:cNvGrpSpPr/>
            <p:nvPr/>
          </p:nvGrpSpPr>
          <p:grpSpPr>
            <a:xfrm>
              <a:off x="6005698" y="4332537"/>
              <a:ext cx="4795652" cy="282230"/>
              <a:chOff x="6005698" y="4332537"/>
              <a:chExt cx="4795652" cy="28223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005698" y="4332537"/>
                <a:ext cx="4795652" cy="252000"/>
                <a:chOff x="6005698" y="3947734"/>
                <a:chExt cx="3600000" cy="252000"/>
              </a:xfrm>
            </p:grpSpPr>
            <p:sp>
              <p:nvSpPr>
                <p:cNvPr id="100" name="圆角矩形 99"/>
                <p:cNvSpPr/>
                <p:nvPr/>
              </p:nvSpPr>
              <p:spPr>
                <a:xfrm>
                  <a:off x="6005698" y="3947734"/>
                  <a:ext cx="360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圆角矩形 100"/>
                <p:cNvSpPr/>
                <p:nvPr/>
              </p:nvSpPr>
              <p:spPr>
                <a:xfrm>
                  <a:off x="6005698" y="3947734"/>
                  <a:ext cx="288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7" name="矩形 106"/>
              <p:cNvSpPr/>
              <p:nvPr/>
            </p:nvSpPr>
            <p:spPr>
              <a:xfrm>
                <a:off x="6067951" y="4337768"/>
                <a:ext cx="646331" cy="27699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  <a:latin typeface="+mj-ea"/>
                    <a:ea typeface="+mj-ea"/>
                  </a:rPr>
                  <a:t>领导力</a:t>
                </a:r>
                <a:endParaRPr lang="en-US" altLang="zh-CN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0" name="矩形 109"/>
            <p:cNvSpPr/>
            <p:nvPr/>
          </p:nvSpPr>
          <p:spPr>
            <a:xfrm>
              <a:off x="10809792" y="4276212"/>
              <a:ext cx="7137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accent3"/>
                  </a:solidFill>
                  <a:latin typeface="+mj-ea"/>
                </a:rPr>
                <a:t>80%</a:t>
              </a:r>
              <a:endParaRPr lang="en-US" altLang="zh-CN" sz="2000" dirty="0">
                <a:solidFill>
                  <a:schemeClr val="accent3"/>
                </a:solidFill>
                <a:latin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29520" y="4798876"/>
            <a:ext cx="5517126" cy="400110"/>
            <a:chOff x="6005698" y="4852653"/>
            <a:chExt cx="5517844" cy="400110"/>
          </a:xfrm>
        </p:grpSpPr>
        <p:grpSp>
          <p:nvGrpSpPr>
            <p:cNvPr id="27" name="组合 26"/>
            <p:cNvGrpSpPr/>
            <p:nvPr/>
          </p:nvGrpSpPr>
          <p:grpSpPr>
            <a:xfrm>
              <a:off x="6005698" y="4908778"/>
              <a:ext cx="4795652" cy="282430"/>
              <a:chOff x="6005698" y="4908778"/>
              <a:chExt cx="4795652" cy="282430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6005698" y="4908778"/>
                <a:ext cx="4795652" cy="252000"/>
                <a:chOff x="6005698" y="4634461"/>
                <a:chExt cx="3600000" cy="252000"/>
              </a:xfrm>
            </p:grpSpPr>
            <p:sp>
              <p:nvSpPr>
                <p:cNvPr id="102" name="圆角矩形 101"/>
                <p:cNvSpPr/>
                <p:nvPr/>
              </p:nvSpPr>
              <p:spPr>
                <a:xfrm>
                  <a:off x="6005698" y="4634461"/>
                  <a:ext cx="360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圆角矩形 102"/>
                <p:cNvSpPr/>
                <p:nvPr/>
              </p:nvSpPr>
              <p:spPr>
                <a:xfrm>
                  <a:off x="6005698" y="4634461"/>
                  <a:ext cx="342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8" name="矩形 107"/>
              <p:cNvSpPr/>
              <p:nvPr/>
            </p:nvSpPr>
            <p:spPr>
              <a:xfrm>
                <a:off x="6067951" y="4914209"/>
                <a:ext cx="646331" cy="27699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  <a:latin typeface="+mj-ea"/>
                    <a:ea typeface="+mj-ea"/>
                  </a:rPr>
                  <a:t>领导力</a:t>
                </a:r>
                <a:endParaRPr lang="en-US" altLang="zh-CN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1" name="矩形 110"/>
            <p:cNvSpPr/>
            <p:nvPr/>
          </p:nvSpPr>
          <p:spPr>
            <a:xfrm>
              <a:off x="10809792" y="4852653"/>
              <a:ext cx="7137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accent4"/>
                  </a:solidFill>
                  <a:latin typeface="+mj-ea"/>
                </a:rPr>
                <a:t>95%</a:t>
              </a:r>
              <a:endParaRPr lang="en-US" altLang="zh-CN" sz="2000" dirty="0">
                <a:solidFill>
                  <a:schemeClr val="accent4"/>
                </a:solidFill>
                <a:latin typeface="+mj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29520" y="5439309"/>
            <a:ext cx="5517126" cy="400110"/>
            <a:chOff x="6005698" y="5439309"/>
            <a:chExt cx="5517844" cy="400110"/>
          </a:xfrm>
        </p:grpSpPr>
        <p:grpSp>
          <p:nvGrpSpPr>
            <p:cNvPr id="28" name="组合 27"/>
            <p:cNvGrpSpPr/>
            <p:nvPr/>
          </p:nvGrpSpPr>
          <p:grpSpPr>
            <a:xfrm>
              <a:off x="6005698" y="5485019"/>
              <a:ext cx="4795652" cy="282630"/>
              <a:chOff x="6005698" y="5485019"/>
              <a:chExt cx="4795652" cy="28263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6005698" y="5485019"/>
                <a:ext cx="4795652" cy="252000"/>
                <a:chOff x="6005698" y="5119175"/>
                <a:chExt cx="3600000" cy="252000"/>
              </a:xfrm>
            </p:grpSpPr>
            <p:sp>
              <p:nvSpPr>
                <p:cNvPr id="104" name="圆角矩形 103"/>
                <p:cNvSpPr/>
                <p:nvPr/>
              </p:nvSpPr>
              <p:spPr>
                <a:xfrm>
                  <a:off x="6005698" y="5119175"/>
                  <a:ext cx="360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圆角矩形 104"/>
                <p:cNvSpPr/>
                <p:nvPr/>
              </p:nvSpPr>
              <p:spPr>
                <a:xfrm>
                  <a:off x="6005698" y="5119175"/>
                  <a:ext cx="3060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9" name="矩形 108"/>
              <p:cNvSpPr/>
              <p:nvPr/>
            </p:nvSpPr>
            <p:spPr>
              <a:xfrm>
                <a:off x="6067951" y="5490650"/>
                <a:ext cx="646331" cy="27699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/>
                    </a:solidFill>
                    <a:latin typeface="+mj-ea"/>
                    <a:ea typeface="+mj-ea"/>
                  </a:rPr>
                  <a:t>领导力</a:t>
                </a:r>
                <a:endParaRPr lang="en-US" altLang="zh-CN" sz="1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2" name="矩形 111"/>
            <p:cNvSpPr/>
            <p:nvPr/>
          </p:nvSpPr>
          <p:spPr>
            <a:xfrm>
              <a:off x="10809792" y="5439309"/>
              <a:ext cx="7137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accent5"/>
                  </a:solidFill>
                  <a:latin typeface="+mj-ea"/>
                </a:rPr>
                <a:t>85%</a:t>
              </a:r>
              <a:endParaRPr lang="en-US" altLang="zh-CN" sz="2000" dirty="0">
                <a:solidFill>
                  <a:schemeClr val="accent5"/>
                </a:solidFill>
                <a:latin typeface="+mj-ea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 tmFilter="0,0; .5, 1; 1, 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51" grpId="0" animBg="1"/>
      <p:bldP spid="56" grpId="0" animBg="1"/>
      <p:bldP spid="59" grpId="0" animBg="1"/>
      <p:bldP spid="64" grpId="0" animBg="1"/>
      <p:bldP spid="65" grpId="0" animBg="1"/>
      <p:bldP spid="76" grpId="0" animBg="1"/>
      <p:bldP spid="78" grpId="0" animBg="1"/>
      <p:bldP spid="88" grpId="0" animBg="1"/>
      <p:bldP spid="91" grpId="0" animBg="1"/>
      <p:bldP spid="92" grpId="0" animBg="1"/>
      <p:bldP spid="95" grpId="0" animBg="1"/>
      <p:bldP spid="98" grpId="0" animBg="1"/>
      <p:bldP spid="94" grpId="0"/>
      <p:bldP spid="10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/>
          <p:cNvCxnSpPr/>
          <p:nvPr/>
        </p:nvCxnSpPr>
        <p:spPr>
          <a:xfrm>
            <a:off x="2634232" y="4108637"/>
            <a:ext cx="720731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/>
        </p:nvGrpSpPr>
        <p:grpSpPr>
          <a:xfrm>
            <a:off x="4894536" y="2664066"/>
            <a:ext cx="618410" cy="2724733"/>
            <a:chOff x="3445191" y="2078885"/>
            <a:chExt cx="463868" cy="204355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3445191" y="3162316"/>
              <a:ext cx="463868" cy="0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 flipV="1">
              <a:off x="3695700" y="2078885"/>
              <a:ext cx="213359" cy="1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 flipV="1">
              <a:off x="3695700" y="4122434"/>
              <a:ext cx="213359" cy="1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3695700" y="2078885"/>
              <a:ext cx="0" cy="2043549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7280559" y="2664066"/>
            <a:ext cx="1163536" cy="1444573"/>
            <a:chOff x="5234941" y="2078886"/>
            <a:chExt cx="872765" cy="1083430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5234941" y="2078886"/>
              <a:ext cx="872765" cy="0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5234941" y="3162316"/>
              <a:ext cx="872765" cy="0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3354963" y="3338998"/>
            <a:ext cx="1539575" cy="910420"/>
            <a:chOff x="2290360" y="2585085"/>
            <a:chExt cx="1154831" cy="682815"/>
          </a:xfrm>
          <a:solidFill>
            <a:schemeClr val="accent1"/>
          </a:solidFill>
        </p:grpSpPr>
        <p:sp>
          <p:nvSpPr>
            <p:cNvPr id="68" name="圆角矩形 67"/>
            <p:cNvSpPr/>
            <p:nvPr/>
          </p:nvSpPr>
          <p:spPr>
            <a:xfrm>
              <a:off x="2290360" y="3056731"/>
              <a:ext cx="1154831" cy="21116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+mj-ea"/>
                  <a:ea typeface="+mj-ea"/>
                </a:rPr>
                <a:t>General Manager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2597579" y="2585085"/>
              <a:ext cx="540392" cy="471646"/>
              <a:chOff x="-1630363" y="1246188"/>
              <a:chExt cx="1971676" cy="1720850"/>
            </a:xfrm>
            <a:grpFill/>
          </p:grpSpPr>
          <p:sp>
            <p:nvSpPr>
              <p:cNvPr id="70" name="Freeform 5"/>
              <p:cNvSpPr/>
              <p:nvPr/>
            </p:nvSpPr>
            <p:spPr bwMode="auto">
              <a:xfrm>
                <a:off x="-1039813" y="1246188"/>
                <a:ext cx="774700" cy="774700"/>
              </a:xfrm>
              <a:custGeom>
                <a:avLst/>
                <a:gdLst>
                  <a:gd name="T0" fmla="*/ 244 w 488"/>
                  <a:gd name="T1" fmla="*/ 488 h 488"/>
                  <a:gd name="T2" fmla="*/ 294 w 488"/>
                  <a:gd name="T3" fmla="*/ 484 h 488"/>
                  <a:gd name="T4" fmla="*/ 340 w 488"/>
                  <a:gd name="T5" fmla="*/ 470 h 488"/>
                  <a:gd name="T6" fmla="*/ 380 w 488"/>
                  <a:gd name="T7" fmla="*/ 446 h 488"/>
                  <a:gd name="T8" fmla="*/ 416 w 488"/>
                  <a:gd name="T9" fmla="*/ 416 h 488"/>
                  <a:gd name="T10" fmla="*/ 446 w 488"/>
                  <a:gd name="T11" fmla="*/ 380 h 488"/>
                  <a:gd name="T12" fmla="*/ 468 w 488"/>
                  <a:gd name="T13" fmla="*/ 340 h 488"/>
                  <a:gd name="T14" fmla="*/ 484 w 488"/>
                  <a:gd name="T15" fmla="*/ 294 h 488"/>
                  <a:gd name="T16" fmla="*/ 488 w 488"/>
                  <a:gd name="T17" fmla="*/ 244 h 488"/>
                  <a:gd name="T18" fmla="*/ 486 w 488"/>
                  <a:gd name="T19" fmla="*/ 220 h 488"/>
                  <a:gd name="T20" fmla="*/ 478 w 488"/>
                  <a:gd name="T21" fmla="*/ 172 h 488"/>
                  <a:gd name="T22" fmla="*/ 458 w 488"/>
                  <a:gd name="T23" fmla="*/ 128 h 488"/>
                  <a:gd name="T24" fmla="*/ 432 w 488"/>
                  <a:gd name="T25" fmla="*/ 90 h 488"/>
                  <a:gd name="T26" fmla="*/ 400 w 488"/>
                  <a:gd name="T27" fmla="*/ 56 h 488"/>
                  <a:gd name="T28" fmla="*/ 360 w 488"/>
                  <a:gd name="T29" fmla="*/ 30 h 488"/>
                  <a:gd name="T30" fmla="*/ 316 w 488"/>
                  <a:gd name="T31" fmla="*/ 12 h 488"/>
                  <a:gd name="T32" fmla="*/ 270 w 488"/>
                  <a:gd name="T33" fmla="*/ 2 h 488"/>
                  <a:gd name="T34" fmla="*/ 244 w 488"/>
                  <a:gd name="T35" fmla="*/ 0 h 488"/>
                  <a:gd name="T36" fmla="*/ 196 w 488"/>
                  <a:gd name="T37" fmla="*/ 6 h 488"/>
                  <a:gd name="T38" fmla="*/ 150 w 488"/>
                  <a:gd name="T39" fmla="*/ 20 h 488"/>
                  <a:gd name="T40" fmla="*/ 108 w 488"/>
                  <a:gd name="T41" fmla="*/ 42 h 488"/>
                  <a:gd name="T42" fmla="*/ 72 w 488"/>
                  <a:gd name="T43" fmla="*/ 72 h 488"/>
                  <a:gd name="T44" fmla="*/ 42 w 488"/>
                  <a:gd name="T45" fmla="*/ 108 h 488"/>
                  <a:gd name="T46" fmla="*/ 20 w 488"/>
                  <a:gd name="T47" fmla="*/ 150 h 488"/>
                  <a:gd name="T48" fmla="*/ 6 w 488"/>
                  <a:gd name="T49" fmla="*/ 196 h 488"/>
                  <a:gd name="T50" fmla="*/ 0 w 488"/>
                  <a:gd name="T51" fmla="*/ 244 h 488"/>
                  <a:gd name="T52" fmla="*/ 2 w 488"/>
                  <a:gd name="T53" fmla="*/ 270 h 488"/>
                  <a:gd name="T54" fmla="*/ 12 w 488"/>
                  <a:gd name="T55" fmla="*/ 316 h 488"/>
                  <a:gd name="T56" fmla="*/ 30 w 488"/>
                  <a:gd name="T57" fmla="*/ 360 h 488"/>
                  <a:gd name="T58" fmla="*/ 56 w 488"/>
                  <a:gd name="T59" fmla="*/ 400 h 488"/>
                  <a:gd name="T60" fmla="*/ 90 w 488"/>
                  <a:gd name="T61" fmla="*/ 432 h 488"/>
                  <a:gd name="T62" fmla="*/ 128 w 488"/>
                  <a:gd name="T63" fmla="*/ 458 h 488"/>
                  <a:gd name="T64" fmla="*/ 172 w 488"/>
                  <a:gd name="T65" fmla="*/ 478 h 488"/>
                  <a:gd name="T66" fmla="*/ 220 w 488"/>
                  <a:gd name="T67" fmla="*/ 486 h 488"/>
                  <a:gd name="T68" fmla="*/ 244 w 488"/>
                  <a:gd name="T69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8" h="488">
                    <a:moveTo>
                      <a:pt x="244" y="488"/>
                    </a:moveTo>
                    <a:lnTo>
                      <a:pt x="244" y="488"/>
                    </a:lnTo>
                    <a:lnTo>
                      <a:pt x="270" y="486"/>
                    </a:lnTo>
                    <a:lnTo>
                      <a:pt x="294" y="484"/>
                    </a:lnTo>
                    <a:lnTo>
                      <a:pt x="316" y="478"/>
                    </a:lnTo>
                    <a:lnTo>
                      <a:pt x="340" y="470"/>
                    </a:lnTo>
                    <a:lnTo>
                      <a:pt x="360" y="458"/>
                    </a:lnTo>
                    <a:lnTo>
                      <a:pt x="380" y="446"/>
                    </a:lnTo>
                    <a:lnTo>
                      <a:pt x="400" y="432"/>
                    </a:lnTo>
                    <a:lnTo>
                      <a:pt x="416" y="416"/>
                    </a:lnTo>
                    <a:lnTo>
                      <a:pt x="432" y="400"/>
                    </a:lnTo>
                    <a:lnTo>
                      <a:pt x="446" y="380"/>
                    </a:lnTo>
                    <a:lnTo>
                      <a:pt x="458" y="360"/>
                    </a:lnTo>
                    <a:lnTo>
                      <a:pt x="468" y="340"/>
                    </a:lnTo>
                    <a:lnTo>
                      <a:pt x="478" y="316"/>
                    </a:lnTo>
                    <a:lnTo>
                      <a:pt x="484" y="294"/>
                    </a:lnTo>
                    <a:lnTo>
                      <a:pt x="486" y="270"/>
                    </a:lnTo>
                    <a:lnTo>
                      <a:pt x="488" y="244"/>
                    </a:lnTo>
                    <a:lnTo>
                      <a:pt x="488" y="244"/>
                    </a:lnTo>
                    <a:lnTo>
                      <a:pt x="486" y="220"/>
                    </a:lnTo>
                    <a:lnTo>
                      <a:pt x="484" y="196"/>
                    </a:lnTo>
                    <a:lnTo>
                      <a:pt x="478" y="172"/>
                    </a:lnTo>
                    <a:lnTo>
                      <a:pt x="468" y="150"/>
                    </a:lnTo>
                    <a:lnTo>
                      <a:pt x="458" y="128"/>
                    </a:lnTo>
                    <a:lnTo>
                      <a:pt x="446" y="108"/>
                    </a:lnTo>
                    <a:lnTo>
                      <a:pt x="432" y="90"/>
                    </a:lnTo>
                    <a:lnTo>
                      <a:pt x="416" y="72"/>
                    </a:lnTo>
                    <a:lnTo>
                      <a:pt x="400" y="56"/>
                    </a:lnTo>
                    <a:lnTo>
                      <a:pt x="380" y="42"/>
                    </a:lnTo>
                    <a:lnTo>
                      <a:pt x="360" y="30"/>
                    </a:lnTo>
                    <a:lnTo>
                      <a:pt x="340" y="20"/>
                    </a:lnTo>
                    <a:lnTo>
                      <a:pt x="316" y="12"/>
                    </a:lnTo>
                    <a:lnTo>
                      <a:pt x="294" y="6"/>
                    </a:lnTo>
                    <a:lnTo>
                      <a:pt x="270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20" y="2"/>
                    </a:lnTo>
                    <a:lnTo>
                      <a:pt x="196" y="6"/>
                    </a:lnTo>
                    <a:lnTo>
                      <a:pt x="172" y="12"/>
                    </a:lnTo>
                    <a:lnTo>
                      <a:pt x="150" y="20"/>
                    </a:lnTo>
                    <a:lnTo>
                      <a:pt x="128" y="30"/>
                    </a:lnTo>
                    <a:lnTo>
                      <a:pt x="108" y="42"/>
                    </a:lnTo>
                    <a:lnTo>
                      <a:pt x="90" y="56"/>
                    </a:lnTo>
                    <a:lnTo>
                      <a:pt x="72" y="72"/>
                    </a:lnTo>
                    <a:lnTo>
                      <a:pt x="56" y="90"/>
                    </a:lnTo>
                    <a:lnTo>
                      <a:pt x="42" y="108"/>
                    </a:lnTo>
                    <a:lnTo>
                      <a:pt x="30" y="128"/>
                    </a:lnTo>
                    <a:lnTo>
                      <a:pt x="20" y="150"/>
                    </a:lnTo>
                    <a:lnTo>
                      <a:pt x="12" y="172"/>
                    </a:lnTo>
                    <a:lnTo>
                      <a:pt x="6" y="196"/>
                    </a:lnTo>
                    <a:lnTo>
                      <a:pt x="2" y="220"/>
                    </a:lnTo>
                    <a:lnTo>
                      <a:pt x="0" y="244"/>
                    </a:lnTo>
                    <a:lnTo>
                      <a:pt x="0" y="244"/>
                    </a:lnTo>
                    <a:lnTo>
                      <a:pt x="2" y="270"/>
                    </a:lnTo>
                    <a:lnTo>
                      <a:pt x="6" y="294"/>
                    </a:lnTo>
                    <a:lnTo>
                      <a:pt x="12" y="316"/>
                    </a:lnTo>
                    <a:lnTo>
                      <a:pt x="20" y="340"/>
                    </a:lnTo>
                    <a:lnTo>
                      <a:pt x="30" y="360"/>
                    </a:lnTo>
                    <a:lnTo>
                      <a:pt x="42" y="380"/>
                    </a:lnTo>
                    <a:lnTo>
                      <a:pt x="56" y="400"/>
                    </a:lnTo>
                    <a:lnTo>
                      <a:pt x="72" y="416"/>
                    </a:lnTo>
                    <a:lnTo>
                      <a:pt x="90" y="432"/>
                    </a:lnTo>
                    <a:lnTo>
                      <a:pt x="108" y="446"/>
                    </a:lnTo>
                    <a:lnTo>
                      <a:pt x="128" y="458"/>
                    </a:lnTo>
                    <a:lnTo>
                      <a:pt x="150" y="470"/>
                    </a:lnTo>
                    <a:lnTo>
                      <a:pt x="172" y="478"/>
                    </a:lnTo>
                    <a:lnTo>
                      <a:pt x="196" y="484"/>
                    </a:lnTo>
                    <a:lnTo>
                      <a:pt x="220" y="486"/>
                    </a:lnTo>
                    <a:lnTo>
                      <a:pt x="244" y="488"/>
                    </a:lnTo>
                    <a:lnTo>
                      <a:pt x="244" y="4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000" baseline="-25000">
                  <a:latin typeface="+mj-ea"/>
                  <a:ea typeface="+mj-ea"/>
                </a:endParaRPr>
              </a:p>
            </p:txBody>
          </p:sp>
          <p:sp>
            <p:nvSpPr>
              <p:cNvPr id="71" name="Freeform 6"/>
              <p:cNvSpPr/>
              <p:nvPr/>
            </p:nvSpPr>
            <p:spPr bwMode="auto">
              <a:xfrm>
                <a:off x="-1630363" y="2119313"/>
                <a:ext cx="1971676" cy="847725"/>
              </a:xfrm>
              <a:custGeom>
                <a:avLst/>
                <a:gdLst>
                  <a:gd name="T0" fmla="*/ 1242 w 1242"/>
                  <a:gd name="T1" fmla="*/ 316 h 534"/>
                  <a:gd name="T2" fmla="*/ 1242 w 1242"/>
                  <a:gd name="T3" fmla="*/ 292 h 534"/>
                  <a:gd name="T4" fmla="*/ 1232 w 1242"/>
                  <a:gd name="T5" fmla="*/ 244 h 534"/>
                  <a:gd name="T6" fmla="*/ 1216 w 1242"/>
                  <a:gd name="T7" fmla="*/ 200 h 534"/>
                  <a:gd name="T8" fmla="*/ 1194 w 1242"/>
                  <a:gd name="T9" fmla="*/ 160 h 534"/>
                  <a:gd name="T10" fmla="*/ 1166 w 1242"/>
                  <a:gd name="T11" fmla="*/ 124 h 534"/>
                  <a:gd name="T12" fmla="*/ 1130 w 1242"/>
                  <a:gd name="T13" fmla="*/ 94 h 534"/>
                  <a:gd name="T14" fmla="*/ 1090 w 1242"/>
                  <a:gd name="T15" fmla="*/ 70 h 534"/>
                  <a:gd name="T16" fmla="*/ 1046 w 1242"/>
                  <a:gd name="T17" fmla="*/ 52 h 534"/>
                  <a:gd name="T18" fmla="*/ 808 w 1242"/>
                  <a:gd name="T19" fmla="*/ 0 h 534"/>
                  <a:gd name="T20" fmla="*/ 804 w 1242"/>
                  <a:gd name="T21" fmla="*/ 50 h 534"/>
                  <a:gd name="T22" fmla="*/ 790 w 1242"/>
                  <a:gd name="T23" fmla="*/ 140 h 534"/>
                  <a:gd name="T24" fmla="*/ 758 w 1242"/>
                  <a:gd name="T25" fmla="*/ 256 h 534"/>
                  <a:gd name="T26" fmla="*/ 734 w 1242"/>
                  <a:gd name="T27" fmla="*/ 320 h 534"/>
                  <a:gd name="T28" fmla="*/ 702 w 1242"/>
                  <a:gd name="T29" fmla="*/ 386 h 534"/>
                  <a:gd name="T30" fmla="*/ 694 w 1242"/>
                  <a:gd name="T31" fmla="*/ 350 h 534"/>
                  <a:gd name="T32" fmla="*/ 676 w 1242"/>
                  <a:gd name="T33" fmla="*/ 286 h 534"/>
                  <a:gd name="T34" fmla="*/ 646 w 1242"/>
                  <a:gd name="T35" fmla="*/ 212 h 534"/>
                  <a:gd name="T36" fmla="*/ 688 w 1242"/>
                  <a:gd name="T37" fmla="*/ 124 h 534"/>
                  <a:gd name="T38" fmla="*/ 554 w 1242"/>
                  <a:gd name="T39" fmla="*/ 124 h 534"/>
                  <a:gd name="T40" fmla="*/ 612 w 1242"/>
                  <a:gd name="T41" fmla="*/ 182 h 534"/>
                  <a:gd name="T42" fmla="*/ 578 w 1242"/>
                  <a:gd name="T43" fmla="*/ 258 h 534"/>
                  <a:gd name="T44" fmla="*/ 558 w 1242"/>
                  <a:gd name="T45" fmla="*/ 316 h 534"/>
                  <a:gd name="T46" fmla="*/ 540 w 1242"/>
                  <a:gd name="T47" fmla="*/ 386 h 534"/>
                  <a:gd name="T48" fmla="*/ 524 w 1242"/>
                  <a:gd name="T49" fmla="*/ 352 h 534"/>
                  <a:gd name="T50" fmla="*/ 496 w 1242"/>
                  <a:gd name="T51" fmla="*/ 288 h 534"/>
                  <a:gd name="T52" fmla="*/ 466 w 1242"/>
                  <a:gd name="T53" fmla="*/ 196 h 534"/>
                  <a:gd name="T54" fmla="*/ 444 w 1242"/>
                  <a:gd name="T55" fmla="*/ 90 h 534"/>
                  <a:gd name="T56" fmla="*/ 434 w 1242"/>
                  <a:gd name="T57" fmla="*/ 0 h 534"/>
                  <a:gd name="T58" fmla="*/ 220 w 1242"/>
                  <a:gd name="T59" fmla="*/ 46 h 534"/>
                  <a:gd name="T60" fmla="*/ 174 w 1242"/>
                  <a:gd name="T61" fmla="*/ 60 h 534"/>
                  <a:gd name="T62" fmla="*/ 132 w 1242"/>
                  <a:gd name="T63" fmla="*/ 80 h 534"/>
                  <a:gd name="T64" fmla="*/ 94 w 1242"/>
                  <a:gd name="T65" fmla="*/ 108 h 534"/>
                  <a:gd name="T66" fmla="*/ 62 w 1242"/>
                  <a:gd name="T67" fmla="*/ 142 h 534"/>
                  <a:gd name="T68" fmla="*/ 36 w 1242"/>
                  <a:gd name="T69" fmla="*/ 180 h 534"/>
                  <a:gd name="T70" fmla="*/ 16 w 1242"/>
                  <a:gd name="T71" fmla="*/ 222 h 534"/>
                  <a:gd name="T72" fmla="*/ 4 w 1242"/>
                  <a:gd name="T73" fmla="*/ 268 h 534"/>
                  <a:gd name="T74" fmla="*/ 0 w 1242"/>
                  <a:gd name="T75" fmla="*/ 316 h 534"/>
                  <a:gd name="T76" fmla="*/ 1242 w 1242"/>
                  <a:gd name="T77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42" h="534">
                    <a:moveTo>
                      <a:pt x="1242" y="534"/>
                    </a:moveTo>
                    <a:lnTo>
                      <a:pt x="1242" y="316"/>
                    </a:lnTo>
                    <a:lnTo>
                      <a:pt x="1242" y="316"/>
                    </a:lnTo>
                    <a:lnTo>
                      <a:pt x="1242" y="292"/>
                    </a:lnTo>
                    <a:lnTo>
                      <a:pt x="1238" y="268"/>
                    </a:lnTo>
                    <a:lnTo>
                      <a:pt x="1232" y="244"/>
                    </a:lnTo>
                    <a:lnTo>
                      <a:pt x="1226" y="222"/>
                    </a:lnTo>
                    <a:lnTo>
                      <a:pt x="1216" y="200"/>
                    </a:lnTo>
                    <a:lnTo>
                      <a:pt x="1206" y="180"/>
                    </a:lnTo>
                    <a:lnTo>
                      <a:pt x="1194" y="160"/>
                    </a:lnTo>
                    <a:lnTo>
                      <a:pt x="1180" y="142"/>
                    </a:lnTo>
                    <a:lnTo>
                      <a:pt x="1166" y="124"/>
                    </a:lnTo>
                    <a:lnTo>
                      <a:pt x="1148" y="108"/>
                    </a:lnTo>
                    <a:lnTo>
                      <a:pt x="1130" y="94"/>
                    </a:lnTo>
                    <a:lnTo>
                      <a:pt x="1110" y="80"/>
                    </a:lnTo>
                    <a:lnTo>
                      <a:pt x="1090" y="70"/>
                    </a:lnTo>
                    <a:lnTo>
                      <a:pt x="1068" y="60"/>
                    </a:lnTo>
                    <a:lnTo>
                      <a:pt x="1046" y="52"/>
                    </a:lnTo>
                    <a:lnTo>
                      <a:pt x="1022" y="46"/>
                    </a:lnTo>
                    <a:lnTo>
                      <a:pt x="808" y="0"/>
                    </a:lnTo>
                    <a:lnTo>
                      <a:pt x="808" y="0"/>
                    </a:lnTo>
                    <a:lnTo>
                      <a:pt x="804" y="50"/>
                    </a:lnTo>
                    <a:lnTo>
                      <a:pt x="798" y="90"/>
                    </a:lnTo>
                    <a:lnTo>
                      <a:pt x="790" y="140"/>
                    </a:lnTo>
                    <a:lnTo>
                      <a:pt x="776" y="196"/>
                    </a:lnTo>
                    <a:lnTo>
                      <a:pt x="758" y="256"/>
                    </a:lnTo>
                    <a:lnTo>
                      <a:pt x="746" y="288"/>
                    </a:lnTo>
                    <a:lnTo>
                      <a:pt x="734" y="320"/>
                    </a:lnTo>
                    <a:lnTo>
                      <a:pt x="718" y="352"/>
                    </a:lnTo>
                    <a:lnTo>
                      <a:pt x="702" y="386"/>
                    </a:lnTo>
                    <a:lnTo>
                      <a:pt x="702" y="386"/>
                    </a:lnTo>
                    <a:lnTo>
                      <a:pt x="694" y="350"/>
                    </a:lnTo>
                    <a:lnTo>
                      <a:pt x="686" y="316"/>
                    </a:lnTo>
                    <a:lnTo>
                      <a:pt x="676" y="286"/>
                    </a:lnTo>
                    <a:lnTo>
                      <a:pt x="666" y="258"/>
                    </a:lnTo>
                    <a:lnTo>
                      <a:pt x="646" y="212"/>
                    </a:lnTo>
                    <a:lnTo>
                      <a:pt x="630" y="182"/>
                    </a:lnTo>
                    <a:lnTo>
                      <a:pt x="688" y="124"/>
                    </a:lnTo>
                    <a:lnTo>
                      <a:pt x="622" y="58"/>
                    </a:lnTo>
                    <a:lnTo>
                      <a:pt x="554" y="124"/>
                    </a:lnTo>
                    <a:lnTo>
                      <a:pt x="612" y="182"/>
                    </a:lnTo>
                    <a:lnTo>
                      <a:pt x="612" y="182"/>
                    </a:lnTo>
                    <a:lnTo>
                      <a:pt x="596" y="212"/>
                    </a:lnTo>
                    <a:lnTo>
                      <a:pt x="578" y="258"/>
                    </a:lnTo>
                    <a:lnTo>
                      <a:pt x="568" y="286"/>
                    </a:lnTo>
                    <a:lnTo>
                      <a:pt x="558" y="316"/>
                    </a:lnTo>
                    <a:lnTo>
                      <a:pt x="548" y="350"/>
                    </a:lnTo>
                    <a:lnTo>
                      <a:pt x="540" y="386"/>
                    </a:lnTo>
                    <a:lnTo>
                      <a:pt x="540" y="386"/>
                    </a:lnTo>
                    <a:lnTo>
                      <a:pt x="524" y="352"/>
                    </a:lnTo>
                    <a:lnTo>
                      <a:pt x="508" y="320"/>
                    </a:lnTo>
                    <a:lnTo>
                      <a:pt x="496" y="288"/>
                    </a:lnTo>
                    <a:lnTo>
                      <a:pt x="484" y="256"/>
                    </a:lnTo>
                    <a:lnTo>
                      <a:pt x="466" y="196"/>
                    </a:lnTo>
                    <a:lnTo>
                      <a:pt x="454" y="140"/>
                    </a:lnTo>
                    <a:lnTo>
                      <a:pt x="444" y="90"/>
                    </a:lnTo>
                    <a:lnTo>
                      <a:pt x="438" y="50"/>
                    </a:lnTo>
                    <a:lnTo>
                      <a:pt x="434" y="0"/>
                    </a:lnTo>
                    <a:lnTo>
                      <a:pt x="220" y="46"/>
                    </a:lnTo>
                    <a:lnTo>
                      <a:pt x="220" y="46"/>
                    </a:lnTo>
                    <a:lnTo>
                      <a:pt x="196" y="52"/>
                    </a:lnTo>
                    <a:lnTo>
                      <a:pt x="174" y="60"/>
                    </a:lnTo>
                    <a:lnTo>
                      <a:pt x="152" y="70"/>
                    </a:lnTo>
                    <a:lnTo>
                      <a:pt x="132" y="80"/>
                    </a:lnTo>
                    <a:lnTo>
                      <a:pt x="112" y="94"/>
                    </a:lnTo>
                    <a:lnTo>
                      <a:pt x="94" y="108"/>
                    </a:lnTo>
                    <a:lnTo>
                      <a:pt x="78" y="124"/>
                    </a:lnTo>
                    <a:lnTo>
                      <a:pt x="62" y="142"/>
                    </a:lnTo>
                    <a:lnTo>
                      <a:pt x="48" y="160"/>
                    </a:lnTo>
                    <a:lnTo>
                      <a:pt x="36" y="180"/>
                    </a:lnTo>
                    <a:lnTo>
                      <a:pt x="26" y="200"/>
                    </a:lnTo>
                    <a:lnTo>
                      <a:pt x="16" y="222"/>
                    </a:lnTo>
                    <a:lnTo>
                      <a:pt x="10" y="244"/>
                    </a:lnTo>
                    <a:lnTo>
                      <a:pt x="4" y="268"/>
                    </a:lnTo>
                    <a:lnTo>
                      <a:pt x="2" y="292"/>
                    </a:lnTo>
                    <a:lnTo>
                      <a:pt x="0" y="316"/>
                    </a:lnTo>
                    <a:lnTo>
                      <a:pt x="0" y="534"/>
                    </a:lnTo>
                    <a:lnTo>
                      <a:pt x="1242" y="53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000" baseline="-2500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1094657" y="3338998"/>
            <a:ext cx="1539575" cy="910420"/>
            <a:chOff x="594910" y="2585085"/>
            <a:chExt cx="1154831" cy="682815"/>
          </a:xfrm>
          <a:solidFill>
            <a:schemeClr val="accent1"/>
          </a:solidFill>
        </p:grpSpPr>
        <p:sp>
          <p:nvSpPr>
            <p:cNvPr id="73" name="圆角矩形 72"/>
            <p:cNvSpPr/>
            <p:nvPr/>
          </p:nvSpPr>
          <p:spPr>
            <a:xfrm>
              <a:off x="594910" y="3056731"/>
              <a:ext cx="1154831" cy="21116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+mj-ea"/>
                  <a:ea typeface="+mj-ea"/>
                </a:rPr>
                <a:t>Chief Executive</a:t>
              </a:r>
              <a:endParaRPr lang="zh-CN" altLang="en-US" sz="1000" dirty="0">
                <a:latin typeface="+mj-ea"/>
                <a:ea typeface="+mj-ea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902129" y="2585085"/>
              <a:ext cx="540392" cy="471646"/>
              <a:chOff x="-1630363" y="1246188"/>
              <a:chExt cx="1971676" cy="1720850"/>
            </a:xfrm>
            <a:grpFill/>
          </p:grpSpPr>
          <p:sp>
            <p:nvSpPr>
              <p:cNvPr id="75" name="Freeform 5"/>
              <p:cNvSpPr/>
              <p:nvPr/>
            </p:nvSpPr>
            <p:spPr bwMode="auto">
              <a:xfrm>
                <a:off x="-1039813" y="1246188"/>
                <a:ext cx="774700" cy="774700"/>
              </a:xfrm>
              <a:custGeom>
                <a:avLst/>
                <a:gdLst>
                  <a:gd name="T0" fmla="*/ 244 w 488"/>
                  <a:gd name="T1" fmla="*/ 488 h 488"/>
                  <a:gd name="T2" fmla="*/ 294 w 488"/>
                  <a:gd name="T3" fmla="*/ 484 h 488"/>
                  <a:gd name="T4" fmla="*/ 340 w 488"/>
                  <a:gd name="T5" fmla="*/ 470 h 488"/>
                  <a:gd name="T6" fmla="*/ 380 w 488"/>
                  <a:gd name="T7" fmla="*/ 446 h 488"/>
                  <a:gd name="T8" fmla="*/ 416 w 488"/>
                  <a:gd name="T9" fmla="*/ 416 h 488"/>
                  <a:gd name="T10" fmla="*/ 446 w 488"/>
                  <a:gd name="T11" fmla="*/ 380 h 488"/>
                  <a:gd name="T12" fmla="*/ 468 w 488"/>
                  <a:gd name="T13" fmla="*/ 340 h 488"/>
                  <a:gd name="T14" fmla="*/ 484 w 488"/>
                  <a:gd name="T15" fmla="*/ 294 h 488"/>
                  <a:gd name="T16" fmla="*/ 488 w 488"/>
                  <a:gd name="T17" fmla="*/ 244 h 488"/>
                  <a:gd name="T18" fmla="*/ 486 w 488"/>
                  <a:gd name="T19" fmla="*/ 220 h 488"/>
                  <a:gd name="T20" fmla="*/ 478 w 488"/>
                  <a:gd name="T21" fmla="*/ 172 h 488"/>
                  <a:gd name="T22" fmla="*/ 458 w 488"/>
                  <a:gd name="T23" fmla="*/ 128 h 488"/>
                  <a:gd name="T24" fmla="*/ 432 w 488"/>
                  <a:gd name="T25" fmla="*/ 90 h 488"/>
                  <a:gd name="T26" fmla="*/ 400 w 488"/>
                  <a:gd name="T27" fmla="*/ 56 h 488"/>
                  <a:gd name="T28" fmla="*/ 360 w 488"/>
                  <a:gd name="T29" fmla="*/ 30 h 488"/>
                  <a:gd name="T30" fmla="*/ 316 w 488"/>
                  <a:gd name="T31" fmla="*/ 12 h 488"/>
                  <a:gd name="T32" fmla="*/ 270 w 488"/>
                  <a:gd name="T33" fmla="*/ 2 h 488"/>
                  <a:gd name="T34" fmla="*/ 244 w 488"/>
                  <a:gd name="T35" fmla="*/ 0 h 488"/>
                  <a:gd name="T36" fmla="*/ 196 w 488"/>
                  <a:gd name="T37" fmla="*/ 6 h 488"/>
                  <a:gd name="T38" fmla="*/ 150 w 488"/>
                  <a:gd name="T39" fmla="*/ 20 h 488"/>
                  <a:gd name="T40" fmla="*/ 108 w 488"/>
                  <a:gd name="T41" fmla="*/ 42 h 488"/>
                  <a:gd name="T42" fmla="*/ 72 w 488"/>
                  <a:gd name="T43" fmla="*/ 72 h 488"/>
                  <a:gd name="T44" fmla="*/ 42 w 488"/>
                  <a:gd name="T45" fmla="*/ 108 h 488"/>
                  <a:gd name="T46" fmla="*/ 20 w 488"/>
                  <a:gd name="T47" fmla="*/ 150 h 488"/>
                  <a:gd name="T48" fmla="*/ 6 w 488"/>
                  <a:gd name="T49" fmla="*/ 196 h 488"/>
                  <a:gd name="T50" fmla="*/ 0 w 488"/>
                  <a:gd name="T51" fmla="*/ 244 h 488"/>
                  <a:gd name="T52" fmla="*/ 2 w 488"/>
                  <a:gd name="T53" fmla="*/ 270 h 488"/>
                  <a:gd name="T54" fmla="*/ 12 w 488"/>
                  <a:gd name="T55" fmla="*/ 316 h 488"/>
                  <a:gd name="T56" fmla="*/ 30 w 488"/>
                  <a:gd name="T57" fmla="*/ 360 h 488"/>
                  <a:gd name="T58" fmla="*/ 56 w 488"/>
                  <a:gd name="T59" fmla="*/ 400 h 488"/>
                  <a:gd name="T60" fmla="*/ 90 w 488"/>
                  <a:gd name="T61" fmla="*/ 432 h 488"/>
                  <a:gd name="T62" fmla="*/ 128 w 488"/>
                  <a:gd name="T63" fmla="*/ 458 h 488"/>
                  <a:gd name="T64" fmla="*/ 172 w 488"/>
                  <a:gd name="T65" fmla="*/ 478 h 488"/>
                  <a:gd name="T66" fmla="*/ 220 w 488"/>
                  <a:gd name="T67" fmla="*/ 486 h 488"/>
                  <a:gd name="T68" fmla="*/ 244 w 488"/>
                  <a:gd name="T69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8" h="488">
                    <a:moveTo>
                      <a:pt x="244" y="488"/>
                    </a:moveTo>
                    <a:lnTo>
                      <a:pt x="244" y="488"/>
                    </a:lnTo>
                    <a:lnTo>
                      <a:pt x="270" y="486"/>
                    </a:lnTo>
                    <a:lnTo>
                      <a:pt x="294" y="484"/>
                    </a:lnTo>
                    <a:lnTo>
                      <a:pt x="316" y="478"/>
                    </a:lnTo>
                    <a:lnTo>
                      <a:pt x="340" y="470"/>
                    </a:lnTo>
                    <a:lnTo>
                      <a:pt x="360" y="458"/>
                    </a:lnTo>
                    <a:lnTo>
                      <a:pt x="380" y="446"/>
                    </a:lnTo>
                    <a:lnTo>
                      <a:pt x="400" y="432"/>
                    </a:lnTo>
                    <a:lnTo>
                      <a:pt x="416" y="416"/>
                    </a:lnTo>
                    <a:lnTo>
                      <a:pt x="432" y="400"/>
                    </a:lnTo>
                    <a:lnTo>
                      <a:pt x="446" y="380"/>
                    </a:lnTo>
                    <a:lnTo>
                      <a:pt x="458" y="360"/>
                    </a:lnTo>
                    <a:lnTo>
                      <a:pt x="468" y="340"/>
                    </a:lnTo>
                    <a:lnTo>
                      <a:pt x="478" y="316"/>
                    </a:lnTo>
                    <a:lnTo>
                      <a:pt x="484" y="294"/>
                    </a:lnTo>
                    <a:lnTo>
                      <a:pt x="486" y="270"/>
                    </a:lnTo>
                    <a:lnTo>
                      <a:pt x="488" y="244"/>
                    </a:lnTo>
                    <a:lnTo>
                      <a:pt x="488" y="244"/>
                    </a:lnTo>
                    <a:lnTo>
                      <a:pt x="486" y="220"/>
                    </a:lnTo>
                    <a:lnTo>
                      <a:pt x="484" y="196"/>
                    </a:lnTo>
                    <a:lnTo>
                      <a:pt x="478" y="172"/>
                    </a:lnTo>
                    <a:lnTo>
                      <a:pt x="468" y="150"/>
                    </a:lnTo>
                    <a:lnTo>
                      <a:pt x="458" y="128"/>
                    </a:lnTo>
                    <a:lnTo>
                      <a:pt x="446" y="108"/>
                    </a:lnTo>
                    <a:lnTo>
                      <a:pt x="432" y="90"/>
                    </a:lnTo>
                    <a:lnTo>
                      <a:pt x="416" y="72"/>
                    </a:lnTo>
                    <a:lnTo>
                      <a:pt x="400" y="56"/>
                    </a:lnTo>
                    <a:lnTo>
                      <a:pt x="380" y="42"/>
                    </a:lnTo>
                    <a:lnTo>
                      <a:pt x="360" y="30"/>
                    </a:lnTo>
                    <a:lnTo>
                      <a:pt x="340" y="20"/>
                    </a:lnTo>
                    <a:lnTo>
                      <a:pt x="316" y="12"/>
                    </a:lnTo>
                    <a:lnTo>
                      <a:pt x="294" y="6"/>
                    </a:lnTo>
                    <a:lnTo>
                      <a:pt x="270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20" y="2"/>
                    </a:lnTo>
                    <a:lnTo>
                      <a:pt x="196" y="6"/>
                    </a:lnTo>
                    <a:lnTo>
                      <a:pt x="172" y="12"/>
                    </a:lnTo>
                    <a:lnTo>
                      <a:pt x="150" y="20"/>
                    </a:lnTo>
                    <a:lnTo>
                      <a:pt x="128" y="30"/>
                    </a:lnTo>
                    <a:lnTo>
                      <a:pt x="108" y="42"/>
                    </a:lnTo>
                    <a:lnTo>
                      <a:pt x="90" y="56"/>
                    </a:lnTo>
                    <a:lnTo>
                      <a:pt x="72" y="72"/>
                    </a:lnTo>
                    <a:lnTo>
                      <a:pt x="56" y="90"/>
                    </a:lnTo>
                    <a:lnTo>
                      <a:pt x="42" y="108"/>
                    </a:lnTo>
                    <a:lnTo>
                      <a:pt x="30" y="128"/>
                    </a:lnTo>
                    <a:lnTo>
                      <a:pt x="20" y="150"/>
                    </a:lnTo>
                    <a:lnTo>
                      <a:pt x="12" y="172"/>
                    </a:lnTo>
                    <a:lnTo>
                      <a:pt x="6" y="196"/>
                    </a:lnTo>
                    <a:lnTo>
                      <a:pt x="2" y="220"/>
                    </a:lnTo>
                    <a:lnTo>
                      <a:pt x="0" y="244"/>
                    </a:lnTo>
                    <a:lnTo>
                      <a:pt x="0" y="244"/>
                    </a:lnTo>
                    <a:lnTo>
                      <a:pt x="2" y="270"/>
                    </a:lnTo>
                    <a:lnTo>
                      <a:pt x="6" y="294"/>
                    </a:lnTo>
                    <a:lnTo>
                      <a:pt x="12" y="316"/>
                    </a:lnTo>
                    <a:lnTo>
                      <a:pt x="20" y="340"/>
                    </a:lnTo>
                    <a:lnTo>
                      <a:pt x="30" y="360"/>
                    </a:lnTo>
                    <a:lnTo>
                      <a:pt x="42" y="380"/>
                    </a:lnTo>
                    <a:lnTo>
                      <a:pt x="56" y="400"/>
                    </a:lnTo>
                    <a:lnTo>
                      <a:pt x="72" y="416"/>
                    </a:lnTo>
                    <a:lnTo>
                      <a:pt x="90" y="432"/>
                    </a:lnTo>
                    <a:lnTo>
                      <a:pt x="108" y="446"/>
                    </a:lnTo>
                    <a:lnTo>
                      <a:pt x="128" y="458"/>
                    </a:lnTo>
                    <a:lnTo>
                      <a:pt x="150" y="470"/>
                    </a:lnTo>
                    <a:lnTo>
                      <a:pt x="172" y="478"/>
                    </a:lnTo>
                    <a:lnTo>
                      <a:pt x="196" y="484"/>
                    </a:lnTo>
                    <a:lnTo>
                      <a:pt x="220" y="486"/>
                    </a:lnTo>
                    <a:lnTo>
                      <a:pt x="244" y="488"/>
                    </a:lnTo>
                    <a:lnTo>
                      <a:pt x="244" y="4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000" baseline="-25000">
                  <a:latin typeface="+mj-ea"/>
                  <a:ea typeface="+mj-ea"/>
                </a:endParaRPr>
              </a:p>
            </p:txBody>
          </p:sp>
          <p:sp>
            <p:nvSpPr>
              <p:cNvPr id="77" name="Freeform 6"/>
              <p:cNvSpPr/>
              <p:nvPr/>
            </p:nvSpPr>
            <p:spPr bwMode="auto">
              <a:xfrm>
                <a:off x="-1630363" y="2119313"/>
                <a:ext cx="1971676" cy="847725"/>
              </a:xfrm>
              <a:custGeom>
                <a:avLst/>
                <a:gdLst>
                  <a:gd name="T0" fmla="*/ 1242 w 1242"/>
                  <a:gd name="T1" fmla="*/ 316 h 534"/>
                  <a:gd name="T2" fmla="*/ 1242 w 1242"/>
                  <a:gd name="T3" fmla="*/ 292 h 534"/>
                  <a:gd name="T4" fmla="*/ 1232 w 1242"/>
                  <a:gd name="T5" fmla="*/ 244 h 534"/>
                  <a:gd name="T6" fmla="*/ 1216 w 1242"/>
                  <a:gd name="T7" fmla="*/ 200 h 534"/>
                  <a:gd name="T8" fmla="*/ 1194 w 1242"/>
                  <a:gd name="T9" fmla="*/ 160 h 534"/>
                  <a:gd name="T10" fmla="*/ 1166 w 1242"/>
                  <a:gd name="T11" fmla="*/ 124 h 534"/>
                  <a:gd name="T12" fmla="*/ 1130 w 1242"/>
                  <a:gd name="T13" fmla="*/ 94 h 534"/>
                  <a:gd name="T14" fmla="*/ 1090 w 1242"/>
                  <a:gd name="T15" fmla="*/ 70 h 534"/>
                  <a:gd name="T16" fmla="*/ 1046 w 1242"/>
                  <a:gd name="T17" fmla="*/ 52 h 534"/>
                  <a:gd name="T18" fmla="*/ 808 w 1242"/>
                  <a:gd name="T19" fmla="*/ 0 h 534"/>
                  <a:gd name="T20" fmla="*/ 804 w 1242"/>
                  <a:gd name="T21" fmla="*/ 50 h 534"/>
                  <a:gd name="T22" fmla="*/ 790 w 1242"/>
                  <a:gd name="T23" fmla="*/ 140 h 534"/>
                  <a:gd name="T24" fmla="*/ 758 w 1242"/>
                  <a:gd name="T25" fmla="*/ 256 h 534"/>
                  <a:gd name="T26" fmla="*/ 734 w 1242"/>
                  <a:gd name="T27" fmla="*/ 320 h 534"/>
                  <a:gd name="T28" fmla="*/ 702 w 1242"/>
                  <a:gd name="T29" fmla="*/ 386 h 534"/>
                  <a:gd name="T30" fmla="*/ 694 w 1242"/>
                  <a:gd name="T31" fmla="*/ 350 h 534"/>
                  <a:gd name="T32" fmla="*/ 676 w 1242"/>
                  <a:gd name="T33" fmla="*/ 286 h 534"/>
                  <a:gd name="T34" fmla="*/ 646 w 1242"/>
                  <a:gd name="T35" fmla="*/ 212 h 534"/>
                  <a:gd name="T36" fmla="*/ 688 w 1242"/>
                  <a:gd name="T37" fmla="*/ 124 h 534"/>
                  <a:gd name="T38" fmla="*/ 554 w 1242"/>
                  <a:gd name="T39" fmla="*/ 124 h 534"/>
                  <a:gd name="T40" fmla="*/ 612 w 1242"/>
                  <a:gd name="T41" fmla="*/ 182 h 534"/>
                  <a:gd name="T42" fmla="*/ 578 w 1242"/>
                  <a:gd name="T43" fmla="*/ 258 h 534"/>
                  <a:gd name="T44" fmla="*/ 558 w 1242"/>
                  <a:gd name="T45" fmla="*/ 316 h 534"/>
                  <a:gd name="T46" fmla="*/ 540 w 1242"/>
                  <a:gd name="T47" fmla="*/ 386 h 534"/>
                  <a:gd name="T48" fmla="*/ 524 w 1242"/>
                  <a:gd name="T49" fmla="*/ 352 h 534"/>
                  <a:gd name="T50" fmla="*/ 496 w 1242"/>
                  <a:gd name="T51" fmla="*/ 288 h 534"/>
                  <a:gd name="T52" fmla="*/ 466 w 1242"/>
                  <a:gd name="T53" fmla="*/ 196 h 534"/>
                  <a:gd name="T54" fmla="*/ 444 w 1242"/>
                  <a:gd name="T55" fmla="*/ 90 h 534"/>
                  <a:gd name="T56" fmla="*/ 434 w 1242"/>
                  <a:gd name="T57" fmla="*/ 0 h 534"/>
                  <a:gd name="T58" fmla="*/ 220 w 1242"/>
                  <a:gd name="T59" fmla="*/ 46 h 534"/>
                  <a:gd name="T60" fmla="*/ 174 w 1242"/>
                  <a:gd name="T61" fmla="*/ 60 h 534"/>
                  <a:gd name="T62" fmla="*/ 132 w 1242"/>
                  <a:gd name="T63" fmla="*/ 80 h 534"/>
                  <a:gd name="T64" fmla="*/ 94 w 1242"/>
                  <a:gd name="T65" fmla="*/ 108 h 534"/>
                  <a:gd name="T66" fmla="*/ 62 w 1242"/>
                  <a:gd name="T67" fmla="*/ 142 h 534"/>
                  <a:gd name="T68" fmla="*/ 36 w 1242"/>
                  <a:gd name="T69" fmla="*/ 180 h 534"/>
                  <a:gd name="T70" fmla="*/ 16 w 1242"/>
                  <a:gd name="T71" fmla="*/ 222 h 534"/>
                  <a:gd name="T72" fmla="*/ 4 w 1242"/>
                  <a:gd name="T73" fmla="*/ 268 h 534"/>
                  <a:gd name="T74" fmla="*/ 0 w 1242"/>
                  <a:gd name="T75" fmla="*/ 316 h 534"/>
                  <a:gd name="T76" fmla="*/ 1242 w 1242"/>
                  <a:gd name="T77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42" h="534">
                    <a:moveTo>
                      <a:pt x="1242" y="534"/>
                    </a:moveTo>
                    <a:lnTo>
                      <a:pt x="1242" y="316"/>
                    </a:lnTo>
                    <a:lnTo>
                      <a:pt x="1242" y="316"/>
                    </a:lnTo>
                    <a:lnTo>
                      <a:pt x="1242" y="292"/>
                    </a:lnTo>
                    <a:lnTo>
                      <a:pt x="1238" y="268"/>
                    </a:lnTo>
                    <a:lnTo>
                      <a:pt x="1232" y="244"/>
                    </a:lnTo>
                    <a:lnTo>
                      <a:pt x="1226" y="222"/>
                    </a:lnTo>
                    <a:lnTo>
                      <a:pt x="1216" y="200"/>
                    </a:lnTo>
                    <a:lnTo>
                      <a:pt x="1206" y="180"/>
                    </a:lnTo>
                    <a:lnTo>
                      <a:pt x="1194" y="160"/>
                    </a:lnTo>
                    <a:lnTo>
                      <a:pt x="1180" y="142"/>
                    </a:lnTo>
                    <a:lnTo>
                      <a:pt x="1166" y="124"/>
                    </a:lnTo>
                    <a:lnTo>
                      <a:pt x="1148" y="108"/>
                    </a:lnTo>
                    <a:lnTo>
                      <a:pt x="1130" y="94"/>
                    </a:lnTo>
                    <a:lnTo>
                      <a:pt x="1110" y="80"/>
                    </a:lnTo>
                    <a:lnTo>
                      <a:pt x="1090" y="70"/>
                    </a:lnTo>
                    <a:lnTo>
                      <a:pt x="1068" y="60"/>
                    </a:lnTo>
                    <a:lnTo>
                      <a:pt x="1046" y="52"/>
                    </a:lnTo>
                    <a:lnTo>
                      <a:pt x="1022" y="46"/>
                    </a:lnTo>
                    <a:lnTo>
                      <a:pt x="808" y="0"/>
                    </a:lnTo>
                    <a:lnTo>
                      <a:pt x="808" y="0"/>
                    </a:lnTo>
                    <a:lnTo>
                      <a:pt x="804" y="50"/>
                    </a:lnTo>
                    <a:lnTo>
                      <a:pt x="798" y="90"/>
                    </a:lnTo>
                    <a:lnTo>
                      <a:pt x="790" y="140"/>
                    </a:lnTo>
                    <a:lnTo>
                      <a:pt x="776" y="196"/>
                    </a:lnTo>
                    <a:lnTo>
                      <a:pt x="758" y="256"/>
                    </a:lnTo>
                    <a:lnTo>
                      <a:pt x="746" y="288"/>
                    </a:lnTo>
                    <a:lnTo>
                      <a:pt x="734" y="320"/>
                    </a:lnTo>
                    <a:lnTo>
                      <a:pt x="718" y="352"/>
                    </a:lnTo>
                    <a:lnTo>
                      <a:pt x="702" y="386"/>
                    </a:lnTo>
                    <a:lnTo>
                      <a:pt x="702" y="386"/>
                    </a:lnTo>
                    <a:lnTo>
                      <a:pt x="694" y="350"/>
                    </a:lnTo>
                    <a:lnTo>
                      <a:pt x="686" y="316"/>
                    </a:lnTo>
                    <a:lnTo>
                      <a:pt x="676" y="286"/>
                    </a:lnTo>
                    <a:lnTo>
                      <a:pt x="666" y="258"/>
                    </a:lnTo>
                    <a:lnTo>
                      <a:pt x="646" y="212"/>
                    </a:lnTo>
                    <a:lnTo>
                      <a:pt x="630" y="182"/>
                    </a:lnTo>
                    <a:lnTo>
                      <a:pt x="688" y="124"/>
                    </a:lnTo>
                    <a:lnTo>
                      <a:pt x="622" y="58"/>
                    </a:lnTo>
                    <a:lnTo>
                      <a:pt x="554" y="124"/>
                    </a:lnTo>
                    <a:lnTo>
                      <a:pt x="612" y="182"/>
                    </a:lnTo>
                    <a:lnTo>
                      <a:pt x="612" y="182"/>
                    </a:lnTo>
                    <a:lnTo>
                      <a:pt x="596" y="212"/>
                    </a:lnTo>
                    <a:lnTo>
                      <a:pt x="578" y="258"/>
                    </a:lnTo>
                    <a:lnTo>
                      <a:pt x="568" y="286"/>
                    </a:lnTo>
                    <a:lnTo>
                      <a:pt x="558" y="316"/>
                    </a:lnTo>
                    <a:lnTo>
                      <a:pt x="548" y="350"/>
                    </a:lnTo>
                    <a:lnTo>
                      <a:pt x="540" y="386"/>
                    </a:lnTo>
                    <a:lnTo>
                      <a:pt x="540" y="386"/>
                    </a:lnTo>
                    <a:lnTo>
                      <a:pt x="524" y="352"/>
                    </a:lnTo>
                    <a:lnTo>
                      <a:pt x="508" y="320"/>
                    </a:lnTo>
                    <a:lnTo>
                      <a:pt x="496" y="288"/>
                    </a:lnTo>
                    <a:lnTo>
                      <a:pt x="484" y="256"/>
                    </a:lnTo>
                    <a:lnTo>
                      <a:pt x="466" y="196"/>
                    </a:lnTo>
                    <a:lnTo>
                      <a:pt x="454" y="140"/>
                    </a:lnTo>
                    <a:lnTo>
                      <a:pt x="444" y="90"/>
                    </a:lnTo>
                    <a:lnTo>
                      <a:pt x="438" y="50"/>
                    </a:lnTo>
                    <a:lnTo>
                      <a:pt x="434" y="0"/>
                    </a:lnTo>
                    <a:lnTo>
                      <a:pt x="220" y="46"/>
                    </a:lnTo>
                    <a:lnTo>
                      <a:pt x="220" y="46"/>
                    </a:lnTo>
                    <a:lnTo>
                      <a:pt x="196" y="52"/>
                    </a:lnTo>
                    <a:lnTo>
                      <a:pt x="174" y="60"/>
                    </a:lnTo>
                    <a:lnTo>
                      <a:pt x="152" y="70"/>
                    </a:lnTo>
                    <a:lnTo>
                      <a:pt x="132" y="80"/>
                    </a:lnTo>
                    <a:lnTo>
                      <a:pt x="112" y="94"/>
                    </a:lnTo>
                    <a:lnTo>
                      <a:pt x="94" y="108"/>
                    </a:lnTo>
                    <a:lnTo>
                      <a:pt x="78" y="124"/>
                    </a:lnTo>
                    <a:lnTo>
                      <a:pt x="62" y="142"/>
                    </a:lnTo>
                    <a:lnTo>
                      <a:pt x="48" y="160"/>
                    </a:lnTo>
                    <a:lnTo>
                      <a:pt x="36" y="180"/>
                    </a:lnTo>
                    <a:lnTo>
                      <a:pt x="26" y="200"/>
                    </a:lnTo>
                    <a:lnTo>
                      <a:pt x="16" y="222"/>
                    </a:lnTo>
                    <a:lnTo>
                      <a:pt x="10" y="244"/>
                    </a:lnTo>
                    <a:lnTo>
                      <a:pt x="4" y="268"/>
                    </a:lnTo>
                    <a:lnTo>
                      <a:pt x="2" y="292"/>
                    </a:lnTo>
                    <a:lnTo>
                      <a:pt x="0" y="316"/>
                    </a:lnTo>
                    <a:lnTo>
                      <a:pt x="0" y="534"/>
                    </a:lnTo>
                    <a:lnTo>
                      <a:pt x="1242" y="5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000" baseline="-2500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5431677" y="1894427"/>
            <a:ext cx="1930149" cy="3635153"/>
            <a:chOff x="3848100" y="1501655"/>
            <a:chExt cx="1447800" cy="2726365"/>
          </a:xfrm>
          <a:solidFill>
            <a:schemeClr val="accent1"/>
          </a:solidFill>
        </p:grpSpPr>
        <p:grpSp>
          <p:nvGrpSpPr>
            <p:cNvPr id="80" name="组合 79"/>
            <p:cNvGrpSpPr/>
            <p:nvPr/>
          </p:nvGrpSpPr>
          <p:grpSpPr>
            <a:xfrm>
              <a:off x="3909059" y="1501655"/>
              <a:ext cx="1325882" cy="682815"/>
              <a:chOff x="3909059" y="1501655"/>
              <a:chExt cx="1325882" cy="682815"/>
            </a:xfrm>
            <a:grpFill/>
          </p:grpSpPr>
          <p:sp>
            <p:nvSpPr>
              <p:cNvPr id="96" name="圆角矩形 95"/>
              <p:cNvSpPr/>
              <p:nvPr/>
            </p:nvSpPr>
            <p:spPr>
              <a:xfrm>
                <a:off x="3909059" y="1973301"/>
                <a:ext cx="1325882" cy="21116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dirty="0">
                    <a:latin typeface="+mj-ea"/>
                    <a:ea typeface="+mj-ea"/>
                  </a:rPr>
                  <a:t>Marketing Manager</a:t>
                </a:r>
                <a:endParaRPr lang="zh-CN" altLang="en-US" sz="1000" dirty="0">
                  <a:latin typeface="+mj-ea"/>
                  <a:ea typeface="+mj-ea"/>
                </a:endParaRPr>
              </a:p>
            </p:txBody>
          </p:sp>
          <p:grpSp>
            <p:nvGrpSpPr>
              <p:cNvPr id="97" name="组合 96"/>
              <p:cNvGrpSpPr/>
              <p:nvPr/>
            </p:nvGrpSpPr>
            <p:grpSpPr>
              <a:xfrm>
                <a:off x="4301803" y="1501655"/>
                <a:ext cx="540392" cy="471646"/>
                <a:chOff x="-1630363" y="1246188"/>
                <a:chExt cx="1971676" cy="1720850"/>
              </a:xfrm>
              <a:grpFill/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-1039813" y="1246188"/>
                  <a:ext cx="774700" cy="774700"/>
                </a:xfrm>
                <a:custGeom>
                  <a:avLst/>
                  <a:gdLst>
                    <a:gd name="T0" fmla="*/ 244 w 488"/>
                    <a:gd name="T1" fmla="*/ 488 h 488"/>
                    <a:gd name="T2" fmla="*/ 294 w 488"/>
                    <a:gd name="T3" fmla="*/ 484 h 488"/>
                    <a:gd name="T4" fmla="*/ 340 w 488"/>
                    <a:gd name="T5" fmla="*/ 470 h 488"/>
                    <a:gd name="T6" fmla="*/ 380 w 488"/>
                    <a:gd name="T7" fmla="*/ 446 h 488"/>
                    <a:gd name="T8" fmla="*/ 416 w 488"/>
                    <a:gd name="T9" fmla="*/ 416 h 488"/>
                    <a:gd name="T10" fmla="*/ 446 w 488"/>
                    <a:gd name="T11" fmla="*/ 380 h 488"/>
                    <a:gd name="T12" fmla="*/ 468 w 488"/>
                    <a:gd name="T13" fmla="*/ 340 h 488"/>
                    <a:gd name="T14" fmla="*/ 484 w 488"/>
                    <a:gd name="T15" fmla="*/ 294 h 488"/>
                    <a:gd name="T16" fmla="*/ 488 w 488"/>
                    <a:gd name="T17" fmla="*/ 244 h 488"/>
                    <a:gd name="T18" fmla="*/ 486 w 488"/>
                    <a:gd name="T19" fmla="*/ 220 h 488"/>
                    <a:gd name="T20" fmla="*/ 478 w 488"/>
                    <a:gd name="T21" fmla="*/ 172 h 488"/>
                    <a:gd name="T22" fmla="*/ 458 w 488"/>
                    <a:gd name="T23" fmla="*/ 128 h 488"/>
                    <a:gd name="T24" fmla="*/ 432 w 488"/>
                    <a:gd name="T25" fmla="*/ 90 h 488"/>
                    <a:gd name="T26" fmla="*/ 400 w 488"/>
                    <a:gd name="T27" fmla="*/ 56 h 488"/>
                    <a:gd name="T28" fmla="*/ 360 w 488"/>
                    <a:gd name="T29" fmla="*/ 30 h 488"/>
                    <a:gd name="T30" fmla="*/ 316 w 488"/>
                    <a:gd name="T31" fmla="*/ 12 h 488"/>
                    <a:gd name="T32" fmla="*/ 270 w 488"/>
                    <a:gd name="T33" fmla="*/ 2 h 488"/>
                    <a:gd name="T34" fmla="*/ 244 w 488"/>
                    <a:gd name="T35" fmla="*/ 0 h 488"/>
                    <a:gd name="T36" fmla="*/ 196 w 488"/>
                    <a:gd name="T37" fmla="*/ 6 h 488"/>
                    <a:gd name="T38" fmla="*/ 150 w 488"/>
                    <a:gd name="T39" fmla="*/ 20 h 488"/>
                    <a:gd name="T40" fmla="*/ 108 w 488"/>
                    <a:gd name="T41" fmla="*/ 42 h 488"/>
                    <a:gd name="T42" fmla="*/ 72 w 488"/>
                    <a:gd name="T43" fmla="*/ 72 h 488"/>
                    <a:gd name="T44" fmla="*/ 42 w 488"/>
                    <a:gd name="T45" fmla="*/ 108 h 488"/>
                    <a:gd name="T46" fmla="*/ 20 w 488"/>
                    <a:gd name="T47" fmla="*/ 150 h 488"/>
                    <a:gd name="T48" fmla="*/ 6 w 488"/>
                    <a:gd name="T49" fmla="*/ 196 h 488"/>
                    <a:gd name="T50" fmla="*/ 0 w 488"/>
                    <a:gd name="T51" fmla="*/ 244 h 488"/>
                    <a:gd name="T52" fmla="*/ 2 w 488"/>
                    <a:gd name="T53" fmla="*/ 270 h 488"/>
                    <a:gd name="T54" fmla="*/ 12 w 488"/>
                    <a:gd name="T55" fmla="*/ 316 h 488"/>
                    <a:gd name="T56" fmla="*/ 30 w 488"/>
                    <a:gd name="T57" fmla="*/ 360 h 488"/>
                    <a:gd name="T58" fmla="*/ 56 w 488"/>
                    <a:gd name="T59" fmla="*/ 400 h 488"/>
                    <a:gd name="T60" fmla="*/ 90 w 488"/>
                    <a:gd name="T61" fmla="*/ 432 h 488"/>
                    <a:gd name="T62" fmla="*/ 128 w 488"/>
                    <a:gd name="T63" fmla="*/ 458 h 488"/>
                    <a:gd name="T64" fmla="*/ 172 w 488"/>
                    <a:gd name="T65" fmla="*/ 478 h 488"/>
                    <a:gd name="T66" fmla="*/ 220 w 488"/>
                    <a:gd name="T67" fmla="*/ 486 h 488"/>
                    <a:gd name="T68" fmla="*/ 244 w 488"/>
                    <a:gd name="T69" fmla="*/ 488 h 4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8">
                      <a:moveTo>
                        <a:pt x="244" y="488"/>
                      </a:moveTo>
                      <a:lnTo>
                        <a:pt x="244" y="488"/>
                      </a:lnTo>
                      <a:lnTo>
                        <a:pt x="270" y="486"/>
                      </a:lnTo>
                      <a:lnTo>
                        <a:pt x="294" y="484"/>
                      </a:lnTo>
                      <a:lnTo>
                        <a:pt x="316" y="478"/>
                      </a:lnTo>
                      <a:lnTo>
                        <a:pt x="340" y="470"/>
                      </a:lnTo>
                      <a:lnTo>
                        <a:pt x="360" y="458"/>
                      </a:lnTo>
                      <a:lnTo>
                        <a:pt x="380" y="446"/>
                      </a:lnTo>
                      <a:lnTo>
                        <a:pt x="400" y="432"/>
                      </a:lnTo>
                      <a:lnTo>
                        <a:pt x="416" y="416"/>
                      </a:lnTo>
                      <a:lnTo>
                        <a:pt x="432" y="400"/>
                      </a:lnTo>
                      <a:lnTo>
                        <a:pt x="446" y="380"/>
                      </a:lnTo>
                      <a:lnTo>
                        <a:pt x="458" y="360"/>
                      </a:lnTo>
                      <a:lnTo>
                        <a:pt x="468" y="340"/>
                      </a:lnTo>
                      <a:lnTo>
                        <a:pt x="478" y="316"/>
                      </a:lnTo>
                      <a:lnTo>
                        <a:pt x="484" y="294"/>
                      </a:lnTo>
                      <a:lnTo>
                        <a:pt x="486" y="270"/>
                      </a:lnTo>
                      <a:lnTo>
                        <a:pt x="488" y="244"/>
                      </a:lnTo>
                      <a:lnTo>
                        <a:pt x="488" y="244"/>
                      </a:lnTo>
                      <a:lnTo>
                        <a:pt x="486" y="220"/>
                      </a:lnTo>
                      <a:lnTo>
                        <a:pt x="484" y="196"/>
                      </a:lnTo>
                      <a:lnTo>
                        <a:pt x="478" y="172"/>
                      </a:lnTo>
                      <a:lnTo>
                        <a:pt x="468" y="150"/>
                      </a:lnTo>
                      <a:lnTo>
                        <a:pt x="458" y="128"/>
                      </a:lnTo>
                      <a:lnTo>
                        <a:pt x="446" y="108"/>
                      </a:lnTo>
                      <a:lnTo>
                        <a:pt x="432" y="90"/>
                      </a:lnTo>
                      <a:lnTo>
                        <a:pt x="416" y="72"/>
                      </a:lnTo>
                      <a:lnTo>
                        <a:pt x="400" y="56"/>
                      </a:lnTo>
                      <a:lnTo>
                        <a:pt x="380" y="42"/>
                      </a:lnTo>
                      <a:lnTo>
                        <a:pt x="360" y="30"/>
                      </a:lnTo>
                      <a:lnTo>
                        <a:pt x="340" y="20"/>
                      </a:lnTo>
                      <a:lnTo>
                        <a:pt x="316" y="12"/>
                      </a:lnTo>
                      <a:lnTo>
                        <a:pt x="294" y="6"/>
                      </a:lnTo>
                      <a:lnTo>
                        <a:pt x="270" y="2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20" y="2"/>
                      </a:lnTo>
                      <a:lnTo>
                        <a:pt x="196" y="6"/>
                      </a:lnTo>
                      <a:lnTo>
                        <a:pt x="172" y="12"/>
                      </a:lnTo>
                      <a:lnTo>
                        <a:pt x="150" y="20"/>
                      </a:lnTo>
                      <a:lnTo>
                        <a:pt x="128" y="30"/>
                      </a:lnTo>
                      <a:lnTo>
                        <a:pt x="108" y="42"/>
                      </a:lnTo>
                      <a:lnTo>
                        <a:pt x="90" y="56"/>
                      </a:lnTo>
                      <a:lnTo>
                        <a:pt x="72" y="72"/>
                      </a:lnTo>
                      <a:lnTo>
                        <a:pt x="56" y="90"/>
                      </a:lnTo>
                      <a:lnTo>
                        <a:pt x="42" y="108"/>
                      </a:lnTo>
                      <a:lnTo>
                        <a:pt x="30" y="128"/>
                      </a:lnTo>
                      <a:lnTo>
                        <a:pt x="20" y="150"/>
                      </a:lnTo>
                      <a:lnTo>
                        <a:pt x="12" y="172"/>
                      </a:lnTo>
                      <a:lnTo>
                        <a:pt x="6" y="196"/>
                      </a:lnTo>
                      <a:lnTo>
                        <a:pt x="2" y="220"/>
                      </a:lnTo>
                      <a:lnTo>
                        <a:pt x="0" y="244"/>
                      </a:lnTo>
                      <a:lnTo>
                        <a:pt x="0" y="244"/>
                      </a:lnTo>
                      <a:lnTo>
                        <a:pt x="2" y="270"/>
                      </a:lnTo>
                      <a:lnTo>
                        <a:pt x="6" y="294"/>
                      </a:lnTo>
                      <a:lnTo>
                        <a:pt x="12" y="316"/>
                      </a:lnTo>
                      <a:lnTo>
                        <a:pt x="20" y="340"/>
                      </a:lnTo>
                      <a:lnTo>
                        <a:pt x="30" y="360"/>
                      </a:lnTo>
                      <a:lnTo>
                        <a:pt x="42" y="380"/>
                      </a:lnTo>
                      <a:lnTo>
                        <a:pt x="56" y="400"/>
                      </a:lnTo>
                      <a:lnTo>
                        <a:pt x="72" y="416"/>
                      </a:lnTo>
                      <a:lnTo>
                        <a:pt x="90" y="432"/>
                      </a:lnTo>
                      <a:lnTo>
                        <a:pt x="108" y="446"/>
                      </a:lnTo>
                      <a:lnTo>
                        <a:pt x="128" y="458"/>
                      </a:lnTo>
                      <a:lnTo>
                        <a:pt x="150" y="470"/>
                      </a:lnTo>
                      <a:lnTo>
                        <a:pt x="172" y="478"/>
                      </a:lnTo>
                      <a:lnTo>
                        <a:pt x="196" y="484"/>
                      </a:lnTo>
                      <a:lnTo>
                        <a:pt x="220" y="486"/>
                      </a:lnTo>
                      <a:lnTo>
                        <a:pt x="244" y="488"/>
                      </a:lnTo>
                      <a:lnTo>
                        <a:pt x="244" y="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1000" baseline="-25000">
                    <a:latin typeface="+mj-ea"/>
                    <a:ea typeface="+mj-ea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-1630363" y="2119313"/>
                  <a:ext cx="1971676" cy="847725"/>
                </a:xfrm>
                <a:custGeom>
                  <a:avLst/>
                  <a:gdLst>
                    <a:gd name="T0" fmla="*/ 1242 w 1242"/>
                    <a:gd name="T1" fmla="*/ 316 h 534"/>
                    <a:gd name="T2" fmla="*/ 1242 w 1242"/>
                    <a:gd name="T3" fmla="*/ 292 h 534"/>
                    <a:gd name="T4" fmla="*/ 1232 w 1242"/>
                    <a:gd name="T5" fmla="*/ 244 h 534"/>
                    <a:gd name="T6" fmla="*/ 1216 w 1242"/>
                    <a:gd name="T7" fmla="*/ 200 h 534"/>
                    <a:gd name="T8" fmla="*/ 1194 w 1242"/>
                    <a:gd name="T9" fmla="*/ 160 h 534"/>
                    <a:gd name="T10" fmla="*/ 1166 w 1242"/>
                    <a:gd name="T11" fmla="*/ 124 h 534"/>
                    <a:gd name="T12" fmla="*/ 1130 w 1242"/>
                    <a:gd name="T13" fmla="*/ 94 h 534"/>
                    <a:gd name="T14" fmla="*/ 1090 w 1242"/>
                    <a:gd name="T15" fmla="*/ 70 h 534"/>
                    <a:gd name="T16" fmla="*/ 1046 w 1242"/>
                    <a:gd name="T17" fmla="*/ 52 h 534"/>
                    <a:gd name="T18" fmla="*/ 808 w 1242"/>
                    <a:gd name="T19" fmla="*/ 0 h 534"/>
                    <a:gd name="T20" fmla="*/ 804 w 1242"/>
                    <a:gd name="T21" fmla="*/ 50 h 534"/>
                    <a:gd name="T22" fmla="*/ 790 w 1242"/>
                    <a:gd name="T23" fmla="*/ 140 h 534"/>
                    <a:gd name="T24" fmla="*/ 758 w 1242"/>
                    <a:gd name="T25" fmla="*/ 256 h 534"/>
                    <a:gd name="T26" fmla="*/ 734 w 1242"/>
                    <a:gd name="T27" fmla="*/ 320 h 534"/>
                    <a:gd name="T28" fmla="*/ 702 w 1242"/>
                    <a:gd name="T29" fmla="*/ 386 h 534"/>
                    <a:gd name="T30" fmla="*/ 694 w 1242"/>
                    <a:gd name="T31" fmla="*/ 350 h 534"/>
                    <a:gd name="T32" fmla="*/ 676 w 1242"/>
                    <a:gd name="T33" fmla="*/ 286 h 534"/>
                    <a:gd name="T34" fmla="*/ 646 w 1242"/>
                    <a:gd name="T35" fmla="*/ 212 h 534"/>
                    <a:gd name="T36" fmla="*/ 688 w 1242"/>
                    <a:gd name="T37" fmla="*/ 124 h 534"/>
                    <a:gd name="T38" fmla="*/ 554 w 1242"/>
                    <a:gd name="T39" fmla="*/ 124 h 534"/>
                    <a:gd name="T40" fmla="*/ 612 w 1242"/>
                    <a:gd name="T41" fmla="*/ 182 h 534"/>
                    <a:gd name="T42" fmla="*/ 578 w 1242"/>
                    <a:gd name="T43" fmla="*/ 258 h 534"/>
                    <a:gd name="T44" fmla="*/ 558 w 1242"/>
                    <a:gd name="T45" fmla="*/ 316 h 534"/>
                    <a:gd name="T46" fmla="*/ 540 w 1242"/>
                    <a:gd name="T47" fmla="*/ 386 h 534"/>
                    <a:gd name="T48" fmla="*/ 524 w 1242"/>
                    <a:gd name="T49" fmla="*/ 352 h 534"/>
                    <a:gd name="T50" fmla="*/ 496 w 1242"/>
                    <a:gd name="T51" fmla="*/ 288 h 534"/>
                    <a:gd name="T52" fmla="*/ 466 w 1242"/>
                    <a:gd name="T53" fmla="*/ 196 h 534"/>
                    <a:gd name="T54" fmla="*/ 444 w 1242"/>
                    <a:gd name="T55" fmla="*/ 90 h 534"/>
                    <a:gd name="T56" fmla="*/ 434 w 1242"/>
                    <a:gd name="T57" fmla="*/ 0 h 534"/>
                    <a:gd name="T58" fmla="*/ 220 w 1242"/>
                    <a:gd name="T59" fmla="*/ 46 h 534"/>
                    <a:gd name="T60" fmla="*/ 174 w 1242"/>
                    <a:gd name="T61" fmla="*/ 60 h 534"/>
                    <a:gd name="T62" fmla="*/ 132 w 1242"/>
                    <a:gd name="T63" fmla="*/ 80 h 534"/>
                    <a:gd name="T64" fmla="*/ 94 w 1242"/>
                    <a:gd name="T65" fmla="*/ 108 h 534"/>
                    <a:gd name="T66" fmla="*/ 62 w 1242"/>
                    <a:gd name="T67" fmla="*/ 142 h 534"/>
                    <a:gd name="T68" fmla="*/ 36 w 1242"/>
                    <a:gd name="T69" fmla="*/ 180 h 534"/>
                    <a:gd name="T70" fmla="*/ 16 w 1242"/>
                    <a:gd name="T71" fmla="*/ 222 h 534"/>
                    <a:gd name="T72" fmla="*/ 4 w 1242"/>
                    <a:gd name="T73" fmla="*/ 268 h 534"/>
                    <a:gd name="T74" fmla="*/ 0 w 1242"/>
                    <a:gd name="T75" fmla="*/ 316 h 534"/>
                    <a:gd name="T76" fmla="*/ 1242 w 1242"/>
                    <a:gd name="T77" fmla="*/ 534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242" h="534">
                      <a:moveTo>
                        <a:pt x="1242" y="534"/>
                      </a:moveTo>
                      <a:lnTo>
                        <a:pt x="1242" y="316"/>
                      </a:lnTo>
                      <a:lnTo>
                        <a:pt x="1242" y="316"/>
                      </a:lnTo>
                      <a:lnTo>
                        <a:pt x="1242" y="292"/>
                      </a:lnTo>
                      <a:lnTo>
                        <a:pt x="1238" y="268"/>
                      </a:lnTo>
                      <a:lnTo>
                        <a:pt x="1232" y="244"/>
                      </a:lnTo>
                      <a:lnTo>
                        <a:pt x="1226" y="222"/>
                      </a:lnTo>
                      <a:lnTo>
                        <a:pt x="1216" y="200"/>
                      </a:lnTo>
                      <a:lnTo>
                        <a:pt x="1206" y="180"/>
                      </a:lnTo>
                      <a:lnTo>
                        <a:pt x="1194" y="160"/>
                      </a:lnTo>
                      <a:lnTo>
                        <a:pt x="1180" y="142"/>
                      </a:lnTo>
                      <a:lnTo>
                        <a:pt x="1166" y="124"/>
                      </a:lnTo>
                      <a:lnTo>
                        <a:pt x="1148" y="108"/>
                      </a:lnTo>
                      <a:lnTo>
                        <a:pt x="1130" y="94"/>
                      </a:lnTo>
                      <a:lnTo>
                        <a:pt x="1110" y="80"/>
                      </a:lnTo>
                      <a:lnTo>
                        <a:pt x="1090" y="70"/>
                      </a:lnTo>
                      <a:lnTo>
                        <a:pt x="1068" y="60"/>
                      </a:lnTo>
                      <a:lnTo>
                        <a:pt x="1046" y="52"/>
                      </a:lnTo>
                      <a:lnTo>
                        <a:pt x="1022" y="46"/>
                      </a:lnTo>
                      <a:lnTo>
                        <a:pt x="808" y="0"/>
                      </a:lnTo>
                      <a:lnTo>
                        <a:pt x="808" y="0"/>
                      </a:lnTo>
                      <a:lnTo>
                        <a:pt x="804" y="50"/>
                      </a:lnTo>
                      <a:lnTo>
                        <a:pt x="798" y="90"/>
                      </a:lnTo>
                      <a:lnTo>
                        <a:pt x="790" y="140"/>
                      </a:lnTo>
                      <a:lnTo>
                        <a:pt x="776" y="196"/>
                      </a:lnTo>
                      <a:lnTo>
                        <a:pt x="758" y="256"/>
                      </a:lnTo>
                      <a:lnTo>
                        <a:pt x="746" y="288"/>
                      </a:lnTo>
                      <a:lnTo>
                        <a:pt x="734" y="320"/>
                      </a:lnTo>
                      <a:lnTo>
                        <a:pt x="718" y="352"/>
                      </a:lnTo>
                      <a:lnTo>
                        <a:pt x="702" y="386"/>
                      </a:lnTo>
                      <a:lnTo>
                        <a:pt x="702" y="386"/>
                      </a:lnTo>
                      <a:lnTo>
                        <a:pt x="694" y="350"/>
                      </a:lnTo>
                      <a:lnTo>
                        <a:pt x="686" y="316"/>
                      </a:lnTo>
                      <a:lnTo>
                        <a:pt x="676" y="286"/>
                      </a:lnTo>
                      <a:lnTo>
                        <a:pt x="666" y="258"/>
                      </a:lnTo>
                      <a:lnTo>
                        <a:pt x="646" y="212"/>
                      </a:lnTo>
                      <a:lnTo>
                        <a:pt x="630" y="182"/>
                      </a:lnTo>
                      <a:lnTo>
                        <a:pt x="688" y="124"/>
                      </a:lnTo>
                      <a:lnTo>
                        <a:pt x="622" y="58"/>
                      </a:lnTo>
                      <a:lnTo>
                        <a:pt x="554" y="124"/>
                      </a:lnTo>
                      <a:lnTo>
                        <a:pt x="612" y="182"/>
                      </a:lnTo>
                      <a:lnTo>
                        <a:pt x="612" y="182"/>
                      </a:lnTo>
                      <a:lnTo>
                        <a:pt x="596" y="212"/>
                      </a:lnTo>
                      <a:lnTo>
                        <a:pt x="578" y="258"/>
                      </a:lnTo>
                      <a:lnTo>
                        <a:pt x="568" y="286"/>
                      </a:lnTo>
                      <a:lnTo>
                        <a:pt x="558" y="316"/>
                      </a:lnTo>
                      <a:lnTo>
                        <a:pt x="548" y="350"/>
                      </a:lnTo>
                      <a:lnTo>
                        <a:pt x="540" y="386"/>
                      </a:lnTo>
                      <a:lnTo>
                        <a:pt x="540" y="386"/>
                      </a:lnTo>
                      <a:lnTo>
                        <a:pt x="524" y="352"/>
                      </a:lnTo>
                      <a:lnTo>
                        <a:pt x="508" y="320"/>
                      </a:lnTo>
                      <a:lnTo>
                        <a:pt x="496" y="288"/>
                      </a:lnTo>
                      <a:lnTo>
                        <a:pt x="484" y="256"/>
                      </a:lnTo>
                      <a:lnTo>
                        <a:pt x="466" y="196"/>
                      </a:lnTo>
                      <a:lnTo>
                        <a:pt x="454" y="140"/>
                      </a:lnTo>
                      <a:lnTo>
                        <a:pt x="444" y="90"/>
                      </a:lnTo>
                      <a:lnTo>
                        <a:pt x="438" y="50"/>
                      </a:lnTo>
                      <a:lnTo>
                        <a:pt x="434" y="0"/>
                      </a:lnTo>
                      <a:lnTo>
                        <a:pt x="220" y="46"/>
                      </a:lnTo>
                      <a:lnTo>
                        <a:pt x="220" y="46"/>
                      </a:lnTo>
                      <a:lnTo>
                        <a:pt x="196" y="52"/>
                      </a:lnTo>
                      <a:lnTo>
                        <a:pt x="174" y="60"/>
                      </a:lnTo>
                      <a:lnTo>
                        <a:pt x="152" y="70"/>
                      </a:lnTo>
                      <a:lnTo>
                        <a:pt x="132" y="80"/>
                      </a:lnTo>
                      <a:lnTo>
                        <a:pt x="112" y="94"/>
                      </a:lnTo>
                      <a:lnTo>
                        <a:pt x="94" y="108"/>
                      </a:lnTo>
                      <a:lnTo>
                        <a:pt x="78" y="124"/>
                      </a:lnTo>
                      <a:lnTo>
                        <a:pt x="62" y="142"/>
                      </a:lnTo>
                      <a:lnTo>
                        <a:pt x="48" y="160"/>
                      </a:lnTo>
                      <a:lnTo>
                        <a:pt x="36" y="180"/>
                      </a:lnTo>
                      <a:lnTo>
                        <a:pt x="26" y="200"/>
                      </a:lnTo>
                      <a:lnTo>
                        <a:pt x="16" y="222"/>
                      </a:lnTo>
                      <a:lnTo>
                        <a:pt x="10" y="244"/>
                      </a:lnTo>
                      <a:lnTo>
                        <a:pt x="4" y="268"/>
                      </a:lnTo>
                      <a:lnTo>
                        <a:pt x="2" y="292"/>
                      </a:lnTo>
                      <a:lnTo>
                        <a:pt x="0" y="316"/>
                      </a:lnTo>
                      <a:lnTo>
                        <a:pt x="0" y="534"/>
                      </a:lnTo>
                      <a:lnTo>
                        <a:pt x="1242" y="53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1000" baseline="-25000">
                    <a:latin typeface="+mj-ea"/>
                    <a:ea typeface="+mj-ea"/>
                  </a:endParaRPr>
                </a:p>
              </p:txBody>
            </p:sp>
          </p:grpSp>
        </p:grpSp>
        <p:grpSp>
          <p:nvGrpSpPr>
            <p:cNvPr id="81" name="组合 80"/>
            <p:cNvGrpSpPr/>
            <p:nvPr/>
          </p:nvGrpSpPr>
          <p:grpSpPr>
            <a:xfrm>
              <a:off x="3848100" y="2585085"/>
              <a:ext cx="1447800" cy="682815"/>
              <a:chOff x="3848100" y="2585085"/>
              <a:chExt cx="1447800" cy="682815"/>
            </a:xfrm>
            <a:grpFill/>
          </p:grpSpPr>
          <p:sp>
            <p:nvSpPr>
              <p:cNvPr id="87" name="圆角矩形 86"/>
              <p:cNvSpPr/>
              <p:nvPr/>
            </p:nvSpPr>
            <p:spPr>
              <a:xfrm>
                <a:off x="3848100" y="3056731"/>
                <a:ext cx="1447800" cy="21116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dirty="0">
                    <a:latin typeface="+mj-ea"/>
                    <a:ea typeface="+mj-ea"/>
                  </a:rPr>
                  <a:t>Head of Design &amp; Dev.</a:t>
                </a:r>
                <a:endParaRPr lang="zh-CN" altLang="en-US" sz="1000" dirty="0">
                  <a:latin typeface="+mj-ea"/>
                  <a:ea typeface="+mj-ea"/>
                </a:endParaRPr>
              </a:p>
            </p:txBody>
          </p:sp>
          <p:grpSp>
            <p:nvGrpSpPr>
              <p:cNvPr id="89" name="组合 88"/>
              <p:cNvGrpSpPr/>
              <p:nvPr/>
            </p:nvGrpSpPr>
            <p:grpSpPr>
              <a:xfrm>
                <a:off x="4301803" y="2585085"/>
                <a:ext cx="540392" cy="471646"/>
                <a:chOff x="-1630363" y="1246188"/>
                <a:chExt cx="1971676" cy="1720850"/>
              </a:xfrm>
              <a:grpFill/>
            </p:grpSpPr>
            <p:sp>
              <p:nvSpPr>
                <p:cNvPr id="90" name="Freeform 5"/>
                <p:cNvSpPr/>
                <p:nvPr/>
              </p:nvSpPr>
              <p:spPr bwMode="auto">
                <a:xfrm>
                  <a:off x="-1039813" y="1246188"/>
                  <a:ext cx="774700" cy="774700"/>
                </a:xfrm>
                <a:custGeom>
                  <a:avLst/>
                  <a:gdLst>
                    <a:gd name="T0" fmla="*/ 244 w 488"/>
                    <a:gd name="T1" fmla="*/ 488 h 488"/>
                    <a:gd name="T2" fmla="*/ 294 w 488"/>
                    <a:gd name="T3" fmla="*/ 484 h 488"/>
                    <a:gd name="T4" fmla="*/ 340 w 488"/>
                    <a:gd name="T5" fmla="*/ 470 h 488"/>
                    <a:gd name="T6" fmla="*/ 380 w 488"/>
                    <a:gd name="T7" fmla="*/ 446 h 488"/>
                    <a:gd name="T8" fmla="*/ 416 w 488"/>
                    <a:gd name="T9" fmla="*/ 416 h 488"/>
                    <a:gd name="T10" fmla="*/ 446 w 488"/>
                    <a:gd name="T11" fmla="*/ 380 h 488"/>
                    <a:gd name="T12" fmla="*/ 468 w 488"/>
                    <a:gd name="T13" fmla="*/ 340 h 488"/>
                    <a:gd name="T14" fmla="*/ 484 w 488"/>
                    <a:gd name="T15" fmla="*/ 294 h 488"/>
                    <a:gd name="T16" fmla="*/ 488 w 488"/>
                    <a:gd name="T17" fmla="*/ 244 h 488"/>
                    <a:gd name="T18" fmla="*/ 486 w 488"/>
                    <a:gd name="T19" fmla="*/ 220 h 488"/>
                    <a:gd name="T20" fmla="*/ 478 w 488"/>
                    <a:gd name="T21" fmla="*/ 172 h 488"/>
                    <a:gd name="T22" fmla="*/ 458 w 488"/>
                    <a:gd name="T23" fmla="*/ 128 h 488"/>
                    <a:gd name="T24" fmla="*/ 432 w 488"/>
                    <a:gd name="T25" fmla="*/ 90 h 488"/>
                    <a:gd name="T26" fmla="*/ 400 w 488"/>
                    <a:gd name="T27" fmla="*/ 56 h 488"/>
                    <a:gd name="T28" fmla="*/ 360 w 488"/>
                    <a:gd name="T29" fmla="*/ 30 h 488"/>
                    <a:gd name="T30" fmla="*/ 316 w 488"/>
                    <a:gd name="T31" fmla="*/ 12 h 488"/>
                    <a:gd name="T32" fmla="*/ 270 w 488"/>
                    <a:gd name="T33" fmla="*/ 2 h 488"/>
                    <a:gd name="T34" fmla="*/ 244 w 488"/>
                    <a:gd name="T35" fmla="*/ 0 h 488"/>
                    <a:gd name="T36" fmla="*/ 196 w 488"/>
                    <a:gd name="T37" fmla="*/ 6 h 488"/>
                    <a:gd name="T38" fmla="*/ 150 w 488"/>
                    <a:gd name="T39" fmla="*/ 20 h 488"/>
                    <a:gd name="T40" fmla="*/ 108 w 488"/>
                    <a:gd name="T41" fmla="*/ 42 h 488"/>
                    <a:gd name="T42" fmla="*/ 72 w 488"/>
                    <a:gd name="T43" fmla="*/ 72 h 488"/>
                    <a:gd name="T44" fmla="*/ 42 w 488"/>
                    <a:gd name="T45" fmla="*/ 108 h 488"/>
                    <a:gd name="T46" fmla="*/ 20 w 488"/>
                    <a:gd name="T47" fmla="*/ 150 h 488"/>
                    <a:gd name="T48" fmla="*/ 6 w 488"/>
                    <a:gd name="T49" fmla="*/ 196 h 488"/>
                    <a:gd name="T50" fmla="*/ 0 w 488"/>
                    <a:gd name="T51" fmla="*/ 244 h 488"/>
                    <a:gd name="T52" fmla="*/ 2 w 488"/>
                    <a:gd name="T53" fmla="*/ 270 h 488"/>
                    <a:gd name="T54" fmla="*/ 12 w 488"/>
                    <a:gd name="T55" fmla="*/ 316 h 488"/>
                    <a:gd name="T56" fmla="*/ 30 w 488"/>
                    <a:gd name="T57" fmla="*/ 360 h 488"/>
                    <a:gd name="T58" fmla="*/ 56 w 488"/>
                    <a:gd name="T59" fmla="*/ 400 h 488"/>
                    <a:gd name="T60" fmla="*/ 90 w 488"/>
                    <a:gd name="T61" fmla="*/ 432 h 488"/>
                    <a:gd name="T62" fmla="*/ 128 w 488"/>
                    <a:gd name="T63" fmla="*/ 458 h 488"/>
                    <a:gd name="T64" fmla="*/ 172 w 488"/>
                    <a:gd name="T65" fmla="*/ 478 h 488"/>
                    <a:gd name="T66" fmla="*/ 220 w 488"/>
                    <a:gd name="T67" fmla="*/ 486 h 488"/>
                    <a:gd name="T68" fmla="*/ 244 w 488"/>
                    <a:gd name="T69" fmla="*/ 488 h 4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8">
                      <a:moveTo>
                        <a:pt x="244" y="488"/>
                      </a:moveTo>
                      <a:lnTo>
                        <a:pt x="244" y="488"/>
                      </a:lnTo>
                      <a:lnTo>
                        <a:pt x="270" y="486"/>
                      </a:lnTo>
                      <a:lnTo>
                        <a:pt x="294" y="484"/>
                      </a:lnTo>
                      <a:lnTo>
                        <a:pt x="316" y="478"/>
                      </a:lnTo>
                      <a:lnTo>
                        <a:pt x="340" y="470"/>
                      </a:lnTo>
                      <a:lnTo>
                        <a:pt x="360" y="458"/>
                      </a:lnTo>
                      <a:lnTo>
                        <a:pt x="380" y="446"/>
                      </a:lnTo>
                      <a:lnTo>
                        <a:pt x="400" y="432"/>
                      </a:lnTo>
                      <a:lnTo>
                        <a:pt x="416" y="416"/>
                      </a:lnTo>
                      <a:lnTo>
                        <a:pt x="432" y="400"/>
                      </a:lnTo>
                      <a:lnTo>
                        <a:pt x="446" y="380"/>
                      </a:lnTo>
                      <a:lnTo>
                        <a:pt x="458" y="360"/>
                      </a:lnTo>
                      <a:lnTo>
                        <a:pt x="468" y="340"/>
                      </a:lnTo>
                      <a:lnTo>
                        <a:pt x="478" y="316"/>
                      </a:lnTo>
                      <a:lnTo>
                        <a:pt x="484" y="294"/>
                      </a:lnTo>
                      <a:lnTo>
                        <a:pt x="486" y="270"/>
                      </a:lnTo>
                      <a:lnTo>
                        <a:pt x="488" y="244"/>
                      </a:lnTo>
                      <a:lnTo>
                        <a:pt x="488" y="244"/>
                      </a:lnTo>
                      <a:lnTo>
                        <a:pt x="486" y="220"/>
                      </a:lnTo>
                      <a:lnTo>
                        <a:pt x="484" y="196"/>
                      </a:lnTo>
                      <a:lnTo>
                        <a:pt x="478" y="172"/>
                      </a:lnTo>
                      <a:lnTo>
                        <a:pt x="468" y="150"/>
                      </a:lnTo>
                      <a:lnTo>
                        <a:pt x="458" y="128"/>
                      </a:lnTo>
                      <a:lnTo>
                        <a:pt x="446" y="108"/>
                      </a:lnTo>
                      <a:lnTo>
                        <a:pt x="432" y="90"/>
                      </a:lnTo>
                      <a:lnTo>
                        <a:pt x="416" y="72"/>
                      </a:lnTo>
                      <a:lnTo>
                        <a:pt x="400" y="56"/>
                      </a:lnTo>
                      <a:lnTo>
                        <a:pt x="380" y="42"/>
                      </a:lnTo>
                      <a:lnTo>
                        <a:pt x="360" y="30"/>
                      </a:lnTo>
                      <a:lnTo>
                        <a:pt x="340" y="20"/>
                      </a:lnTo>
                      <a:lnTo>
                        <a:pt x="316" y="12"/>
                      </a:lnTo>
                      <a:lnTo>
                        <a:pt x="294" y="6"/>
                      </a:lnTo>
                      <a:lnTo>
                        <a:pt x="270" y="2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20" y="2"/>
                      </a:lnTo>
                      <a:lnTo>
                        <a:pt x="196" y="6"/>
                      </a:lnTo>
                      <a:lnTo>
                        <a:pt x="172" y="12"/>
                      </a:lnTo>
                      <a:lnTo>
                        <a:pt x="150" y="20"/>
                      </a:lnTo>
                      <a:lnTo>
                        <a:pt x="128" y="30"/>
                      </a:lnTo>
                      <a:lnTo>
                        <a:pt x="108" y="42"/>
                      </a:lnTo>
                      <a:lnTo>
                        <a:pt x="90" y="56"/>
                      </a:lnTo>
                      <a:lnTo>
                        <a:pt x="72" y="72"/>
                      </a:lnTo>
                      <a:lnTo>
                        <a:pt x="56" y="90"/>
                      </a:lnTo>
                      <a:lnTo>
                        <a:pt x="42" y="108"/>
                      </a:lnTo>
                      <a:lnTo>
                        <a:pt x="30" y="128"/>
                      </a:lnTo>
                      <a:lnTo>
                        <a:pt x="20" y="150"/>
                      </a:lnTo>
                      <a:lnTo>
                        <a:pt x="12" y="172"/>
                      </a:lnTo>
                      <a:lnTo>
                        <a:pt x="6" y="196"/>
                      </a:lnTo>
                      <a:lnTo>
                        <a:pt x="2" y="220"/>
                      </a:lnTo>
                      <a:lnTo>
                        <a:pt x="0" y="244"/>
                      </a:lnTo>
                      <a:lnTo>
                        <a:pt x="0" y="244"/>
                      </a:lnTo>
                      <a:lnTo>
                        <a:pt x="2" y="270"/>
                      </a:lnTo>
                      <a:lnTo>
                        <a:pt x="6" y="294"/>
                      </a:lnTo>
                      <a:lnTo>
                        <a:pt x="12" y="316"/>
                      </a:lnTo>
                      <a:lnTo>
                        <a:pt x="20" y="340"/>
                      </a:lnTo>
                      <a:lnTo>
                        <a:pt x="30" y="360"/>
                      </a:lnTo>
                      <a:lnTo>
                        <a:pt x="42" y="380"/>
                      </a:lnTo>
                      <a:lnTo>
                        <a:pt x="56" y="400"/>
                      </a:lnTo>
                      <a:lnTo>
                        <a:pt x="72" y="416"/>
                      </a:lnTo>
                      <a:lnTo>
                        <a:pt x="90" y="432"/>
                      </a:lnTo>
                      <a:lnTo>
                        <a:pt x="108" y="446"/>
                      </a:lnTo>
                      <a:lnTo>
                        <a:pt x="128" y="458"/>
                      </a:lnTo>
                      <a:lnTo>
                        <a:pt x="150" y="470"/>
                      </a:lnTo>
                      <a:lnTo>
                        <a:pt x="172" y="478"/>
                      </a:lnTo>
                      <a:lnTo>
                        <a:pt x="196" y="484"/>
                      </a:lnTo>
                      <a:lnTo>
                        <a:pt x="220" y="486"/>
                      </a:lnTo>
                      <a:lnTo>
                        <a:pt x="244" y="488"/>
                      </a:lnTo>
                      <a:lnTo>
                        <a:pt x="244" y="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1000" baseline="-25000">
                    <a:latin typeface="+mj-ea"/>
                    <a:ea typeface="+mj-ea"/>
                  </a:endParaRPr>
                </a:p>
              </p:txBody>
            </p:sp>
            <p:sp>
              <p:nvSpPr>
                <p:cNvPr id="93" name="Freeform 6"/>
                <p:cNvSpPr/>
                <p:nvPr/>
              </p:nvSpPr>
              <p:spPr bwMode="auto">
                <a:xfrm>
                  <a:off x="-1630363" y="2119313"/>
                  <a:ext cx="1971676" cy="847725"/>
                </a:xfrm>
                <a:custGeom>
                  <a:avLst/>
                  <a:gdLst>
                    <a:gd name="T0" fmla="*/ 1242 w 1242"/>
                    <a:gd name="T1" fmla="*/ 316 h 534"/>
                    <a:gd name="T2" fmla="*/ 1242 w 1242"/>
                    <a:gd name="T3" fmla="*/ 292 h 534"/>
                    <a:gd name="T4" fmla="*/ 1232 w 1242"/>
                    <a:gd name="T5" fmla="*/ 244 h 534"/>
                    <a:gd name="T6" fmla="*/ 1216 w 1242"/>
                    <a:gd name="T7" fmla="*/ 200 h 534"/>
                    <a:gd name="T8" fmla="*/ 1194 w 1242"/>
                    <a:gd name="T9" fmla="*/ 160 h 534"/>
                    <a:gd name="T10" fmla="*/ 1166 w 1242"/>
                    <a:gd name="T11" fmla="*/ 124 h 534"/>
                    <a:gd name="T12" fmla="*/ 1130 w 1242"/>
                    <a:gd name="T13" fmla="*/ 94 h 534"/>
                    <a:gd name="T14" fmla="*/ 1090 w 1242"/>
                    <a:gd name="T15" fmla="*/ 70 h 534"/>
                    <a:gd name="T16" fmla="*/ 1046 w 1242"/>
                    <a:gd name="T17" fmla="*/ 52 h 534"/>
                    <a:gd name="T18" fmla="*/ 808 w 1242"/>
                    <a:gd name="T19" fmla="*/ 0 h 534"/>
                    <a:gd name="T20" fmla="*/ 804 w 1242"/>
                    <a:gd name="T21" fmla="*/ 50 h 534"/>
                    <a:gd name="T22" fmla="*/ 790 w 1242"/>
                    <a:gd name="T23" fmla="*/ 140 h 534"/>
                    <a:gd name="T24" fmla="*/ 758 w 1242"/>
                    <a:gd name="T25" fmla="*/ 256 h 534"/>
                    <a:gd name="T26" fmla="*/ 734 w 1242"/>
                    <a:gd name="T27" fmla="*/ 320 h 534"/>
                    <a:gd name="T28" fmla="*/ 702 w 1242"/>
                    <a:gd name="T29" fmla="*/ 386 h 534"/>
                    <a:gd name="T30" fmla="*/ 694 w 1242"/>
                    <a:gd name="T31" fmla="*/ 350 h 534"/>
                    <a:gd name="T32" fmla="*/ 676 w 1242"/>
                    <a:gd name="T33" fmla="*/ 286 h 534"/>
                    <a:gd name="T34" fmla="*/ 646 w 1242"/>
                    <a:gd name="T35" fmla="*/ 212 h 534"/>
                    <a:gd name="T36" fmla="*/ 688 w 1242"/>
                    <a:gd name="T37" fmla="*/ 124 h 534"/>
                    <a:gd name="T38" fmla="*/ 554 w 1242"/>
                    <a:gd name="T39" fmla="*/ 124 h 534"/>
                    <a:gd name="T40" fmla="*/ 612 w 1242"/>
                    <a:gd name="T41" fmla="*/ 182 h 534"/>
                    <a:gd name="T42" fmla="*/ 578 w 1242"/>
                    <a:gd name="T43" fmla="*/ 258 h 534"/>
                    <a:gd name="T44" fmla="*/ 558 w 1242"/>
                    <a:gd name="T45" fmla="*/ 316 h 534"/>
                    <a:gd name="T46" fmla="*/ 540 w 1242"/>
                    <a:gd name="T47" fmla="*/ 386 h 534"/>
                    <a:gd name="T48" fmla="*/ 524 w 1242"/>
                    <a:gd name="T49" fmla="*/ 352 h 534"/>
                    <a:gd name="T50" fmla="*/ 496 w 1242"/>
                    <a:gd name="T51" fmla="*/ 288 h 534"/>
                    <a:gd name="T52" fmla="*/ 466 w 1242"/>
                    <a:gd name="T53" fmla="*/ 196 h 534"/>
                    <a:gd name="T54" fmla="*/ 444 w 1242"/>
                    <a:gd name="T55" fmla="*/ 90 h 534"/>
                    <a:gd name="T56" fmla="*/ 434 w 1242"/>
                    <a:gd name="T57" fmla="*/ 0 h 534"/>
                    <a:gd name="T58" fmla="*/ 220 w 1242"/>
                    <a:gd name="T59" fmla="*/ 46 h 534"/>
                    <a:gd name="T60" fmla="*/ 174 w 1242"/>
                    <a:gd name="T61" fmla="*/ 60 h 534"/>
                    <a:gd name="T62" fmla="*/ 132 w 1242"/>
                    <a:gd name="T63" fmla="*/ 80 h 534"/>
                    <a:gd name="T64" fmla="*/ 94 w 1242"/>
                    <a:gd name="T65" fmla="*/ 108 h 534"/>
                    <a:gd name="T66" fmla="*/ 62 w 1242"/>
                    <a:gd name="T67" fmla="*/ 142 h 534"/>
                    <a:gd name="T68" fmla="*/ 36 w 1242"/>
                    <a:gd name="T69" fmla="*/ 180 h 534"/>
                    <a:gd name="T70" fmla="*/ 16 w 1242"/>
                    <a:gd name="T71" fmla="*/ 222 h 534"/>
                    <a:gd name="T72" fmla="*/ 4 w 1242"/>
                    <a:gd name="T73" fmla="*/ 268 h 534"/>
                    <a:gd name="T74" fmla="*/ 0 w 1242"/>
                    <a:gd name="T75" fmla="*/ 316 h 534"/>
                    <a:gd name="T76" fmla="*/ 1242 w 1242"/>
                    <a:gd name="T77" fmla="*/ 534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242" h="534">
                      <a:moveTo>
                        <a:pt x="1242" y="534"/>
                      </a:moveTo>
                      <a:lnTo>
                        <a:pt x="1242" y="316"/>
                      </a:lnTo>
                      <a:lnTo>
                        <a:pt x="1242" y="316"/>
                      </a:lnTo>
                      <a:lnTo>
                        <a:pt x="1242" y="292"/>
                      </a:lnTo>
                      <a:lnTo>
                        <a:pt x="1238" y="268"/>
                      </a:lnTo>
                      <a:lnTo>
                        <a:pt x="1232" y="244"/>
                      </a:lnTo>
                      <a:lnTo>
                        <a:pt x="1226" y="222"/>
                      </a:lnTo>
                      <a:lnTo>
                        <a:pt x="1216" y="200"/>
                      </a:lnTo>
                      <a:lnTo>
                        <a:pt x="1206" y="180"/>
                      </a:lnTo>
                      <a:lnTo>
                        <a:pt x="1194" y="160"/>
                      </a:lnTo>
                      <a:lnTo>
                        <a:pt x="1180" y="142"/>
                      </a:lnTo>
                      <a:lnTo>
                        <a:pt x="1166" y="124"/>
                      </a:lnTo>
                      <a:lnTo>
                        <a:pt x="1148" y="108"/>
                      </a:lnTo>
                      <a:lnTo>
                        <a:pt x="1130" y="94"/>
                      </a:lnTo>
                      <a:lnTo>
                        <a:pt x="1110" y="80"/>
                      </a:lnTo>
                      <a:lnTo>
                        <a:pt x="1090" y="70"/>
                      </a:lnTo>
                      <a:lnTo>
                        <a:pt x="1068" y="60"/>
                      </a:lnTo>
                      <a:lnTo>
                        <a:pt x="1046" y="52"/>
                      </a:lnTo>
                      <a:lnTo>
                        <a:pt x="1022" y="46"/>
                      </a:lnTo>
                      <a:lnTo>
                        <a:pt x="808" y="0"/>
                      </a:lnTo>
                      <a:lnTo>
                        <a:pt x="808" y="0"/>
                      </a:lnTo>
                      <a:lnTo>
                        <a:pt x="804" y="50"/>
                      </a:lnTo>
                      <a:lnTo>
                        <a:pt x="798" y="90"/>
                      </a:lnTo>
                      <a:lnTo>
                        <a:pt x="790" y="140"/>
                      </a:lnTo>
                      <a:lnTo>
                        <a:pt x="776" y="196"/>
                      </a:lnTo>
                      <a:lnTo>
                        <a:pt x="758" y="256"/>
                      </a:lnTo>
                      <a:lnTo>
                        <a:pt x="746" y="288"/>
                      </a:lnTo>
                      <a:lnTo>
                        <a:pt x="734" y="320"/>
                      </a:lnTo>
                      <a:lnTo>
                        <a:pt x="718" y="352"/>
                      </a:lnTo>
                      <a:lnTo>
                        <a:pt x="702" y="386"/>
                      </a:lnTo>
                      <a:lnTo>
                        <a:pt x="702" y="386"/>
                      </a:lnTo>
                      <a:lnTo>
                        <a:pt x="694" y="350"/>
                      </a:lnTo>
                      <a:lnTo>
                        <a:pt x="686" y="316"/>
                      </a:lnTo>
                      <a:lnTo>
                        <a:pt x="676" y="286"/>
                      </a:lnTo>
                      <a:lnTo>
                        <a:pt x="666" y="258"/>
                      </a:lnTo>
                      <a:lnTo>
                        <a:pt x="646" y="212"/>
                      </a:lnTo>
                      <a:lnTo>
                        <a:pt x="630" y="182"/>
                      </a:lnTo>
                      <a:lnTo>
                        <a:pt x="688" y="124"/>
                      </a:lnTo>
                      <a:lnTo>
                        <a:pt x="622" y="58"/>
                      </a:lnTo>
                      <a:lnTo>
                        <a:pt x="554" y="124"/>
                      </a:lnTo>
                      <a:lnTo>
                        <a:pt x="612" y="182"/>
                      </a:lnTo>
                      <a:lnTo>
                        <a:pt x="612" y="182"/>
                      </a:lnTo>
                      <a:lnTo>
                        <a:pt x="596" y="212"/>
                      </a:lnTo>
                      <a:lnTo>
                        <a:pt x="578" y="258"/>
                      </a:lnTo>
                      <a:lnTo>
                        <a:pt x="568" y="286"/>
                      </a:lnTo>
                      <a:lnTo>
                        <a:pt x="558" y="316"/>
                      </a:lnTo>
                      <a:lnTo>
                        <a:pt x="548" y="350"/>
                      </a:lnTo>
                      <a:lnTo>
                        <a:pt x="540" y="386"/>
                      </a:lnTo>
                      <a:lnTo>
                        <a:pt x="540" y="386"/>
                      </a:lnTo>
                      <a:lnTo>
                        <a:pt x="524" y="352"/>
                      </a:lnTo>
                      <a:lnTo>
                        <a:pt x="508" y="320"/>
                      </a:lnTo>
                      <a:lnTo>
                        <a:pt x="496" y="288"/>
                      </a:lnTo>
                      <a:lnTo>
                        <a:pt x="484" y="256"/>
                      </a:lnTo>
                      <a:lnTo>
                        <a:pt x="466" y="196"/>
                      </a:lnTo>
                      <a:lnTo>
                        <a:pt x="454" y="140"/>
                      </a:lnTo>
                      <a:lnTo>
                        <a:pt x="444" y="90"/>
                      </a:lnTo>
                      <a:lnTo>
                        <a:pt x="438" y="50"/>
                      </a:lnTo>
                      <a:lnTo>
                        <a:pt x="434" y="0"/>
                      </a:lnTo>
                      <a:lnTo>
                        <a:pt x="220" y="46"/>
                      </a:lnTo>
                      <a:lnTo>
                        <a:pt x="220" y="46"/>
                      </a:lnTo>
                      <a:lnTo>
                        <a:pt x="196" y="52"/>
                      </a:lnTo>
                      <a:lnTo>
                        <a:pt x="174" y="60"/>
                      </a:lnTo>
                      <a:lnTo>
                        <a:pt x="152" y="70"/>
                      </a:lnTo>
                      <a:lnTo>
                        <a:pt x="132" y="80"/>
                      </a:lnTo>
                      <a:lnTo>
                        <a:pt x="112" y="94"/>
                      </a:lnTo>
                      <a:lnTo>
                        <a:pt x="94" y="108"/>
                      </a:lnTo>
                      <a:lnTo>
                        <a:pt x="78" y="124"/>
                      </a:lnTo>
                      <a:lnTo>
                        <a:pt x="62" y="142"/>
                      </a:lnTo>
                      <a:lnTo>
                        <a:pt x="48" y="160"/>
                      </a:lnTo>
                      <a:lnTo>
                        <a:pt x="36" y="180"/>
                      </a:lnTo>
                      <a:lnTo>
                        <a:pt x="26" y="200"/>
                      </a:lnTo>
                      <a:lnTo>
                        <a:pt x="16" y="222"/>
                      </a:lnTo>
                      <a:lnTo>
                        <a:pt x="10" y="244"/>
                      </a:lnTo>
                      <a:lnTo>
                        <a:pt x="4" y="268"/>
                      </a:lnTo>
                      <a:lnTo>
                        <a:pt x="2" y="292"/>
                      </a:lnTo>
                      <a:lnTo>
                        <a:pt x="0" y="316"/>
                      </a:lnTo>
                      <a:lnTo>
                        <a:pt x="0" y="534"/>
                      </a:lnTo>
                      <a:lnTo>
                        <a:pt x="1242" y="53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1000" baseline="-25000">
                    <a:latin typeface="+mj-ea"/>
                    <a:ea typeface="+mj-ea"/>
                  </a:endParaRPr>
                </a:p>
              </p:txBody>
            </p:sp>
          </p:grpSp>
        </p:grpSp>
        <p:grpSp>
          <p:nvGrpSpPr>
            <p:cNvPr id="82" name="组合 81"/>
            <p:cNvGrpSpPr/>
            <p:nvPr/>
          </p:nvGrpSpPr>
          <p:grpSpPr>
            <a:xfrm>
              <a:off x="3909059" y="3545205"/>
              <a:ext cx="1325882" cy="682815"/>
              <a:chOff x="3909059" y="3545205"/>
              <a:chExt cx="1325882" cy="682815"/>
            </a:xfrm>
            <a:grpFill/>
          </p:grpSpPr>
          <p:sp>
            <p:nvSpPr>
              <p:cNvPr id="83" name="圆角矩形 82"/>
              <p:cNvSpPr/>
              <p:nvPr/>
            </p:nvSpPr>
            <p:spPr>
              <a:xfrm>
                <a:off x="3909059" y="4016851"/>
                <a:ext cx="1325882" cy="21116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>
                    <a:latin typeface="+mj-ea"/>
                    <a:ea typeface="+mj-ea"/>
                  </a:rPr>
                  <a:t>Finance Manager</a:t>
                </a:r>
                <a:endParaRPr lang="zh-CN" altLang="en-US" sz="1000">
                  <a:latin typeface="+mj-ea"/>
                  <a:ea typeface="+mj-ea"/>
                </a:endParaRPr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4301803" y="3545205"/>
                <a:ext cx="540392" cy="471646"/>
                <a:chOff x="-1630363" y="1246188"/>
                <a:chExt cx="1971676" cy="1720850"/>
              </a:xfrm>
              <a:grpFill/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-1039813" y="1246188"/>
                  <a:ext cx="774700" cy="774700"/>
                </a:xfrm>
                <a:custGeom>
                  <a:avLst/>
                  <a:gdLst>
                    <a:gd name="T0" fmla="*/ 244 w 488"/>
                    <a:gd name="T1" fmla="*/ 488 h 488"/>
                    <a:gd name="T2" fmla="*/ 294 w 488"/>
                    <a:gd name="T3" fmla="*/ 484 h 488"/>
                    <a:gd name="T4" fmla="*/ 340 w 488"/>
                    <a:gd name="T5" fmla="*/ 470 h 488"/>
                    <a:gd name="T6" fmla="*/ 380 w 488"/>
                    <a:gd name="T7" fmla="*/ 446 h 488"/>
                    <a:gd name="T8" fmla="*/ 416 w 488"/>
                    <a:gd name="T9" fmla="*/ 416 h 488"/>
                    <a:gd name="T10" fmla="*/ 446 w 488"/>
                    <a:gd name="T11" fmla="*/ 380 h 488"/>
                    <a:gd name="T12" fmla="*/ 468 w 488"/>
                    <a:gd name="T13" fmla="*/ 340 h 488"/>
                    <a:gd name="T14" fmla="*/ 484 w 488"/>
                    <a:gd name="T15" fmla="*/ 294 h 488"/>
                    <a:gd name="T16" fmla="*/ 488 w 488"/>
                    <a:gd name="T17" fmla="*/ 244 h 488"/>
                    <a:gd name="T18" fmla="*/ 486 w 488"/>
                    <a:gd name="T19" fmla="*/ 220 h 488"/>
                    <a:gd name="T20" fmla="*/ 478 w 488"/>
                    <a:gd name="T21" fmla="*/ 172 h 488"/>
                    <a:gd name="T22" fmla="*/ 458 w 488"/>
                    <a:gd name="T23" fmla="*/ 128 h 488"/>
                    <a:gd name="T24" fmla="*/ 432 w 488"/>
                    <a:gd name="T25" fmla="*/ 90 h 488"/>
                    <a:gd name="T26" fmla="*/ 400 w 488"/>
                    <a:gd name="T27" fmla="*/ 56 h 488"/>
                    <a:gd name="T28" fmla="*/ 360 w 488"/>
                    <a:gd name="T29" fmla="*/ 30 h 488"/>
                    <a:gd name="T30" fmla="*/ 316 w 488"/>
                    <a:gd name="T31" fmla="*/ 12 h 488"/>
                    <a:gd name="T32" fmla="*/ 270 w 488"/>
                    <a:gd name="T33" fmla="*/ 2 h 488"/>
                    <a:gd name="T34" fmla="*/ 244 w 488"/>
                    <a:gd name="T35" fmla="*/ 0 h 488"/>
                    <a:gd name="T36" fmla="*/ 196 w 488"/>
                    <a:gd name="T37" fmla="*/ 6 h 488"/>
                    <a:gd name="T38" fmla="*/ 150 w 488"/>
                    <a:gd name="T39" fmla="*/ 20 h 488"/>
                    <a:gd name="T40" fmla="*/ 108 w 488"/>
                    <a:gd name="T41" fmla="*/ 42 h 488"/>
                    <a:gd name="T42" fmla="*/ 72 w 488"/>
                    <a:gd name="T43" fmla="*/ 72 h 488"/>
                    <a:gd name="T44" fmla="*/ 42 w 488"/>
                    <a:gd name="T45" fmla="*/ 108 h 488"/>
                    <a:gd name="T46" fmla="*/ 20 w 488"/>
                    <a:gd name="T47" fmla="*/ 150 h 488"/>
                    <a:gd name="T48" fmla="*/ 6 w 488"/>
                    <a:gd name="T49" fmla="*/ 196 h 488"/>
                    <a:gd name="T50" fmla="*/ 0 w 488"/>
                    <a:gd name="T51" fmla="*/ 244 h 488"/>
                    <a:gd name="T52" fmla="*/ 2 w 488"/>
                    <a:gd name="T53" fmla="*/ 270 h 488"/>
                    <a:gd name="T54" fmla="*/ 12 w 488"/>
                    <a:gd name="T55" fmla="*/ 316 h 488"/>
                    <a:gd name="T56" fmla="*/ 30 w 488"/>
                    <a:gd name="T57" fmla="*/ 360 h 488"/>
                    <a:gd name="T58" fmla="*/ 56 w 488"/>
                    <a:gd name="T59" fmla="*/ 400 h 488"/>
                    <a:gd name="T60" fmla="*/ 90 w 488"/>
                    <a:gd name="T61" fmla="*/ 432 h 488"/>
                    <a:gd name="T62" fmla="*/ 128 w 488"/>
                    <a:gd name="T63" fmla="*/ 458 h 488"/>
                    <a:gd name="T64" fmla="*/ 172 w 488"/>
                    <a:gd name="T65" fmla="*/ 478 h 488"/>
                    <a:gd name="T66" fmla="*/ 220 w 488"/>
                    <a:gd name="T67" fmla="*/ 486 h 488"/>
                    <a:gd name="T68" fmla="*/ 244 w 488"/>
                    <a:gd name="T69" fmla="*/ 488 h 4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8">
                      <a:moveTo>
                        <a:pt x="244" y="488"/>
                      </a:moveTo>
                      <a:lnTo>
                        <a:pt x="244" y="488"/>
                      </a:lnTo>
                      <a:lnTo>
                        <a:pt x="270" y="486"/>
                      </a:lnTo>
                      <a:lnTo>
                        <a:pt x="294" y="484"/>
                      </a:lnTo>
                      <a:lnTo>
                        <a:pt x="316" y="478"/>
                      </a:lnTo>
                      <a:lnTo>
                        <a:pt x="340" y="470"/>
                      </a:lnTo>
                      <a:lnTo>
                        <a:pt x="360" y="458"/>
                      </a:lnTo>
                      <a:lnTo>
                        <a:pt x="380" y="446"/>
                      </a:lnTo>
                      <a:lnTo>
                        <a:pt x="400" y="432"/>
                      </a:lnTo>
                      <a:lnTo>
                        <a:pt x="416" y="416"/>
                      </a:lnTo>
                      <a:lnTo>
                        <a:pt x="432" y="400"/>
                      </a:lnTo>
                      <a:lnTo>
                        <a:pt x="446" y="380"/>
                      </a:lnTo>
                      <a:lnTo>
                        <a:pt x="458" y="360"/>
                      </a:lnTo>
                      <a:lnTo>
                        <a:pt x="468" y="340"/>
                      </a:lnTo>
                      <a:lnTo>
                        <a:pt x="478" y="316"/>
                      </a:lnTo>
                      <a:lnTo>
                        <a:pt x="484" y="294"/>
                      </a:lnTo>
                      <a:lnTo>
                        <a:pt x="486" y="270"/>
                      </a:lnTo>
                      <a:lnTo>
                        <a:pt x="488" y="244"/>
                      </a:lnTo>
                      <a:lnTo>
                        <a:pt x="488" y="244"/>
                      </a:lnTo>
                      <a:lnTo>
                        <a:pt x="486" y="220"/>
                      </a:lnTo>
                      <a:lnTo>
                        <a:pt x="484" y="196"/>
                      </a:lnTo>
                      <a:lnTo>
                        <a:pt x="478" y="172"/>
                      </a:lnTo>
                      <a:lnTo>
                        <a:pt x="468" y="150"/>
                      </a:lnTo>
                      <a:lnTo>
                        <a:pt x="458" y="128"/>
                      </a:lnTo>
                      <a:lnTo>
                        <a:pt x="446" y="108"/>
                      </a:lnTo>
                      <a:lnTo>
                        <a:pt x="432" y="90"/>
                      </a:lnTo>
                      <a:lnTo>
                        <a:pt x="416" y="72"/>
                      </a:lnTo>
                      <a:lnTo>
                        <a:pt x="400" y="56"/>
                      </a:lnTo>
                      <a:lnTo>
                        <a:pt x="380" y="42"/>
                      </a:lnTo>
                      <a:lnTo>
                        <a:pt x="360" y="30"/>
                      </a:lnTo>
                      <a:lnTo>
                        <a:pt x="340" y="20"/>
                      </a:lnTo>
                      <a:lnTo>
                        <a:pt x="316" y="12"/>
                      </a:lnTo>
                      <a:lnTo>
                        <a:pt x="294" y="6"/>
                      </a:lnTo>
                      <a:lnTo>
                        <a:pt x="270" y="2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20" y="2"/>
                      </a:lnTo>
                      <a:lnTo>
                        <a:pt x="196" y="6"/>
                      </a:lnTo>
                      <a:lnTo>
                        <a:pt x="172" y="12"/>
                      </a:lnTo>
                      <a:lnTo>
                        <a:pt x="150" y="20"/>
                      </a:lnTo>
                      <a:lnTo>
                        <a:pt x="128" y="30"/>
                      </a:lnTo>
                      <a:lnTo>
                        <a:pt x="108" y="42"/>
                      </a:lnTo>
                      <a:lnTo>
                        <a:pt x="90" y="56"/>
                      </a:lnTo>
                      <a:lnTo>
                        <a:pt x="72" y="72"/>
                      </a:lnTo>
                      <a:lnTo>
                        <a:pt x="56" y="90"/>
                      </a:lnTo>
                      <a:lnTo>
                        <a:pt x="42" y="108"/>
                      </a:lnTo>
                      <a:lnTo>
                        <a:pt x="30" y="128"/>
                      </a:lnTo>
                      <a:lnTo>
                        <a:pt x="20" y="150"/>
                      </a:lnTo>
                      <a:lnTo>
                        <a:pt x="12" y="172"/>
                      </a:lnTo>
                      <a:lnTo>
                        <a:pt x="6" y="196"/>
                      </a:lnTo>
                      <a:lnTo>
                        <a:pt x="2" y="220"/>
                      </a:lnTo>
                      <a:lnTo>
                        <a:pt x="0" y="244"/>
                      </a:lnTo>
                      <a:lnTo>
                        <a:pt x="0" y="244"/>
                      </a:lnTo>
                      <a:lnTo>
                        <a:pt x="2" y="270"/>
                      </a:lnTo>
                      <a:lnTo>
                        <a:pt x="6" y="294"/>
                      </a:lnTo>
                      <a:lnTo>
                        <a:pt x="12" y="316"/>
                      </a:lnTo>
                      <a:lnTo>
                        <a:pt x="20" y="340"/>
                      </a:lnTo>
                      <a:lnTo>
                        <a:pt x="30" y="360"/>
                      </a:lnTo>
                      <a:lnTo>
                        <a:pt x="42" y="380"/>
                      </a:lnTo>
                      <a:lnTo>
                        <a:pt x="56" y="400"/>
                      </a:lnTo>
                      <a:lnTo>
                        <a:pt x="72" y="416"/>
                      </a:lnTo>
                      <a:lnTo>
                        <a:pt x="90" y="432"/>
                      </a:lnTo>
                      <a:lnTo>
                        <a:pt x="108" y="446"/>
                      </a:lnTo>
                      <a:lnTo>
                        <a:pt x="128" y="458"/>
                      </a:lnTo>
                      <a:lnTo>
                        <a:pt x="150" y="470"/>
                      </a:lnTo>
                      <a:lnTo>
                        <a:pt x="172" y="478"/>
                      </a:lnTo>
                      <a:lnTo>
                        <a:pt x="196" y="484"/>
                      </a:lnTo>
                      <a:lnTo>
                        <a:pt x="220" y="486"/>
                      </a:lnTo>
                      <a:lnTo>
                        <a:pt x="244" y="488"/>
                      </a:lnTo>
                      <a:lnTo>
                        <a:pt x="244" y="48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1000" baseline="-25000">
                    <a:latin typeface="+mj-ea"/>
                    <a:ea typeface="+mj-ea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-1630363" y="2119313"/>
                  <a:ext cx="1971676" cy="847725"/>
                </a:xfrm>
                <a:custGeom>
                  <a:avLst/>
                  <a:gdLst>
                    <a:gd name="T0" fmla="*/ 1242 w 1242"/>
                    <a:gd name="T1" fmla="*/ 316 h 534"/>
                    <a:gd name="T2" fmla="*/ 1242 w 1242"/>
                    <a:gd name="T3" fmla="*/ 292 h 534"/>
                    <a:gd name="T4" fmla="*/ 1232 w 1242"/>
                    <a:gd name="T5" fmla="*/ 244 h 534"/>
                    <a:gd name="T6" fmla="*/ 1216 w 1242"/>
                    <a:gd name="T7" fmla="*/ 200 h 534"/>
                    <a:gd name="T8" fmla="*/ 1194 w 1242"/>
                    <a:gd name="T9" fmla="*/ 160 h 534"/>
                    <a:gd name="T10" fmla="*/ 1166 w 1242"/>
                    <a:gd name="T11" fmla="*/ 124 h 534"/>
                    <a:gd name="T12" fmla="*/ 1130 w 1242"/>
                    <a:gd name="T13" fmla="*/ 94 h 534"/>
                    <a:gd name="T14" fmla="*/ 1090 w 1242"/>
                    <a:gd name="T15" fmla="*/ 70 h 534"/>
                    <a:gd name="T16" fmla="*/ 1046 w 1242"/>
                    <a:gd name="T17" fmla="*/ 52 h 534"/>
                    <a:gd name="T18" fmla="*/ 808 w 1242"/>
                    <a:gd name="T19" fmla="*/ 0 h 534"/>
                    <a:gd name="T20" fmla="*/ 804 w 1242"/>
                    <a:gd name="T21" fmla="*/ 50 h 534"/>
                    <a:gd name="T22" fmla="*/ 790 w 1242"/>
                    <a:gd name="T23" fmla="*/ 140 h 534"/>
                    <a:gd name="T24" fmla="*/ 758 w 1242"/>
                    <a:gd name="T25" fmla="*/ 256 h 534"/>
                    <a:gd name="T26" fmla="*/ 734 w 1242"/>
                    <a:gd name="T27" fmla="*/ 320 h 534"/>
                    <a:gd name="T28" fmla="*/ 702 w 1242"/>
                    <a:gd name="T29" fmla="*/ 386 h 534"/>
                    <a:gd name="T30" fmla="*/ 694 w 1242"/>
                    <a:gd name="T31" fmla="*/ 350 h 534"/>
                    <a:gd name="T32" fmla="*/ 676 w 1242"/>
                    <a:gd name="T33" fmla="*/ 286 h 534"/>
                    <a:gd name="T34" fmla="*/ 646 w 1242"/>
                    <a:gd name="T35" fmla="*/ 212 h 534"/>
                    <a:gd name="T36" fmla="*/ 688 w 1242"/>
                    <a:gd name="T37" fmla="*/ 124 h 534"/>
                    <a:gd name="T38" fmla="*/ 554 w 1242"/>
                    <a:gd name="T39" fmla="*/ 124 h 534"/>
                    <a:gd name="T40" fmla="*/ 612 w 1242"/>
                    <a:gd name="T41" fmla="*/ 182 h 534"/>
                    <a:gd name="T42" fmla="*/ 578 w 1242"/>
                    <a:gd name="T43" fmla="*/ 258 h 534"/>
                    <a:gd name="T44" fmla="*/ 558 w 1242"/>
                    <a:gd name="T45" fmla="*/ 316 h 534"/>
                    <a:gd name="T46" fmla="*/ 540 w 1242"/>
                    <a:gd name="T47" fmla="*/ 386 h 534"/>
                    <a:gd name="T48" fmla="*/ 524 w 1242"/>
                    <a:gd name="T49" fmla="*/ 352 h 534"/>
                    <a:gd name="T50" fmla="*/ 496 w 1242"/>
                    <a:gd name="T51" fmla="*/ 288 h 534"/>
                    <a:gd name="T52" fmla="*/ 466 w 1242"/>
                    <a:gd name="T53" fmla="*/ 196 h 534"/>
                    <a:gd name="T54" fmla="*/ 444 w 1242"/>
                    <a:gd name="T55" fmla="*/ 90 h 534"/>
                    <a:gd name="T56" fmla="*/ 434 w 1242"/>
                    <a:gd name="T57" fmla="*/ 0 h 534"/>
                    <a:gd name="T58" fmla="*/ 220 w 1242"/>
                    <a:gd name="T59" fmla="*/ 46 h 534"/>
                    <a:gd name="T60" fmla="*/ 174 w 1242"/>
                    <a:gd name="T61" fmla="*/ 60 h 534"/>
                    <a:gd name="T62" fmla="*/ 132 w 1242"/>
                    <a:gd name="T63" fmla="*/ 80 h 534"/>
                    <a:gd name="T64" fmla="*/ 94 w 1242"/>
                    <a:gd name="T65" fmla="*/ 108 h 534"/>
                    <a:gd name="T66" fmla="*/ 62 w 1242"/>
                    <a:gd name="T67" fmla="*/ 142 h 534"/>
                    <a:gd name="T68" fmla="*/ 36 w 1242"/>
                    <a:gd name="T69" fmla="*/ 180 h 534"/>
                    <a:gd name="T70" fmla="*/ 16 w 1242"/>
                    <a:gd name="T71" fmla="*/ 222 h 534"/>
                    <a:gd name="T72" fmla="*/ 4 w 1242"/>
                    <a:gd name="T73" fmla="*/ 268 h 534"/>
                    <a:gd name="T74" fmla="*/ 0 w 1242"/>
                    <a:gd name="T75" fmla="*/ 316 h 534"/>
                    <a:gd name="T76" fmla="*/ 1242 w 1242"/>
                    <a:gd name="T77" fmla="*/ 534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242" h="534">
                      <a:moveTo>
                        <a:pt x="1242" y="534"/>
                      </a:moveTo>
                      <a:lnTo>
                        <a:pt x="1242" y="316"/>
                      </a:lnTo>
                      <a:lnTo>
                        <a:pt x="1242" y="316"/>
                      </a:lnTo>
                      <a:lnTo>
                        <a:pt x="1242" y="292"/>
                      </a:lnTo>
                      <a:lnTo>
                        <a:pt x="1238" y="268"/>
                      </a:lnTo>
                      <a:lnTo>
                        <a:pt x="1232" y="244"/>
                      </a:lnTo>
                      <a:lnTo>
                        <a:pt x="1226" y="222"/>
                      </a:lnTo>
                      <a:lnTo>
                        <a:pt x="1216" y="200"/>
                      </a:lnTo>
                      <a:lnTo>
                        <a:pt x="1206" y="180"/>
                      </a:lnTo>
                      <a:lnTo>
                        <a:pt x="1194" y="160"/>
                      </a:lnTo>
                      <a:lnTo>
                        <a:pt x="1180" y="142"/>
                      </a:lnTo>
                      <a:lnTo>
                        <a:pt x="1166" y="124"/>
                      </a:lnTo>
                      <a:lnTo>
                        <a:pt x="1148" y="108"/>
                      </a:lnTo>
                      <a:lnTo>
                        <a:pt x="1130" y="94"/>
                      </a:lnTo>
                      <a:lnTo>
                        <a:pt x="1110" y="80"/>
                      </a:lnTo>
                      <a:lnTo>
                        <a:pt x="1090" y="70"/>
                      </a:lnTo>
                      <a:lnTo>
                        <a:pt x="1068" y="60"/>
                      </a:lnTo>
                      <a:lnTo>
                        <a:pt x="1046" y="52"/>
                      </a:lnTo>
                      <a:lnTo>
                        <a:pt x="1022" y="46"/>
                      </a:lnTo>
                      <a:lnTo>
                        <a:pt x="808" y="0"/>
                      </a:lnTo>
                      <a:lnTo>
                        <a:pt x="808" y="0"/>
                      </a:lnTo>
                      <a:lnTo>
                        <a:pt x="804" y="50"/>
                      </a:lnTo>
                      <a:lnTo>
                        <a:pt x="798" y="90"/>
                      </a:lnTo>
                      <a:lnTo>
                        <a:pt x="790" y="140"/>
                      </a:lnTo>
                      <a:lnTo>
                        <a:pt x="776" y="196"/>
                      </a:lnTo>
                      <a:lnTo>
                        <a:pt x="758" y="256"/>
                      </a:lnTo>
                      <a:lnTo>
                        <a:pt x="746" y="288"/>
                      </a:lnTo>
                      <a:lnTo>
                        <a:pt x="734" y="320"/>
                      </a:lnTo>
                      <a:lnTo>
                        <a:pt x="718" y="352"/>
                      </a:lnTo>
                      <a:lnTo>
                        <a:pt x="702" y="386"/>
                      </a:lnTo>
                      <a:lnTo>
                        <a:pt x="702" y="386"/>
                      </a:lnTo>
                      <a:lnTo>
                        <a:pt x="694" y="350"/>
                      </a:lnTo>
                      <a:lnTo>
                        <a:pt x="686" y="316"/>
                      </a:lnTo>
                      <a:lnTo>
                        <a:pt x="676" y="286"/>
                      </a:lnTo>
                      <a:lnTo>
                        <a:pt x="666" y="258"/>
                      </a:lnTo>
                      <a:lnTo>
                        <a:pt x="646" y="212"/>
                      </a:lnTo>
                      <a:lnTo>
                        <a:pt x="630" y="182"/>
                      </a:lnTo>
                      <a:lnTo>
                        <a:pt x="688" y="124"/>
                      </a:lnTo>
                      <a:lnTo>
                        <a:pt x="622" y="58"/>
                      </a:lnTo>
                      <a:lnTo>
                        <a:pt x="554" y="124"/>
                      </a:lnTo>
                      <a:lnTo>
                        <a:pt x="612" y="182"/>
                      </a:lnTo>
                      <a:lnTo>
                        <a:pt x="612" y="182"/>
                      </a:lnTo>
                      <a:lnTo>
                        <a:pt x="596" y="212"/>
                      </a:lnTo>
                      <a:lnTo>
                        <a:pt x="578" y="258"/>
                      </a:lnTo>
                      <a:lnTo>
                        <a:pt x="568" y="286"/>
                      </a:lnTo>
                      <a:lnTo>
                        <a:pt x="558" y="316"/>
                      </a:lnTo>
                      <a:lnTo>
                        <a:pt x="548" y="350"/>
                      </a:lnTo>
                      <a:lnTo>
                        <a:pt x="540" y="386"/>
                      </a:lnTo>
                      <a:lnTo>
                        <a:pt x="540" y="386"/>
                      </a:lnTo>
                      <a:lnTo>
                        <a:pt x="524" y="352"/>
                      </a:lnTo>
                      <a:lnTo>
                        <a:pt x="508" y="320"/>
                      </a:lnTo>
                      <a:lnTo>
                        <a:pt x="496" y="288"/>
                      </a:lnTo>
                      <a:lnTo>
                        <a:pt x="484" y="256"/>
                      </a:lnTo>
                      <a:lnTo>
                        <a:pt x="466" y="196"/>
                      </a:lnTo>
                      <a:lnTo>
                        <a:pt x="454" y="140"/>
                      </a:lnTo>
                      <a:lnTo>
                        <a:pt x="444" y="90"/>
                      </a:lnTo>
                      <a:lnTo>
                        <a:pt x="438" y="50"/>
                      </a:lnTo>
                      <a:lnTo>
                        <a:pt x="434" y="0"/>
                      </a:lnTo>
                      <a:lnTo>
                        <a:pt x="220" y="46"/>
                      </a:lnTo>
                      <a:lnTo>
                        <a:pt x="220" y="46"/>
                      </a:lnTo>
                      <a:lnTo>
                        <a:pt x="196" y="52"/>
                      </a:lnTo>
                      <a:lnTo>
                        <a:pt x="174" y="60"/>
                      </a:lnTo>
                      <a:lnTo>
                        <a:pt x="152" y="70"/>
                      </a:lnTo>
                      <a:lnTo>
                        <a:pt x="132" y="80"/>
                      </a:lnTo>
                      <a:lnTo>
                        <a:pt x="112" y="94"/>
                      </a:lnTo>
                      <a:lnTo>
                        <a:pt x="94" y="108"/>
                      </a:lnTo>
                      <a:lnTo>
                        <a:pt x="78" y="124"/>
                      </a:lnTo>
                      <a:lnTo>
                        <a:pt x="62" y="142"/>
                      </a:lnTo>
                      <a:lnTo>
                        <a:pt x="48" y="160"/>
                      </a:lnTo>
                      <a:lnTo>
                        <a:pt x="36" y="180"/>
                      </a:lnTo>
                      <a:lnTo>
                        <a:pt x="26" y="200"/>
                      </a:lnTo>
                      <a:lnTo>
                        <a:pt x="16" y="222"/>
                      </a:lnTo>
                      <a:lnTo>
                        <a:pt x="10" y="244"/>
                      </a:lnTo>
                      <a:lnTo>
                        <a:pt x="4" y="268"/>
                      </a:lnTo>
                      <a:lnTo>
                        <a:pt x="2" y="292"/>
                      </a:lnTo>
                      <a:lnTo>
                        <a:pt x="0" y="316"/>
                      </a:lnTo>
                      <a:lnTo>
                        <a:pt x="0" y="534"/>
                      </a:lnTo>
                      <a:lnTo>
                        <a:pt x="1242" y="53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1000" baseline="-25000">
                    <a:latin typeface="+mj-ea"/>
                    <a:ea typeface="+mj-ea"/>
                  </a:endParaRPr>
                </a:p>
              </p:txBody>
            </p:sp>
          </p:grpSp>
        </p:grpSp>
      </p:grpSp>
      <p:grpSp>
        <p:nvGrpSpPr>
          <p:cNvPr id="115" name="组合 114"/>
          <p:cNvGrpSpPr/>
          <p:nvPr/>
        </p:nvGrpSpPr>
        <p:grpSpPr>
          <a:xfrm>
            <a:off x="8352665" y="1973749"/>
            <a:ext cx="2452953" cy="2275671"/>
            <a:chOff x="6039126" y="1561147"/>
            <a:chExt cx="1839954" cy="1706753"/>
          </a:xfrm>
          <a:solidFill>
            <a:schemeClr val="accent5"/>
          </a:solidFill>
        </p:grpSpPr>
        <p:grpSp>
          <p:nvGrpSpPr>
            <p:cNvPr id="116" name="组合 115"/>
            <p:cNvGrpSpPr/>
            <p:nvPr/>
          </p:nvGrpSpPr>
          <p:grpSpPr>
            <a:xfrm>
              <a:off x="6061986" y="1561147"/>
              <a:ext cx="1794234" cy="623323"/>
              <a:chOff x="6061986" y="1561147"/>
              <a:chExt cx="1794234" cy="623323"/>
            </a:xfrm>
            <a:grpFill/>
          </p:grpSpPr>
          <p:sp>
            <p:nvSpPr>
              <p:cNvPr id="129" name="圆角矩形 128"/>
              <p:cNvSpPr/>
              <p:nvPr/>
            </p:nvSpPr>
            <p:spPr>
              <a:xfrm>
                <a:off x="6061986" y="1973301"/>
                <a:ext cx="1794234" cy="21116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>
                    <a:latin typeface="+mj-ea"/>
                    <a:ea typeface="+mj-ea"/>
                  </a:rPr>
                  <a:t>Social Marketing Team</a:t>
                </a:r>
                <a:endParaRPr lang="zh-CN" altLang="en-US" sz="1000">
                  <a:latin typeface="+mj-ea"/>
                  <a:ea typeface="+mj-ea"/>
                </a:endParaRPr>
              </a:p>
            </p:txBody>
          </p:sp>
          <p:grpSp>
            <p:nvGrpSpPr>
              <p:cNvPr id="130" name="组合 129"/>
              <p:cNvGrpSpPr/>
              <p:nvPr/>
            </p:nvGrpSpPr>
            <p:grpSpPr>
              <a:xfrm>
                <a:off x="6362614" y="1561147"/>
                <a:ext cx="1192979" cy="412154"/>
                <a:chOff x="6355018" y="1614487"/>
                <a:chExt cx="1192979" cy="412154"/>
              </a:xfrm>
              <a:grpFill/>
            </p:grpSpPr>
            <p:grpSp>
              <p:nvGrpSpPr>
                <p:cNvPr id="131" name="组合 130"/>
                <p:cNvGrpSpPr/>
                <p:nvPr/>
              </p:nvGrpSpPr>
              <p:grpSpPr>
                <a:xfrm>
                  <a:off x="6715394" y="1614487"/>
                  <a:ext cx="472227" cy="412153"/>
                  <a:chOff x="-1630363" y="1246188"/>
                  <a:chExt cx="1971676" cy="1720850"/>
                </a:xfrm>
                <a:grpFill/>
              </p:grpSpPr>
              <p:sp>
                <p:nvSpPr>
                  <p:cNvPr id="138" name="Freeform 5"/>
                  <p:cNvSpPr/>
                  <p:nvPr/>
                </p:nvSpPr>
                <p:spPr bwMode="auto">
                  <a:xfrm>
                    <a:off x="-1039813" y="1246188"/>
                    <a:ext cx="774700" cy="774700"/>
                  </a:xfrm>
                  <a:custGeom>
                    <a:avLst/>
                    <a:gdLst>
                      <a:gd name="T0" fmla="*/ 244 w 488"/>
                      <a:gd name="T1" fmla="*/ 488 h 488"/>
                      <a:gd name="T2" fmla="*/ 294 w 488"/>
                      <a:gd name="T3" fmla="*/ 484 h 488"/>
                      <a:gd name="T4" fmla="*/ 340 w 488"/>
                      <a:gd name="T5" fmla="*/ 470 h 488"/>
                      <a:gd name="T6" fmla="*/ 380 w 488"/>
                      <a:gd name="T7" fmla="*/ 446 h 488"/>
                      <a:gd name="T8" fmla="*/ 416 w 488"/>
                      <a:gd name="T9" fmla="*/ 416 h 488"/>
                      <a:gd name="T10" fmla="*/ 446 w 488"/>
                      <a:gd name="T11" fmla="*/ 380 h 488"/>
                      <a:gd name="T12" fmla="*/ 468 w 488"/>
                      <a:gd name="T13" fmla="*/ 340 h 488"/>
                      <a:gd name="T14" fmla="*/ 484 w 488"/>
                      <a:gd name="T15" fmla="*/ 294 h 488"/>
                      <a:gd name="T16" fmla="*/ 488 w 488"/>
                      <a:gd name="T17" fmla="*/ 244 h 488"/>
                      <a:gd name="T18" fmla="*/ 486 w 488"/>
                      <a:gd name="T19" fmla="*/ 220 h 488"/>
                      <a:gd name="T20" fmla="*/ 478 w 488"/>
                      <a:gd name="T21" fmla="*/ 172 h 488"/>
                      <a:gd name="T22" fmla="*/ 458 w 488"/>
                      <a:gd name="T23" fmla="*/ 128 h 488"/>
                      <a:gd name="T24" fmla="*/ 432 w 488"/>
                      <a:gd name="T25" fmla="*/ 90 h 488"/>
                      <a:gd name="T26" fmla="*/ 400 w 488"/>
                      <a:gd name="T27" fmla="*/ 56 h 488"/>
                      <a:gd name="T28" fmla="*/ 360 w 488"/>
                      <a:gd name="T29" fmla="*/ 30 h 488"/>
                      <a:gd name="T30" fmla="*/ 316 w 488"/>
                      <a:gd name="T31" fmla="*/ 12 h 488"/>
                      <a:gd name="T32" fmla="*/ 270 w 488"/>
                      <a:gd name="T33" fmla="*/ 2 h 488"/>
                      <a:gd name="T34" fmla="*/ 244 w 488"/>
                      <a:gd name="T35" fmla="*/ 0 h 488"/>
                      <a:gd name="T36" fmla="*/ 196 w 488"/>
                      <a:gd name="T37" fmla="*/ 6 h 488"/>
                      <a:gd name="T38" fmla="*/ 150 w 488"/>
                      <a:gd name="T39" fmla="*/ 20 h 488"/>
                      <a:gd name="T40" fmla="*/ 108 w 488"/>
                      <a:gd name="T41" fmla="*/ 42 h 488"/>
                      <a:gd name="T42" fmla="*/ 72 w 488"/>
                      <a:gd name="T43" fmla="*/ 72 h 488"/>
                      <a:gd name="T44" fmla="*/ 42 w 488"/>
                      <a:gd name="T45" fmla="*/ 108 h 488"/>
                      <a:gd name="T46" fmla="*/ 20 w 488"/>
                      <a:gd name="T47" fmla="*/ 150 h 488"/>
                      <a:gd name="T48" fmla="*/ 6 w 488"/>
                      <a:gd name="T49" fmla="*/ 196 h 488"/>
                      <a:gd name="T50" fmla="*/ 0 w 488"/>
                      <a:gd name="T51" fmla="*/ 244 h 488"/>
                      <a:gd name="T52" fmla="*/ 2 w 488"/>
                      <a:gd name="T53" fmla="*/ 270 h 488"/>
                      <a:gd name="T54" fmla="*/ 12 w 488"/>
                      <a:gd name="T55" fmla="*/ 316 h 488"/>
                      <a:gd name="T56" fmla="*/ 30 w 488"/>
                      <a:gd name="T57" fmla="*/ 360 h 488"/>
                      <a:gd name="T58" fmla="*/ 56 w 488"/>
                      <a:gd name="T59" fmla="*/ 400 h 488"/>
                      <a:gd name="T60" fmla="*/ 90 w 488"/>
                      <a:gd name="T61" fmla="*/ 432 h 488"/>
                      <a:gd name="T62" fmla="*/ 128 w 488"/>
                      <a:gd name="T63" fmla="*/ 458 h 488"/>
                      <a:gd name="T64" fmla="*/ 172 w 488"/>
                      <a:gd name="T65" fmla="*/ 478 h 488"/>
                      <a:gd name="T66" fmla="*/ 220 w 488"/>
                      <a:gd name="T67" fmla="*/ 486 h 488"/>
                      <a:gd name="T68" fmla="*/ 244 w 488"/>
                      <a:gd name="T69" fmla="*/ 488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8" h="488">
                        <a:moveTo>
                          <a:pt x="244" y="488"/>
                        </a:moveTo>
                        <a:lnTo>
                          <a:pt x="244" y="488"/>
                        </a:lnTo>
                        <a:lnTo>
                          <a:pt x="270" y="486"/>
                        </a:lnTo>
                        <a:lnTo>
                          <a:pt x="294" y="484"/>
                        </a:lnTo>
                        <a:lnTo>
                          <a:pt x="316" y="478"/>
                        </a:lnTo>
                        <a:lnTo>
                          <a:pt x="340" y="470"/>
                        </a:lnTo>
                        <a:lnTo>
                          <a:pt x="360" y="458"/>
                        </a:lnTo>
                        <a:lnTo>
                          <a:pt x="380" y="446"/>
                        </a:lnTo>
                        <a:lnTo>
                          <a:pt x="400" y="432"/>
                        </a:lnTo>
                        <a:lnTo>
                          <a:pt x="416" y="416"/>
                        </a:lnTo>
                        <a:lnTo>
                          <a:pt x="432" y="400"/>
                        </a:lnTo>
                        <a:lnTo>
                          <a:pt x="446" y="380"/>
                        </a:lnTo>
                        <a:lnTo>
                          <a:pt x="458" y="360"/>
                        </a:lnTo>
                        <a:lnTo>
                          <a:pt x="468" y="340"/>
                        </a:lnTo>
                        <a:lnTo>
                          <a:pt x="478" y="316"/>
                        </a:lnTo>
                        <a:lnTo>
                          <a:pt x="484" y="294"/>
                        </a:lnTo>
                        <a:lnTo>
                          <a:pt x="486" y="270"/>
                        </a:lnTo>
                        <a:lnTo>
                          <a:pt x="488" y="244"/>
                        </a:lnTo>
                        <a:lnTo>
                          <a:pt x="488" y="244"/>
                        </a:lnTo>
                        <a:lnTo>
                          <a:pt x="486" y="220"/>
                        </a:lnTo>
                        <a:lnTo>
                          <a:pt x="484" y="196"/>
                        </a:lnTo>
                        <a:lnTo>
                          <a:pt x="478" y="172"/>
                        </a:lnTo>
                        <a:lnTo>
                          <a:pt x="468" y="150"/>
                        </a:lnTo>
                        <a:lnTo>
                          <a:pt x="458" y="128"/>
                        </a:lnTo>
                        <a:lnTo>
                          <a:pt x="446" y="108"/>
                        </a:lnTo>
                        <a:lnTo>
                          <a:pt x="432" y="90"/>
                        </a:lnTo>
                        <a:lnTo>
                          <a:pt x="416" y="72"/>
                        </a:lnTo>
                        <a:lnTo>
                          <a:pt x="400" y="56"/>
                        </a:lnTo>
                        <a:lnTo>
                          <a:pt x="380" y="42"/>
                        </a:lnTo>
                        <a:lnTo>
                          <a:pt x="360" y="30"/>
                        </a:lnTo>
                        <a:lnTo>
                          <a:pt x="340" y="20"/>
                        </a:lnTo>
                        <a:lnTo>
                          <a:pt x="316" y="12"/>
                        </a:lnTo>
                        <a:lnTo>
                          <a:pt x="294" y="6"/>
                        </a:lnTo>
                        <a:lnTo>
                          <a:pt x="270" y="2"/>
                        </a:lnTo>
                        <a:lnTo>
                          <a:pt x="244" y="0"/>
                        </a:lnTo>
                        <a:lnTo>
                          <a:pt x="244" y="0"/>
                        </a:lnTo>
                        <a:lnTo>
                          <a:pt x="220" y="2"/>
                        </a:lnTo>
                        <a:lnTo>
                          <a:pt x="196" y="6"/>
                        </a:lnTo>
                        <a:lnTo>
                          <a:pt x="172" y="12"/>
                        </a:lnTo>
                        <a:lnTo>
                          <a:pt x="150" y="20"/>
                        </a:lnTo>
                        <a:lnTo>
                          <a:pt x="128" y="30"/>
                        </a:lnTo>
                        <a:lnTo>
                          <a:pt x="108" y="42"/>
                        </a:lnTo>
                        <a:lnTo>
                          <a:pt x="90" y="56"/>
                        </a:lnTo>
                        <a:lnTo>
                          <a:pt x="72" y="72"/>
                        </a:lnTo>
                        <a:lnTo>
                          <a:pt x="56" y="90"/>
                        </a:lnTo>
                        <a:lnTo>
                          <a:pt x="42" y="108"/>
                        </a:lnTo>
                        <a:lnTo>
                          <a:pt x="30" y="128"/>
                        </a:lnTo>
                        <a:lnTo>
                          <a:pt x="20" y="150"/>
                        </a:lnTo>
                        <a:lnTo>
                          <a:pt x="12" y="172"/>
                        </a:lnTo>
                        <a:lnTo>
                          <a:pt x="6" y="196"/>
                        </a:lnTo>
                        <a:lnTo>
                          <a:pt x="2" y="220"/>
                        </a:lnTo>
                        <a:lnTo>
                          <a:pt x="0" y="244"/>
                        </a:lnTo>
                        <a:lnTo>
                          <a:pt x="0" y="244"/>
                        </a:lnTo>
                        <a:lnTo>
                          <a:pt x="2" y="270"/>
                        </a:lnTo>
                        <a:lnTo>
                          <a:pt x="6" y="294"/>
                        </a:lnTo>
                        <a:lnTo>
                          <a:pt x="12" y="316"/>
                        </a:lnTo>
                        <a:lnTo>
                          <a:pt x="20" y="340"/>
                        </a:lnTo>
                        <a:lnTo>
                          <a:pt x="30" y="360"/>
                        </a:lnTo>
                        <a:lnTo>
                          <a:pt x="42" y="380"/>
                        </a:lnTo>
                        <a:lnTo>
                          <a:pt x="56" y="400"/>
                        </a:lnTo>
                        <a:lnTo>
                          <a:pt x="72" y="416"/>
                        </a:lnTo>
                        <a:lnTo>
                          <a:pt x="90" y="432"/>
                        </a:lnTo>
                        <a:lnTo>
                          <a:pt x="108" y="446"/>
                        </a:lnTo>
                        <a:lnTo>
                          <a:pt x="128" y="458"/>
                        </a:lnTo>
                        <a:lnTo>
                          <a:pt x="150" y="470"/>
                        </a:lnTo>
                        <a:lnTo>
                          <a:pt x="172" y="478"/>
                        </a:lnTo>
                        <a:lnTo>
                          <a:pt x="196" y="484"/>
                        </a:lnTo>
                        <a:lnTo>
                          <a:pt x="220" y="486"/>
                        </a:lnTo>
                        <a:lnTo>
                          <a:pt x="244" y="488"/>
                        </a:lnTo>
                        <a:lnTo>
                          <a:pt x="244" y="4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39" name="Freeform 6"/>
                  <p:cNvSpPr/>
                  <p:nvPr/>
                </p:nvSpPr>
                <p:spPr bwMode="auto">
                  <a:xfrm>
                    <a:off x="-1630363" y="2119313"/>
                    <a:ext cx="1971676" cy="847725"/>
                  </a:xfrm>
                  <a:custGeom>
                    <a:avLst/>
                    <a:gdLst>
                      <a:gd name="T0" fmla="*/ 1242 w 1242"/>
                      <a:gd name="T1" fmla="*/ 316 h 534"/>
                      <a:gd name="T2" fmla="*/ 1242 w 1242"/>
                      <a:gd name="T3" fmla="*/ 292 h 534"/>
                      <a:gd name="T4" fmla="*/ 1232 w 1242"/>
                      <a:gd name="T5" fmla="*/ 244 h 534"/>
                      <a:gd name="T6" fmla="*/ 1216 w 1242"/>
                      <a:gd name="T7" fmla="*/ 200 h 534"/>
                      <a:gd name="T8" fmla="*/ 1194 w 1242"/>
                      <a:gd name="T9" fmla="*/ 160 h 534"/>
                      <a:gd name="T10" fmla="*/ 1166 w 1242"/>
                      <a:gd name="T11" fmla="*/ 124 h 534"/>
                      <a:gd name="T12" fmla="*/ 1130 w 1242"/>
                      <a:gd name="T13" fmla="*/ 94 h 534"/>
                      <a:gd name="T14" fmla="*/ 1090 w 1242"/>
                      <a:gd name="T15" fmla="*/ 70 h 534"/>
                      <a:gd name="T16" fmla="*/ 1046 w 1242"/>
                      <a:gd name="T17" fmla="*/ 52 h 534"/>
                      <a:gd name="T18" fmla="*/ 808 w 1242"/>
                      <a:gd name="T19" fmla="*/ 0 h 534"/>
                      <a:gd name="T20" fmla="*/ 804 w 1242"/>
                      <a:gd name="T21" fmla="*/ 50 h 534"/>
                      <a:gd name="T22" fmla="*/ 790 w 1242"/>
                      <a:gd name="T23" fmla="*/ 140 h 534"/>
                      <a:gd name="T24" fmla="*/ 758 w 1242"/>
                      <a:gd name="T25" fmla="*/ 256 h 534"/>
                      <a:gd name="T26" fmla="*/ 734 w 1242"/>
                      <a:gd name="T27" fmla="*/ 320 h 534"/>
                      <a:gd name="T28" fmla="*/ 702 w 1242"/>
                      <a:gd name="T29" fmla="*/ 386 h 534"/>
                      <a:gd name="T30" fmla="*/ 694 w 1242"/>
                      <a:gd name="T31" fmla="*/ 350 h 534"/>
                      <a:gd name="T32" fmla="*/ 676 w 1242"/>
                      <a:gd name="T33" fmla="*/ 286 h 534"/>
                      <a:gd name="T34" fmla="*/ 646 w 1242"/>
                      <a:gd name="T35" fmla="*/ 212 h 534"/>
                      <a:gd name="T36" fmla="*/ 688 w 1242"/>
                      <a:gd name="T37" fmla="*/ 124 h 534"/>
                      <a:gd name="T38" fmla="*/ 554 w 1242"/>
                      <a:gd name="T39" fmla="*/ 124 h 534"/>
                      <a:gd name="T40" fmla="*/ 612 w 1242"/>
                      <a:gd name="T41" fmla="*/ 182 h 534"/>
                      <a:gd name="T42" fmla="*/ 578 w 1242"/>
                      <a:gd name="T43" fmla="*/ 258 h 534"/>
                      <a:gd name="T44" fmla="*/ 558 w 1242"/>
                      <a:gd name="T45" fmla="*/ 316 h 534"/>
                      <a:gd name="T46" fmla="*/ 540 w 1242"/>
                      <a:gd name="T47" fmla="*/ 386 h 534"/>
                      <a:gd name="T48" fmla="*/ 524 w 1242"/>
                      <a:gd name="T49" fmla="*/ 352 h 534"/>
                      <a:gd name="T50" fmla="*/ 496 w 1242"/>
                      <a:gd name="T51" fmla="*/ 288 h 534"/>
                      <a:gd name="T52" fmla="*/ 466 w 1242"/>
                      <a:gd name="T53" fmla="*/ 196 h 534"/>
                      <a:gd name="T54" fmla="*/ 444 w 1242"/>
                      <a:gd name="T55" fmla="*/ 90 h 534"/>
                      <a:gd name="T56" fmla="*/ 434 w 1242"/>
                      <a:gd name="T57" fmla="*/ 0 h 534"/>
                      <a:gd name="T58" fmla="*/ 220 w 1242"/>
                      <a:gd name="T59" fmla="*/ 46 h 534"/>
                      <a:gd name="T60" fmla="*/ 174 w 1242"/>
                      <a:gd name="T61" fmla="*/ 60 h 534"/>
                      <a:gd name="T62" fmla="*/ 132 w 1242"/>
                      <a:gd name="T63" fmla="*/ 80 h 534"/>
                      <a:gd name="T64" fmla="*/ 94 w 1242"/>
                      <a:gd name="T65" fmla="*/ 108 h 534"/>
                      <a:gd name="T66" fmla="*/ 62 w 1242"/>
                      <a:gd name="T67" fmla="*/ 142 h 534"/>
                      <a:gd name="T68" fmla="*/ 36 w 1242"/>
                      <a:gd name="T69" fmla="*/ 180 h 534"/>
                      <a:gd name="T70" fmla="*/ 16 w 1242"/>
                      <a:gd name="T71" fmla="*/ 222 h 534"/>
                      <a:gd name="T72" fmla="*/ 4 w 1242"/>
                      <a:gd name="T73" fmla="*/ 268 h 534"/>
                      <a:gd name="T74" fmla="*/ 0 w 1242"/>
                      <a:gd name="T75" fmla="*/ 316 h 534"/>
                      <a:gd name="T76" fmla="*/ 1242 w 1242"/>
                      <a:gd name="T77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42" h="534">
                        <a:moveTo>
                          <a:pt x="1242" y="534"/>
                        </a:moveTo>
                        <a:lnTo>
                          <a:pt x="1242" y="316"/>
                        </a:lnTo>
                        <a:lnTo>
                          <a:pt x="1242" y="316"/>
                        </a:lnTo>
                        <a:lnTo>
                          <a:pt x="1242" y="292"/>
                        </a:lnTo>
                        <a:lnTo>
                          <a:pt x="1238" y="268"/>
                        </a:lnTo>
                        <a:lnTo>
                          <a:pt x="1232" y="244"/>
                        </a:lnTo>
                        <a:lnTo>
                          <a:pt x="1226" y="222"/>
                        </a:lnTo>
                        <a:lnTo>
                          <a:pt x="1216" y="200"/>
                        </a:lnTo>
                        <a:lnTo>
                          <a:pt x="1206" y="180"/>
                        </a:lnTo>
                        <a:lnTo>
                          <a:pt x="1194" y="160"/>
                        </a:lnTo>
                        <a:lnTo>
                          <a:pt x="1180" y="142"/>
                        </a:lnTo>
                        <a:lnTo>
                          <a:pt x="1166" y="124"/>
                        </a:lnTo>
                        <a:lnTo>
                          <a:pt x="1148" y="108"/>
                        </a:lnTo>
                        <a:lnTo>
                          <a:pt x="1130" y="94"/>
                        </a:lnTo>
                        <a:lnTo>
                          <a:pt x="1110" y="80"/>
                        </a:lnTo>
                        <a:lnTo>
                          <a:pt x="1090" y="70"/>
                        </a:lnTo>
                        <a:lnTo>
                          <a:pt x="1068" y="60"/>
                        </a:lnTo>
                        <a:lnTo>
                          <a:pt x="1046" y="52"/>
                        </a:lnTo>
                        <a:lnTo>
                          <a:pt x="1022" y="46"/>
                        </a:lnTo>
                        <a:lnTo>
                          <a:pt x="808" y="0"/>
                        </a:lnTo>
                        <a:lnTo>
                          <a:pt x="808" y="0"/>
                        </a:lnTo>
                        <a:lnTo>
                          <a:pt x="804" y="50"/>
                        </a:lnTo>
                        <a:lnTo>
                          <a:pt x="798" y="90"/>
                        </a:lnTo>
                        <a:lnTo>
                          <a:pt x="790" y="140"/>
                        </a:lnTo>
                        <a:lnTo>
                          <a:pt x="776" y="196"/>
                        </a:lnTo>
                        <a:lnTo>
                          <a:pt x="758" y="256"/>
                        </a:lnTo>
                        <a:lnTo>
                          <a:pt x="746" y="288"/>
                        </a:lnTo>
                        <a:lnTo>
                          <a:pt x="734" y="320"/>
                        </a:lnTo>
                        <a:lnTo>
                          <a:pt x="718" y="352"/>
                        </a:lnTo>
                        <a:lnTo>
                          <a:pt x="702" y="386"/>
                        </a:lnTo>
                        <a:lnTo>
                          <a:pt x="702" y="386"/>
                        </a:lnTo>
                        <a:lnTo>
                          <a:pt x="694" y="350"/>
                        </a:lnTo>
                        <a:lnTo>
                          <a:pt x="686" y="316"/>
                        </a:lnTo>
                        <a:lnTo>
                          <a:pt x="676" y="286"/>
                        </a:lnTo>
                        <a:lnTo>
                          <a:pt x="666" y="258"/>
                        </a:lnTo>
                        <a:lnTo>
                          <a:pt x="646" y="212"/>
                        </a:lnTo>
                        <a:lnTo>
                          <a:pt x="630" y="182"/>
                        </a:lnTo>
                        <a:lnTo>
                          <a:pt x="688" y="124"/>
                        </a:lnTo>
                        <a:lnTo>
                          <a:pt x="622" y="58"/>
                        </a:lnTo>
                        <a:lnTo>
                          <a:pt x="554" y="124"/>
                        </a:lnTo>
                        <a:lnTo>
                          <a:pt x="612" y="182"/>
                        </a:lnTo>
                        <a:lnTo>
                          <a:pt x="612" y="182"/>
                        </a:lnTo>
                        <a:lnTo>
                          <a:pt x="596" y="212"/>
                        </a:lnTo>
                        <a:lnTo>
                          <a:pt x="578" y="258"/>
                        </a:lnTo>
                        <a:lnTo>
                          <a:pt x="568" y="286"/>
                        </a:lnTo>
                        <a:lnTo>
                          <a:pt x="558" y="316"/>
                        </a:lnTo>
                        <a:lnTo>
                          <a:pt x="548" y="350"/>
                        </a:lnTo>
                        <a:lnTo>
                          <a:pt x="540" y="386"/>
                        </a:lnTo>
                        <a:lnTo>
                          <a:pt x="540" y="386"/>
                        </a:lnTo>
                        <a:lnTo>
                          <a:pt x="524" y="352"/>
                        </a:lnTo>
                        <a:lnTo>
                          <a:pt x="508" y="320"/>
                        </a:lnTo>
                        <a:lnTo>
                          <a:pt x="496" y="288"/>
                        </a:lnTo>
                        <a:lnTo>
                          <a:pt x="484" y="256"/>
                        </a:lnTo>
                        <a:lnTo>
                          <a:pt x="466" y="196"/>
                        </a:lnTo>
                        <a:lnTo>
                          <a:pt x="454" y="140"/>
                        </a:lnTo>
                        <a:lnTo>
                          <a:pt x="444" y="90"/>
                        </a:lnTo>
                        <a:lnTo>
                          <a:pt x="438" y="50"/>
                        </a:lnTo>
                        <a:lnTo>
                          <a:pt x="434" y="0"/>
                        </a:lnTo>
                        <a:lnTo>
                          <a:pt x="220" y="46"/>
                        </a:lnTo>
                        <a:lnTo>
                          <a:pt x="220" y="46"/>
                        </a:lnTo>
                        <a:lnTo>
                          <a:pt x="196" y="52"/>
                        </a:lnTo>
                        <a:lnTo>
                          <a:pt x="174" y="60"/>
                        </a:lnTo>
                        <a:lnTo>
                          <a:pt x="152" y="70"/>
                        </a:lnTo>
                        <a:lnTo>
                          <a:pt x="132" y="80"/>
                        </a:lnTo>
                        <a:lnTo>
                          <a:pt x="112" y="94"/>
                        </a:lnTo>
                        <a:lnTo>
                          <a:pt x="94" y="108"/>
                        </a:lnTo>
                        <a:lnTo>
                          <a:pt x="78" y="124"/>
                        </a:lnTo>
                        <a:lnTo>
                          <a:pt x="62" y="142"/>
                        </a:lnTo>
                        <a:lnTo>
                          <a:pt x="48" y="160"/>
                        </a:lnTo>
                        <a:lnTo>
                          <a:pt x="36" y="180"/>
                        </a:lnTo>
                        <a:lnTo>
                          <a:pt x="26" y="200"/>
                        </a:lnTo>
                        <a:lnTo>
                          <a:pt x="16" y="222"/>
                        </a:lnTo>
                        <a:lnTo>
                          <a:pt x="10" y="244"/>
                        </a:lnTo>
                        <a:lnTo>
                          <a:pt x="4" y="268"/>
                        </a:lnTo>
                        <a:lnTo>
                          <a:pt x="2" y="292"/>
                        </a:lnTo>
                        <a:lnTo>
                          <a:pt x="0" y="316"/>
                        </a:lnTo>
                        <a:lnTo>
                          <a:pt x="0" y="534"/>
                        </a:lnTo>
                        <a:lnTo>
                          <a:pt x="1242" y="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132" name="组合 131"/>
                <p:cNvGrpSpPr/>
                <p:nvPr/>
              </p:nvGrpSpPr>
              <p:grpSpPr>
                <a:xfrm>
                  <a:off x="6355018" y="1739363"/>
                  <a:ext cx="329151" cy="287278"/>
                  <a:chOff x="-1630363" y="1246188"/>
                  <a:chExt cx="1971676" cy="1720850"/>
                </a:xfrm>
                <a:grpFill/>
              </p:grpSpPr>
              <p:sp>
                <p:nvSpPr>
                  <p:cNvPr id="136" name="Freeform 5"/>
                  <p:cNvSpPr/>
                  <p:nvPr/>
                </p:nvSpPr>
                <p:spPr bwMode="auto">
                  <a:xfrm>
                    <a:off x="-1039813" y="1246188"/>
                    <a:ext cx="774700" cy="774700"/>
                  </a:xfrm>
                  <a:custGeom>
                    <a:avLst/>
                    <a:gdLst>
                      <a:gd name="T0" fmla="*/ 244 w 488"/>
                      <a:gd name="T1" fmla="*/ 488 h 488"/>
                      <a:gd name="T2" fmla="*/ 294 w 488"/>
                      <a:gd name="T3" fmla="*/ 484 h 488"/>
                      <a:gd name="T4" fmla="*/ 340 w 488"/>
                      <a:gd name="T5" fmla="*/ 470 h 488"/>
                      <a:gd name="T6" fmla="*/ 380 w 488"/>
                      <a:gd name="T7" fmla="*/ 446 h 488"/>
                      <a:gd name="T8" fmla="*/ 416 w 488"/>
                      <a:gd name="T9" fmla="*/ 416 h 488"/>
                      <a:gd name="T10" fmla="*/ 446 w 488"/>
                      <a:gd name="T11" fmla="*/ 380 h 488"/>
                      <a:gd name="T12" fmla="*/ 468 w 488"/>
                      <a:gd name="T13" fmla="*/ 340 h 488"/>
                      <a:gd name="T14" fmla="*/ 484 w 488"/>
                      <a:gd name="T15" fmla="*/ 294 h 488"/>
                      <a:gd name="T16" fmla="*/ 488 w 488"/>
                      <a:gd name="T17" fmla="*/ 244 h 488"/>
                      <a:gd name="T18" fmla="*/ 486 w 488"/>
                      <a:gd name="T19" fmla="*/ 220 h 488"/>
                      <a:gd name="T20" fmla="*/ 478 w 488"/>
                      <a:gd name="T21" fmla="*/ 172 h 488"/>
                      <a:gd name="T22" fmla="*/ 458 w 488"/>
                      <a:gd name="T23" fmla="*/ 128 h 488"/>
                      <a:gd name="T24" fmla="*/ 432 w 488"/>
                      <a:gd name="T25" fmla="*/ 90 h 488"/>
                      <a:gd name="T26" fmla="*/ 400 w 488"/>
                      <a:gd name="T27" fmla="*/ 56 h 488"/>
                      <a:gd name="T28" fmla="*/ 360 w 488"/>
                      <a:gd name="T29" fmla="*/ 30 h 488"/>
                      <a:gd name="T30" fmla="*/ 316 w 488"/>
                      <a:gd name="T31" fmla="*/ 12 h 488"/>
                      <a:gd name="T32" fmla="*/ 270 w 488"/>
                      <a:gd name="T33" fmla="*/ 2 h 488"/>
                      <a:gd name="T34" fmla="*/ 244 w 488"/>
                      <a:gd name="T35" fmla="*/ 0 h 488"/>
                      <a:gd name="T36" fmla="*/ 196 w 488"/>
                      <a:gd name="T37" fmla="*/ 6 h 488"/>
                      <a:gd name="T38" fmla="*/ 150 w 488"/>
                      <a:gd name="T39" fmla="*/ 20 h 488"/>
                      <a:gd name="T40" fmla="*/ 108 w 488"/>
                      <a:gd name="T41" fmla="*/ 42 h 488"/>
                      <a:gd name="T42" fmla="*/ 72 w 488"/>
                      <a:gd name="T43" fmla="*/ 72 h 488"/>
                      <a:gd name="T44" fmla="*/ 42 w 488"/>
                      <a:gd name="T45" fmla="*/ 108 h 488"/>
                      <a:gd name="T46" fmla="*/ 20 w 488"/>
                      <a:gd name="T47" fmla="*/ 150 h 488"/>
                      <a:gd name="T48" fmla="*/ 6 w 488"/>
                      <a:gd name="T49" fmla="*/ 196 h 488"/>
                      <a:gd name="T50" fmla="*/ 0 w 488"/>
                      <a:gd name="T51" fmla="*/ 244 h 488"/>
                      <a:gd name="T52" fmla="*/ 2 w 488"/>
                      <a:gd name="T53" fmla="*/ 270 h 488"/>
                      <a:gd name="T54" fmla="*/ 12 w 488"/>
                      <a:gd name="T55" fmla="*/ 316 h 488"/>
                      <a:gd name="T56" fmla="*/ 30 w 488"/>
                      <a:gd name="T57" fmla="*/ 360 h 488"/>
                      <a:gd name="T58" fmla="*/ 56 w 488"/>
                      <a:gd name="T59" fmla="*/ 400 h 488"/>
                      <a:gd name="T60" fmla="*/ 90 w 488"/>
                      <a:gd name="T61" fmla="*/ 432 h 488"/>
                      <a:gd name="T62" fmla="*/ 128 w 488"/>
                      <a:gd name="T63" fmla="*/ 458 h 488"/>
                      <a:gd name="T64" fmla="*/ 172 w 488"/>
                      <a:gd name="T65" fmla="*/ 478 h 488"/>
                      <a:gd name="T66" fmla="*/ 220 w 488"/>
                      <a:gd name="T67" fmla="*/ 486 h 488"/>
                      <a:gd name="T68" fmla="*/ 244 w 488"/>
                      <a:gd name="T69" fmla="*/ 488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8" h="488">
                        <a:moveTo>
                          <a:pt x="244" y="488"/>
                        </a:moveTo>
                        <a:lnTo>
                          <a:pt x="244" y="488"/>
                        </a:lnTo>
                        <a:lnTo>
                          <a:pt x="270" y="486"/>
                        </a:lnTo>
                        <a:lnTo>
                          <a:pt x="294" y="484"/>
                        </a:lnTo>
                        <a:lnTo>
                          <a:pt x="316" y="478"/>
                        </a:lnTo>
                        <a:lnTo>
                          <a:pt x="340" y="470"/>
                        </a:lnTo>
                        <a:lnTo>
                          <a:pt x="360" y="458"/>
                        </a:lnTo>
                        <a:lnTo>
                          <a:pt x="380" y="446"/>
                        </a:lnTo>
                        <a:lnTo>
                          <a:pt x="400" y="432"/>
                        </a:lnTo>
                        <a:lnTo>
                          <a:pt x="416" y="416"/>
                        </a:lnTo>
                        <a:lnTo>
                          <a:pt x="432" y="400"/>
                        </a:lnTo>
                        <a:lnTo>
                          <a:pt x="446" y="380"/>
                        </a:lnTo>
                        <a:lnTo>
                          <a:pt x="458" y="360"/>
                        </a:lnTo>
                        <a:lnTo>
                          <a:pt x="468" y="340"/>
                        </a:lnTo>
                        <a:lnTo>
                          <a:pt x="478" y="316"/>
                        </a:lnTo>
                        <a:lnTo>
                          <a:pt x="484" y="294"/>
                        </a:lnTo>
                        <a:lnTo>
                          <a:pt x="486" y="270"/>
                        </a:lnTo>
                        <a:lnTo>
                          <a:pt x="488" y="244"/>
                        </a:lnTo>
                        <a:lnTo>
                          <a:pt x="488" y="244"/>
                        </a:lnTo>
                        <a:lnTo>
                          <a:pt x="486" y="220"/>
                        </a:lnTo>
                        <a:lnTo>
                          <a:pt x="484" y="196"/>
                        </a:lnTo>
                        <a:lnTo>
                          <a:pt x="478" y="172"/>
                        </a:lnTo>
                        <a:lnTo>
                          <a:pt x="468" y="150"/>
                        </a:lnTo>
                        <a:lnTo>
                          <a:pt x="458" y="128"/>
                        </a:lnTo>
                        <a:lnTo>
                          <a:pt x="446" y="108"/>
                        </a:lnTo>
                        <a:lnTo>
                          <a:pt x="432" y="90"/>
                        </a:lnTo>
                        <a:lnTo>
                          <a:pt x="416" y="72"/>
                        </a:lnTo>
                        <a:lnTo>
                          <a:pt x="400" y="56"/>
                        </a:lnTo>
                        <a:lnTo>
                          <a:pt x="380" y="42"/>
                        </a:lnTo>
                        <a:lnTo>
                          <a:pt x="360" y="30"/>
                        </a:lnTo>
                        <a:lnTo>
                          <a:pt x="340" y="20"/>
                        </a:lnTo>
                        <a:lnTo>
                          <a:pt x="316" y="12"/>
                        </a:lnTo>
                        <a:lnTo>
                          <a:pt x="294" y="6"/>
                        </a:lnTo>
                        <a:lnTo>
                          <a:pt x="270" y="2"/>
                        </a:lnTo>
                        <a:lnTo>
                          <a:pt x="244" y="0"/>
                        </a:lnTo>
                        <a:lnTo>
                          <a:pt x="244" y="0"/>
                        </a:lnTo>
                        <a:lnTo>
                          <a:pt x="220" y="2"/>
                        </a:lnTo>
                        <a:lnTo>
                          <a:pt x="196" y="6"/>
                        </a:lnTo>
                        <a:lnTo>
                          <a:pt x="172" y="12"/>
                        </a:lnTo>
                        <a:lnTo>
                          <a:pt x="150" y="20"/>
                        </a:lnTo>
                        <a:lnTo>
                          <a:pt x="128" y="30"/>
                        </a:lnTo>
                        <a:lnTo>
                          <a:pt x="108" y="42"/>
                        </a:lnTo>
                        <a:lnTo>
                          <a:pt x="90" y="56"/>
                        </a:lnTo>
                        <a:lnTo>
                          <a:pt x="72" y="72"/>
                        </a:lnTo>
                        <a:lnTo>
                          <a:pt x="56" y="90"/>
                        </a:lnTo>
                        <a:lnTo>
                          <a:pt x="42" y="108"/>
                        </a:lnTo>
                        <a:lnTo>
                          <a:pt x="30" y="128"/>
                        </a:lnTo>
                        <a:lnTo>
                          <a:pt x="20" y="150"/>
                        </a:lnTo>
                        <a:lnTo>
                          <a:pt x="12" y="172"/>
                        </a:lnTo>
                        <a:lnTo>
                          <a:pt x="6" y="196"/>
                        </a:lnTo>
                        <a:lnTo>
                          <a:pt x="2" y="220"/>
                        </a:lnTo>
                        <a:lnTo>
                          <a:pt x="0" y="244"/>
                        </a:lnTo>
                        <a:lnTo>
                          <a:pt x="0" y="244"/>
                        </a:lnTo>
                        <a:lnTo>
                          <a:pt x="2" y="270"/>
                        </a:lnTo>
                        <a:lnTo>
                          <a:pt x="6" y="294"/>
                        </a:lnTo>
                        <a:lnTo>
                          <a:pt x="12" y="316"/>
                        </a:lnTo>
                        <a:lnTo>
                          <a:pt x="20" y="340"/>
                        </a:lnTo>
                        <a:lnTo>
                          <a:pt x="30" y="360"/>
                        </a:lnTo>
                        <a:lnTo>
                          <a:pt x="42" y="380"/>
                        </a:lnTo>
                        <a:lnTo>
                          <a:pt x="56" y="400"/>
                        </a:lnTo>
                        <a:lnTo>
                          <a:pt x="72" y="416"/>
                        </a:lnTo>
                        <a:lnTo>
                          <a:pt x="90" y="432"/>
                        </a:lnTo>
                        <a:lnTo>
                          <a:pt x="108" y="446"/>
                        </a:lnTo>
                        <a:lnTo>
                          <a:pt x="128" y="458"/>
                        </a:lnTo>
                        <a:lnTo>
                          <a:pt x="150" y="470"/>
                        </a:lnTo>
                        <a:lnTo>
                          <a:pt x="172" y="478"/>
                        </a:lnTo>
                        <a:lnTo>
                          <a:pt x="196" y="484"/>
                        </a:lnTo>
                        <a:lnTo>
                          <a:pt x="220" y="486"/>
                        </a:lnTo>
                        <a:lnTo>
                          <a:pt x="244" y="488"/>
                        </a:lnTo>
                        <a:lnTo>
                          <a:pt x="244" y="4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37" name="Freeform 6"/>
                  <p:cNvSpPr/>
                  <p:nvPr/>
                </p:nvSpPr>
                <p:spPr bwMode="auto">
                  <a:xfrm>
                    <a:off x="-1630363" y="2119313"/>
                    <a:ext cx="1971676" cy="847725"/>
                  </a:xfrm>
                  <a:custGeom>
                    <a:avLst/>
                    <a:gdLst>
                      <a:gd name="T0" fmla="*/ 1242 w 1242"/>
                      <a:gd name="T1" fmla="*/ 316 h 534"/>
                      <a:gd name="T2" fmla="*/ 1242 w 1242"/>
                      <a:gd name="T3" fmla="*/ 292 h 534"/>
                      <a:gd name="T4" fmla="*/ 1232 w 1242"/>
                      <a:gd name="T5" fmla="*/ 244 h 534"/>
                      <a:gd name="T6" fmla="*/ 1216 w 1242"/>
                      <a:gd name="T7" fmla="*/ 200 h 534"/>
                      <a:gd name="T8" fmla="*/ 1194 w 1242"/>
                      <a:gd name="T9" fmla="*/ 160 h 534"/>
                      <a:gd name="T10" fmla="*/ 1166 w 1242"/>
                      <a:gd name="T11" fmla="*/ 124 h 534"/>
                      <a:gd name="T12" fmla="*/ 1130 w 1242"/>
                      <a:gd name="T13" fmla="*/ 94 h 534"/>
                      <a:gd name="T14" fmla="*/ 1090 w 1242"/>
                      <a:gd name="T15" fmla="*/ 70 h 534"/>
                      <a:gd name="T16" fmla="*/ 1046 w 1242"/>
                      <a:gd name="T17" fmla="*/ 52 h 534"/>
                      <a:gd name="T18" fmla="*/ 808 w 1242"/>
                      <a:gd name="T19" fmla="*/ 0 h 534"/>
                      <a:gd name="T20" fmla="*/ 804 w 1242"/>
                      <a:gd name="T21" fmla="*/ 50 h 534"/>
                      <a:gd name="T22" fmla="*/ 790 w 1242"/>
                      <a:gd name="T23" fmla="*/ 140 h 534"/>
                      <a:gd name="T24" fmla="*/ 758 w 1242"/>
                      <a:gd name="T25" fmla="*/ 256 h 534"/>
                      <a:gd name="T26" fmla="*/ 734 w 1242"/>
                      <a:gd name="T27" fmla="*/ 320 h 534"/>
                      <a:gd name="T28" fmla="*/ 702 w 1242"/>
                      <a:gd name="T29" fmla="*/ 386 h 534"/>
                      <a:gd name="T30" fmla="*/ 694 w 1242"/>
                      <a:gd name="T31" fmla="*/ 350 h 534"/>
                      <a:gd name="T32" fmla="*/ 676 w 1242"/>
                      <a:gd name="T33" fmla="*/ 286 h 534"/>
                      <a:gd name="T34" fmla="*/ 646 w 1242"/>
                      <a:gd name="T35" fmla="*/ 212 h 534"/>
                      <a:gd name="T36" fmla="*/ 688 w 1242"/>
                      <a:gd name="T37" fmla="*/ 124 h 534"/>
                      <a:gd name="T38" fmla="*/ 554 w 1242"/>
                      <a:gd name="T39" fmla="*/ 124 h 534"/>
                      <a:gd name="T40" fmla="*/ 612 w 1242"/>
                      <a:gd name="T41" fmla="*/ 182 h 534"/>
                      <a:gd name="T42" fmla="*/ 578 w 1242"/>
                      <a:gd name="T43" fmla="*/ 258 h 534"/>
                      <a:gd name="T44" fmla="*/ 558 w 1242"/>
                      <a:gd name="T45" fmla="*/ 316 h 534"/>
                      <a:gd name="T46" fmla="*/ 540 w 1242"/>
                      <a:gd name="T47" fmla="*/ 386 h 534"/>
                      <a:gd name="T48" fmla="*/ 524 w 1242"/>
                      <a:gd name="T49" fmla="*/ 352 h 534"/>
                      <a:gd name="T50" fmla="*/ 496 w 1242"/>
                      <a:gd name="T51" fmla="*/ 288 h 534"/>
                      <a:gd name="T52" fmla="*/ 466 w 1242"/>
                      <a:gd name="T53" fmla="*/ 196 h 534"/>
                      <a:gd name="T54" fmla="*/ 444 w 1242"/>
                      <a:gd name="T55" fmla="*/ 90 h 534"/>
                      <a:gd name="T56" fmla="*/ 434 w 1242"/>
                      <a:gd name="T57" fmla="*/ 0 h 534"/>
                      <a:gd name="T58" fmla="*/ 220 w 1242"/>
                      <a:gd name="T59" fmla="*/ 46 h 534"/>
                      <a:gd name="T60" fmla="*/ 174 w 1242"/>
                      <a:gd name="T61" fmla="*/ 60 h 534"/>
                      <a:gd name="T62" fmla="*/ 132 w 1242"/>
                      <a:gd name="T63" fmla="*/ 80 h 534"/>
                      <a:gd name="T64" fmla="*/ 94 w 1242"/>
                      <a:gd name="T65" fmla="*/ 108 h 534"/>
                      <a:gd name="T66" fmla="*/ 62 w 1242"/>
                      <a:gd name="T67" fmla="*/ 142 h 534"/>
                      <a:gd name="T68" fmla="*/ 36 w 1242"/>
                      <a:gd name="T69" fmla="*/ 180 h 534"/>
                      <a:gd name="T70" fmla="*/ 16 w 1242"/>
                      <a:gd name="T71" fmla="*/ 222 h 534"/>
                      <a:gd name="T72" fmla="*/ 4 w 1242"/>
                      <a:gd name="T73" fmla="*/ 268 h 534"/>
                      <a:gd name="T74" fmla="*/ 0 w 1242"/>
                      <a:gd name="T75" fmla="*/ 316 h 534"/>
                      <a:gd name="T76" fmla="*/ 1242 w 1242"/>
                      <a:gd name="T77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42" h="534">
                        <a:moveTo>
                          <a:pt x="1242" y="534"/>
                        </a:moveTo>
                        <a:lnTo>
                          <a:pt x="1242" y="316"/>
                        </a:lnTo>
                        <a:lnTo>
                          <a:pt x="1242" y="316"/>
                        </a:lnTo>
                        <a:lnTo>
                          <a:pt x="1242" y="292"/>
                        </a:lnTo>
                        <a:lnTo>
                          <a:pt x="1238" y="268"/>
                        </a:lnTo>
                        <a:lnTo>
                          <a:pt x="1232" y="244"/>
                        </a:lnTo>
                        <a:lnTo>
                          <a:pt x="1226" y="222"/>
                        </a:lnTo>
                        <a:lnTo>
                          <a:pt x="1216" y="200"/>
                        </a:lnTo>
                        <a:lnTo>
                          <a:pt x="1206" y="180"/>
                        </a:lnTo>
                        <a:lnTo>
                          <a:pt x="1194" y="160"/>
                        </a:lnTo>
                        <a:lnTo>
                          <a:pt x="1180" y="142"/>
                        </a:lnTo>
                        <a:lnTo>
                          <a:pt x="1166" y="124"/>
                        </a:lnTo>
                        <a:lnTo>
                          <a:pt x="1148" y="108"/>
                        </a:lnTo>
                        <a:lnTo>
                          <a:pt x="1130" y="94"/>
                        </a:lnTo>
                        <a:lnTo>
                          <a:pt x="1110" y="80"/>
                        </a:lnTo>
                        <a:lnTo>
                          <a:pt x="1090" y="70"/>
                        </a:lnTo>
                        <a:lnTo>
                          <a:pt x="1068" y="60"/>
                        </a:lnTo>
                        <a:lnTo>
                          <a:pt x="1046" y="52"/>
                        </a:lnTo>
                        <a:lnTo>
                          <a:pt x="1022" y="46"/>
                        </a:lnTo>
                        <a:lnTo>
                          <a:pt x="808" y="0"/>
                        </a:lnTo>
                        <a:lnTo>
                          <a:pt x="808" y="0"/>
                        </a:lnTo>
                        <a:lnTo>
                          <a:pt x="804" y="50"/>
                        </a:lnTo>
                        <a:lnTo>
                          <a:pt x="798" y="90"/>
                        </a:lnTo>
                        <a:lnTo>
                          <a:pt x="790" y="140"/>
                        </a:lnTo>
                        <a:lnTo>
                          <a:pt x="776" y="196"/>
                        </a:lnTo>
                        <a:lnTo>
                          <a:pt x="758" y="256"/>
                        </a:lnTo>
                        <a:lnTo>
                          <a:pt x="746" y="288"/>
                        </a:lnTo>
                        <a:lnTo>
                          <a:pt x="734" y="320"/>
                        </a:lnTo>
                        <a:lnTo>
                          <a:pt x="718" y="352"/>
                        </a:lnTo>
                        <a:lnTo>
                          <a:pt x="702" y="386"/>
                        </a:lnTo>
                        <a:lnTo>
                          <a:pt x="702" y="386"/>
                        </a:lnTo>
                        <a:lnTo>
                          <a:pt x="694" y="350"/>
                        </a:lnTo>
                        <a:lnTo>
                          <a:pt x="686" y="316"/>
                        </a:lnTo>
                        <a:lnTo>
                          <a:pt x="676" y="286"/>
                        </a:lnTo>
                        <a:lnTo>
                          <a:pt x="666" y="258"/>
                        </a:lnTo>
                        <a:lnTo>
                          <a:pt x="646" y="212"/>
                        </a:lnTo>
                        <a:lnTo>
                          <a:pt x="630" y="182"/>
                        </a:lnTo>
                        <a:lnTo>
                          <a:pt x="688" y="124"/>
                        </a:lnTo>
                        <a:lnTo>
                          <a:pt x="622" y="58"/>
                        </a:lnTo>
                        <a:lnTo>
                          <a:pt x="554" y="124"/>
                        </a:lnTo>
                        <a:lnTo>
                          <a:pt x="612" y="182"/>
                        </a:lnTo>
                        <a:lnTo>
                          <a:pt x="612" y="182"/>
                        </a:lnTo>
                        <a:lnTo>
                          <a:pt x="596" y="212"/>
                        </a:lnTo>
                        <a:lnTo>
                          <a:pt x="578" y="258"/>
                        </a:lnTo>
                        <a:lnTo>
                          <a:pt x="568" y="286"/>
                        </a:lnTo>
                        <a:lnTo>
                          <a:pt x="558" y="316"/>
                        </a:lnTo>
                        <a:lnTo>
                          <a:pt x="548" y="350"/>
                        </a:lnTo>
                        <a:lnTo>
                          <a:pt x="540" y="386"/>
                        </a:lnTo>
                        <a:lnTo>
                          <a:pt x="540" y="386"/>
                        </a:lnTo>
                        <a:lnTo>
                          <a:pt x="524" y="352"/>
                        </a:lnTo>
                        <a:lnTo>
                          <a:pt x="508" y="320"/>
                        </a:lnTo>
                        <a:lnTo>
                          <a:pt x="496" y="288"/>
                        </a:lnTo>
                        <a:lnTo>
                          <a:pt x="484" y="256"/>
                        </a:lnTo>
                        <a:lnTo>
                          <a:pt x="466" y="196"/>
                        </a:lnTo>
                        <a:lnTo>
                          <a:pt x="454" y="140"/>
                        </a:lnTo>
                        <a:lnTo>
                          <a:pt x="444" y="90"/>
                        </a:lnTo>
                        <a:lnTo>
                          <a:pt x="438" y="50"/>
                        </a:lnTo>
                        <a:lnTo>
                          <a:pt x="434" y="0"/>
                        </a:lnTo>
                        <a:lnTo>
                          <a:pt x="220" y="46"/>
                        </a:lnTo>
                        <a:lnTo>
                          <a:pt x="220" y="46"/>
                        </a:lnTo>
                        <a:lnTo>
                          <a:pt x="196" y="52"/>
                        </a:lnTo>
                        <a:lnTo>
                          <a:pt x="174" y="60"/>
                        </a:lnTo>
                        <a:lnTo>
                          <a:pt x="152" y="70"/>
                        </a:lnTo>
                        <a:lnTo>
                          <a:pt x="132" y="80"/>
                        </a:lnTo>
                        <a:lnTo>
                          <a:pt x="112" y="94"/>
                        </a:lnTo>
                        <a:lnTo>
                          <a:pt x="94" y="108"/>
                        </a:lnTo>
                        <a:lnTo>
                          <a:pt x="78" y="124"/>
                        </a:lnTo>
                        <a:lnTo>
                          <a:pt x="62" y="142"/>
                        </a:lnTo>
                        <a:lnTo>
                          <a:pt x="48" y="160"/>
                        </a:lnTo>
                        <a:lnTo>
                          <a:pt x="36" y="180"/>
                        </a:lnTo>
                        <a:lnTo>
                          <a:pt x="26" y="200"/>
                        </a:lnTo>
                        <a:lnTo>
                          <a:pt x="16" y="222"/>
                        </a:lnTo>
                        <a:lnTo>
                          <a:pt x="10" y="244"/>
                        </a:lnTo>
                        <a:lnTo>
                          <a:pt x="4" y="268"/>
                        </a:lnTo>
                        <a:lnTo>
                          <a:pt x="2" y="292"/>
                        </a:lnTo>
                        <a:lnTo>
                          <a:pt x="0" y="316"/>
                        </a:lnTo>
                        <a:lnTo>
                          <a:pt x="0" y="534"/>
                        </a:lnTo>
                        <a:lnTo>
                          <a:pt x="1242" y="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133" name="组合 132"/>
                <p:cNvGrpSpPr/>
                <p:nvPr/>
              </p:nvGrpSpPr>
              <p:grpSpPr>
                <a:xfrm>
                  <a:off x="7218846" y="1739363"/>
                  <a:ext cx="329151" cy="287278"/>
                  <a:chOff x="-1630363" y="1246188"/>
                  <a:chExt cx="1971676" cy="1720850"/>
                </a:xfrm>
                <a:grpFill/>
              </p:grpSpPr>
              <p:sp>
                <p:nvSpPr>
                  <p:cNvPr id="134" name="Freeform 5"/>
                  <p:cNvSpPr/>
                  <p:nvPr/>
                </p:nvSpPr>
                <p:spPr bwMode="auto">
                  <a:xfrm>
                    <a:off x="-1039813" y="1246188"/>
                    <a:ext cx="774700" cy="774700"/>
                  </a:xfrm>
                  <a:custGeom>
                    <a:avLst/>
                    <a:gdLst>
                      <a:gd name="T0" fmla="*/ 244 w 488"/>
                      <a:gd name="T1" fmla="*/ 488 h 488"/>
                      <a:gd name="T2" fmla="*/ 294 w 488"/>
                      <a:gd name="T3" fmla="*/ 484 h 488"/>
                      <a:gd name="T4" fmla="*/ 340 w 488"/>
                      <a:gd name="T5" fmla="*/ 470 h 488"/>
                      <a:gd name="T6" fmla="*/ 380 w 488"/>
                      <a:gd name="T7" fmla="*/ 446 h 488"/>
                      <a:gd name="T8" fmla="*/ 416 w 488"/>
                      <a:gd name="T9" fmla="*/ 416 h 488"/>
                      <a:gd name="T10" fmla="*/ 446 w 488"/>
                      <a:gd name="T11" fmla="*/ 380 h 488"/>
                      <a:gd name="T12" fmla="*/ 468 w 488"/>
                      <a:gd name="T13" fmla="*/ 340 h 488"/>
                      <a:gd name="T14" fmla="*/ 484 w 488"/>
                      <a:gd name="T15" fmla="*/ 294 h 488"/>
                      <a:gd name="T16" fmla="*/ 488 w 488"/>
                      <a:gd name="T17" fmla="*/ 244 h 488"/>
                      <a:gd name="T18" fmla="*/ 486 w 488"/>
                      <a:gd name="T19" fmla="*/ 220 h 488"/>
                      <a:gd name="T20" fmla="*/ 478 w 488"/>
                      <a:gd name="T21" fmla="*/ 172 h 488"/>
                      <a:gd name="T22" fmla="*/ 458 w 488"/>
                      <a:gd name="T23" fmla="*/ 128 h 488"/>
                      <a:gd name="T24" fmla="*/ 432 w 488"/>
                      <a:gd name="T25" fmla="*/ 90 h 488"/>
                      <a:gd name="T26" fmla="*/ 400 w 488"/>
                      <a:gd name="T27" fmla="*/ 56 h 488"/>
                      <a:gd name="T28" fmla="*/ 360 w 488"/>
                      <a:gd name="T29" fmla="*/ 30 h 488"/>
                      <a:gd name="T30" fmla="*/ 316 w 488"/>
                      <a:gd name="T31" fmla="*/ 12 h 488"/>
                      <a:gd name="T32" fmla="*/ 270 w 488"/>
                      <a:gd name="T33" fmla="*/ 2 h 488"/>
                      <a:gd name="T34" fmla="*/ 244 w 488"/>
                      <a:gd name="T35" fmla="*/ 0 h 488"/>
                      <a:gd name="T36" fmla="*/ 196 w 488"/>
                      <a:gd name="T37" fmla="*/ 6 h 488"/>
                      <a:gd name="T38" fmla="*/ 150 w 488"/>
                      <a:gd name="T39" fmla="*/ 20 h 488"/>
                      <a:gd name="T40" fmla="*/ 108 w 488"/>
                      <a:gd name="T41" fmla="*/ 42 h 488"/>
                      <a:gd name="T42" fmla="*/ 72 w 488"/>
                      <a:gd name="T43" fmla="*/ 72 h 488"/>
                      <a:gd name="T44" fmla="*/ 42 w 488"/>
                      <a:gd name="T45" fmla="*/ 108 h 488"/>
                      <a:gd name="T46" fmla="*/ 20 w 488"/>
                      <a:gd name="T47" fmla="*/ 150 h 488"/>
                      <a:gd name="T48" fmla="*/ 6 w 488"/>
                      <a:gd name="T49" fmla="*/ 196 h 488"/>
                      <a:gd name="T50" fmla="*/ 0 w 488"/>
                      <a:gd name="T51" fmla="*/ 244 h 488"/>
                      <a:gd name="T52" fmla="*/ 2 w 488"/>
                      <a:gd name="T53" fmla="*/ 270 h 488"/>
                      <a:gd name="T54" fmla="*/ 12 w 488"/>
                      <a:gd name="T55" fmla="*/ 316 h 488"/>
                      <a:gd name="T56" fmla="*/ 30 w 488"/>
                      <a:gd name="T57" fmla="*/ 360 h 488"/>
                      <a:gd name="T58" fmla="*/ 56 w 488"/>
                      <a:gd name="T59" fmla="*/ 400 h 488"/>
                      <a:gd name="T60" fmla="*/ 90 w 488"/>
                      <a:gd name="T61" fmla="*/ 432 h 488"/>
                      <a:gd name="T62" fmla="*/ 128 w 488"/>
                      <a:gd name="T63" fmla="*/ 458 h 488"/>
                      <a:gd name="T64" fmla="*/ 172 w 488"/>
                      <a:gd name="T65" fmla="*/ 478 h 488"/>
                      <a:gd name="T66" fmla="*/ 220 w 488"/>
                      <a:gd name="T67" fmla="*/ 486 h 488"/>
                      <a:gd name="T68" fmla="*/ 244 w 488"/>
                      <a:gd name="T69" fmla="*/ 488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8" h="488">
                        <a:moveTo>
                          <a:pt x="244" y="488"/>
                        </a:moveTo>
                        <a:lnTo>
                          <a:pt x="244" y="488"/>
                        </a:lnTo>
                        <a:lnTo>
                          <a:pt x="270" y="486"/>
                        </a:lnTo>
                        <a:lnTo>
                          <a:pt x="294" y="484"/>
                        </a:lnTo>
                        <a:lnTo>
                          <a:pt x="316" y="478"/>
                        </a:lnTo>
                        <a:lnTo>
                          <a:pt x="340" y="470"/>
                        </a:lnTo>
                        <a:lnTo>
                          <a:pt x="360" y="458"/>
                        </a:lnTo>
                        <a:lnTo>
                          <a:pt x="380" y="446"/>
                        </a:lnTo>
                        <a:lnTo>
                          <a:pt x="400" y="432"/>
                        </a:lnTo>
                        <a:lnTo>
                          <a:pt x="416" y="416"/>
                        </a:lnTo>
                        <a:lnTo>
                          <a:pt x="432" y="400"/>
                        </a:lnTo>
                        <a:lnTo>
                          <a:pt x="446" y="380"/>
                        </a:lnTo>
                        <a:lnTo>
                          <a:pt x="458" y="360"/>
                        </a:lnTo>
                        <a:lnTo>
                          <a:pt x="468" y="340"/>
                        </a:lnTo>
                        <a:lnTo>
                          <a:pt x="478" y="316"/>
                        </a:lnTo>
                        <a:lnTo>
                          <a:pt x="484" y="294"/>
                        </a:lnTo>
                        <a:lnTo>
                          <a:pt x="486" y="270"/>
                        </a:lnTo>
                        <a:lnTo>
                          <a:pt x="488" y="244"/>
                        </a:lnTo>
                        <a:lnTo>
                          <a:pt x="488" y="244"/>
                        </a:lnTo>
                        <a:lnTo>
                          <a:pt x="486" y="220"/>
                        </a:lnTo>
                        <a:lnTo>
                          <a:pt x="484" y="196"/>
                        </a:lnTo>
                        <a:lnTo>
                          <a:pt x="478" y="172"/>
                        </a:lnTo>
                        <a:lnTo>
                          <a:pt x="468" y="150"/>
                        </a:lnTo>
                        <a:lnTo>
                          <a:pt x="458" y="128"/>
                        </a:lnTo>
                        <a:lnTo>
                          <a:pt x="446" y="108"/>
                        </a:lnTo>
                        <a:lnTo>
                          <a:pt x="432" y="90"/>
                        </a:lnTo>
                        <a:lnTo>
                          <a:pt x="416" y="72"/>
                        </a:lnTo>
                        <a:lnTo>
                          <a:pt x="400" y="56"/>
                        </a:lnTo>
                        <a:lnTo>
                          <a:pt x="380" y="42"/>
                        </a:lnTo>
                        <a:lnTo>
                          <a:pt x="360" y="30"/>
                        </a:lnTo>
                        <a:lnTo>
                          <a:pt x="340" y="20"/>
                        </a:lnTo>
                        <a:lnTo>
                          <a:pt x="316" y="12"/>
                        </a:lnTo>
                        <a:lnTo>
                          <a:pt x="294" y="6"/>
                        </a:lnTo>
                        <a:lnTo>
                          <a:pt x="270" y="2"/>
                        </a:lnTo>
                        <a:lnTo>
                          <a:pt x="244" y="0"/>
                        </a:lnTo>
                        <a:lnTo>
                          <a:pt x="244" y="0"/>
                        </a:lnTo>
                        <a:lnTo>
                          <a:pt x="220" y="2"/>
                        </a:lnTo>
                        <a:lnTo>
                          <a:pt x="196" y="6"/>
                        </a:lnTo>
                        <a:lnTo>
                          <a:pt x="172" y="12"/>
                        </a:lnTo>
                        <a:lnTo>
                          <a:pt x="150" y="20"/>
                        </a:lnTo>
                        <a:lnTo>
                          <a:pt x="128" y="30"/>
                        </a:lnTo>
                        <a:lnTo>
                          <a:pt x="108" y="42"/>
                        </a:lnTo>
                        <a:lnTo>
                          <a:pt x="90" y="56"/>
                        </a:lnTo>
                        <a:lnTo>
                          <a:pt x="72" y="72"/>
                        </a:lnTo>
                        <a:lnTo>
                          <a:pt x="56" y="90"/>
                        </a:lnTo>
                        <a:lnTo>
                          <a:pt x="42" y="108"/>
                        </a:lnTo>
                        <a:lnTo>
                          <a:pt x="30" y="128"/>
                        </a:lnTo>
                        <a:lnTo>
                          <a:pt x="20" y="150"/>
                        </a:lnTo>
                        <a:lnTo>
                          <a:pt x="12" y="172"/>
                        </a:lnTo>
                        <a:lnTo>
                          <a:pt x="6" y="196"/>
                        </a:lnTo>
                        <a:lnTo>
                          <a:pt x="2" y="220"/>
                        </a:lnTo>
                        <a:lnTo>
                          <a:pt x="0" y="244"/>
                        </a:lnTo>
                        <a:lnTo>
                          <a:pt x="0" y="244"/>
                        </a:lnTo>
                        <a:lnTo>
                          <a:pt x="2" y="270"/>
                        </a:lnTo>
                        <a:lnTo>
                          <a:pt x="6" y="294"/>
                        </a:lnTo>
                        <a:lnTo>
                          <a:pt x="12" y="316"/>
                        </a:lnTo>
                        <a:lnTo>
                          <a:pt x="20" y="340"/>
                        </a:lnTo>
                        <a:lnTo>
                          <a:pt x="30" y="360"/>
                        </a:lnTo>
                        <a:lnTo>
                          <a:pt x="42" y="380"/>
                        </a:lnTo>
                        <a:lnTo>
                          <a:pt x="56" y="400"/>
                        </a:lnTo>
                        <a:lnTo>
                          <a:pt x="72" y="416"/>
                        </a:lnTo>
                        <a:lnTo>
                          <a:pt x="90" y="432"/>
                        </a:lnTo>
                        <a:lnTo>
                          <a:pt x="108" y="446"/>
                        </a:lnTo>
                        <a:lnTo>
                          <a:pt x="128" y="458"/>
                        </a:lnTo>
                        <a:lnTo>
                          <a:pt x="150" y="470"/>
                        </a:lnTo>
                        <a:lnTo>
                          <a:pt x="172" y="478"/>
                        </a:lnTo>
                        <a:lnTo>
                          <a:pt x="196" y="484"/>
                        </a:lnTo>
                        <a:lnTo>
                          <a:pt x="220" y="486"/>
                        </a:lnTo>
                        <a:lnTo>
                          <a:pt x="244" y="488"/>
                        </a:lnTo>
                        <a:lnTo>
                          <a:pt x="244" y="4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35" name="Freeform 6"/>
                  <p:cNvSpPr/>
                  <p:nvPr/>
                </p:nvSpPr>
                <p:spPr bwMode="auto">
                  <a:xfrm>
                    <a:off x="-1630363" y="2119313"/>
                    <a:ext cx="1971676" cy="847725"/>
                  </a:xfrm>
                  <a:custGeom>
                    <a:avLst/>
                    <a:gdLst>
                      <a:gd name="T0" fmla="*/ 1242 w 1242"/>
                      <a:gd name="T1" fmla="*/ 316 h 534"/>
                      <a:gd name="T2" fmla="*/ 1242 w 1242"/>
                      <a:gd name="T3" fmla="*/ 292 h 534"/>
                      <a:gd name="T4" fmla="*/ 1232 w 1242"/>
                      <a:gd name="T5" fmla="*/ 244 h 534"/>
                      <a:gd name="T6" fmla="*/ 1216 w 1242"/>
                      <a:gd name="T7" fmla="*/ 200 h 534"/>
                      <a:gd name="T8" fmla="*/ 1194 w 1242"/>
                      <a:gd name="T9" fmla="*/ 160 h 534"/>
                      <a:gd name="T10" fmla="*/ 1166 w 1242"/>
                      <a:gd name="T11" fmla="*/ 124 h 534"/>
                      <a:gd name="T12" fmla="*/ 1130 w 1242"/>
                      <a:gd name="T13" fmla="*/ 94 h 534"/>
                      <a:gd name="T14" fmla="*/ 1090 w 1242"/>
                      <a:gd name="T15" fmla="*/ 70 h 534"/>
                      <a:gd name="T16" fmla="*/ 1046 w 1242"/>
                      <a:gd name="T17" fmla="*/ 52 h 534"/>
                      <a:gd name="T18" fmla="*/ 808 w 1242"/>
                      <a:gd name="T19" fmla="*/ 0 h 534"/>
                      <a:gd name="T20" fmla="*/ 804 w 1242"/>
                      <a:gd name="T21" fmla="*/ 50 h 534"/>
                      <a:gd name="T22" fmla="*/ 790 w 1242"/>
                      <a:gd name="T23" fmla="*/ 140 h 534"/>
                      <a:gd name="T24" fmla="*/ 758 w 1242"/>
                      <a:gd name="T25" fmla="*/ 256 h 534"/>
                      <a:gd name="T26" fmla="*/ 734 w 1242"/>
                      <a:gd name="T27" fmla="*/ 320 h 534"/>
                      <a:gd name="T28" fmla="*/ 702 w 1242"/>
                      <a:gd name="T29" fmla="*/ 386 h 534"/>
                      <a:gd name="T30" fmla="*/ 694 w 1242"/>
                      <a:gd name="T31" fmla="*/ 350 h 534"/>
                      <a:gd name="T32" fmla="*/ 676 w 1242"/>
                      <a:gd name="T33" fmla="*/ 286 h 534"/>
                      <a:gd name="T34" fmla="*/ 646 w 1242"/>
                      <a:gd name="T35" fmla="*/ 212 h 534"/>
                      <a:gd name="T36" fmla="*/ 688 w 1242"/>
                      <a:gd name="T37" fmla="*/ 124 h 534"/>
                      <a:gd name="T38" fmla="*/ 554 w 1242"/>
                      <a:gd name="T39" fmla="*/ 124 h 534"/>
                      <a:gd name="T40" fmla="*/ 612 w 1242"/>
                      <a:gd name="T41" fmla="*/ 182 h 534"/>
                      <a:gd name="T42" fmla="*/ 578 w 1242"/>
                      <a:gd name="T43" fmla="*/ 258 h 534"/>
                      <a:gd name="T44" fmla="*/ 558 w 1242"/>
                      <a:gd name="T45" fmla="*/ 316 h 534"/>
                      <a:gd name="T46" fmla="*/ 540 w 1242"/>
                      <a:gd name="T47" fmla="*/ 386 h 534"/>
                      <a:gd name="T48" fmla="*/ 524 w 1242"/>
                      <a:gd name="T49" fmla="*/ 352 h 534"/>
                      <a:gd name="T50" fmla="*/ 496 w 1242"/>
                      <a:gd name="T51" fmla="*/ 288 h 534"/>
                      <a:gd name="T52" fmla="*/ 466 w 1242"/>
                      <a:gd name="T53" fmla="*/ 196 h 534"/>
                      <a:gd name="T54" fmla="*/ 444 w 1242"/>
                      <a:gd name="T55" fmla="*/ 90 h 534"/>
                      <a:gd name="T56" fmla="*/ 434 w 1242"/>
                      <a:gd name="T57" fmla="*/ 0 h 534"/>
                      <a:gd name="T58" fmla="*/ 220 w 1242"/>
                      <a:gd name="T59" fmla="*/ 46 h 534"/>
                      <a:gd name="T60" fmla="*/ 174 w 1242"/>
                      <a:gd name="T61" fmla="*/ 60 h 534"/>
                      <a:gd name="T62" fmla="*/ 132 w 1242"/>
                      <a:gd name="T63" fmla="*/ 80 h 534"/>
                      <a:gd name="T64" fmla="*/ 94 w 1242"/>
                      <a:gd name="T65" fmla="*/ 108 h 534"/>
                      <a:gd name="T66" fmla="*/ 62 w 1242"/>
                      <a:gd name="T67" fmla="*/ 142 h 534"/>
                      <a:gd name="T68" fmla="*/ 36 w 1242"/>
                      <a:gd name="T69" fmla="*/ 180 h 534"/>
                      <a:gd name="T70" fmla="*/ 16 w 1242"/>
                      <a:gd name="T71" fmla="*/ 222 h 534"/>
                      <a:gd name="T72" fmla="*/ 4 w 1242"/>
                      <a:gd name="T73" fmla="*/ 268 h 534"/>
                      <a:gd name="T74" fmla="*/ 0 w 1242"/>
                      <a:gd name="T75" fmla="*/ 316 h 534"/>
                      <a:gd name="T76" fmla="*/ 1242 w 1242"/>
                      <a:gd name="T77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42" h="534">
                        <a:moveTo>
                          <a:pt x="1242" y="534"/>
                        </a:moveTo>
                        <a:lnTo>
                          <a:pt x="1242" y="316"/>
                        </a:lnTo>
                        <a:lnTo>
                          <a:pt x="1242" y="316"/>
                        </a:lnTo>
                        <a:lnTo>
                          <a:pt x="1242" y="292"/>
                        </a:lnTo>
                        <a:lnTo>
                          <a:pt x="1238" y="268"/>
                        </a:lnTo>
                        <a:lnTo>
                          <a:pt x="1232" y="244"/>
                        </a:lnTo>
                        <a:lnTo>
                          <a:pt x="1226" y="222"/>
                        </a:lnTo>
                        <a:lnTo>
                          <a:pt x="1216" y="200"/>
                        </a:lnTo>
                        <a:lnTo>
                          <a:pt x="1206" y="180"/>
                        </a:lnTo>
                        <a:lnTo>
                          <a:pt x="1194" y="160"/>
                        </a:lnTo>
                        <a:lnTo>
                          <a:pt x="1180" y="142"/>
                        </a:lnTo>
                        <a:lnTo>
                          <a:pt x="1166" y="124"/>
                        </a:lnTo>
                        <a:lnTo>
                          <a:pt x="1148" y="108"/>
                        </a:lnTo>
                        <a:lnTo>
                          <a:pt x="1130" y="94"/>
                        </a:lnTo>
                        <a:lnTo>
                          <a:pt x="1110" y="80"/>
                        </a:lnTo>
                        <a:lnTo>
                          <a:pt x="1090" y="70"/>
                        </a:lnTo>
                        <a:lnTo>
                          <a:pt x="1068" y="60"/>
                        </a:lnTo>
                        <a:lnTo>
                          <a:pt x="1046" y="52"/>
                        </a:lnTo>
                        <a:lnTo>
                          <a:pt x="1022" y="46"/>
                        </a:lnTo>
                        <a:lnTo>
                          <a:pt x="808" y="0"/>
                        </a:lnTo>
                        <a:lnTo>
                          <a:pt x="808" y="0"/>
                        </a:lnTo>
                        <a:lnTo>
                          <a:pt x="804" y="50"/>
                        </a:lnTo>
                        <a:lnTo>
                          <a:pt x="798" y="90"/>
                        </a:lnTo>
                        <a:lnTo>
                          <a:pt x="790" y="140"/>
                        </a:lnTo>
                        <a:lnTo>
                          <a:pt x="776" y="196"/>
                        </a:lnTo>
                        <a:lnTo>
                          <a:pt x="758" y="256"/>
                        </a:lnTo>
                        <a:lnTo>
                          <a:pt x="746" y="288"/>
                        </a:lnTo>
                        <a:lnTo>
                          <a:pt x="734" y="320"/>
                        </a:lnTo>
                        <a:lnTo>
                          <a:pt x="718" y="352"/>
                        </a:lnTo>
                        <a:lnTo>
                          <a:pt x="702" y="386"/>
                        </a:lnTo>
                        <a:lnTo>
                          <a:pt x="702" y="386"/>
                        </a:lnTo>
                        <a:lnTo>
                          <a:pt x="694" y="350"/>
                        </a:lnTo>
                        <a:lnTo>
                          <a:pt x="686" y="316"/>
                        </a:lnTo>
                        <a:lnTo>
                          <a:pt x="676" y="286"/>
                        </a:lnTo>
                        <a:lnTo>
                          <a:pt x="666" y="258"/>
                        </a:lnTo>
                        <a:lnTo>
                          <a:pt x="646" y="212"/>
                        </a:lnTo>
                        <a:lnTo>
                          <a:pt x="630" y="182"/>
                        </a:lnTo>
                        <a:lnTo>
                          <a:pt x="688" y="124"/>
                        </a:lnTo>
                        <a:lnTo>
                          <a:pt x="622" y="58"/>
                        </a:lnTo>
                        <a:lnTo>
                          <a:pt x="554" y="124"/>
                        </a:lnTo>
                        <a:lnTo>
                          <a:pt x="612" y="182"/>
                        </a:lnTo>
                        <a:lnTo>
                          <a:pt x="612" y="182"/>
                        </a:lnTo>
                        <a:lnTo>
                          <a:pt x="596" y="212"/>
                        </a:lnTo>
                        <a:lnTo>
                          <a:pt x="578" y="258"/>
                        </a:lnTo>
                        <a:lnTo>
                          <a:pt x="568" y="286"/>
                        </a:lnTo>
                        <a:lnTo>
                          <a:pt x="558" y="316"/>
                        </a:lnTo>
                        <a:lnTo>
                          <a:pt x="548" y="350"/>
                        </a:lnTo>
                        <a:lnTo>
                          <a:pt x="540" y="386"/>
                        </a:lnTo>
                        <a:lnTo>
                          <a:pt x="540" y="386"/>
                        </a:lnTo>
                        <a:lnTo>
                          <a:pt x="524" y="352"/>
                        </a:lnTo>
                        <a:lnTo>
                          <a:pt x="508" y="320"/>
                        </a:lnTo>
                        <a:lnTo>
                          <a:pt x="496" y="288"/>
                        </a:lnTo>
                        <a:lnTo>
                          <a:pt x="484" y="256"/>
                        </a:lnTo>
                        <a:lnTo>
                          <a:pt x="466" y="196"/>
                        </a:lnTo>
                        <a:lnTo>
                          <a:pt x="454" y="140"/>
                        </a:lnTo>
                        <a:lnTo>
                          <a:pt x="444" y="90"/>
                        </a:lnTo>
                        <a:lnTo>
                          <a:pt x="438" y="50"/>
                        </a:lnTo>
                        <a:lnTo>
                          <a:pt x="434" y="0"/>
                        </a:lnTo>
                        <a:lnTo>
                          <a:pt x="220" y="46"/>
                        </a:lnTo>
                        <a:lnTo>
                          <a:pt x="220" y="46"/>
                        </a:lnTo>
                        <a:lnTo>
                          <a:pt x="196" y="52"/>
                        </a:lnTo>
                        <a:lnTo>
                          <a:pt x="174" y="60"/>
                        </a:lnTo>
                        <a:lnTo>
                          <a:pt x="152" y="70"/>
                        </a:lnTo>
                        <a:lnTo>
                          <a:pt x="132" y="80"/>
                        </a:lnTo>
                        <a:lnTo>
                          <a:pt x="112" y="94"/>
                        </a:lnTo>
                        <a:lnTo>
                          <a:pt x="94" y="108"/>
                        </a:lnTo>
                        <a:lnTo>
                          <a:pt x="78" y="124"/>
                        </a:lnTo>
                        <a:lnTo>
                          <a:pt x="62" y="142"/>
                        </a:lnTo>
                        <a:lnTo>
                          <a:pt x="48" y="160"/>
                        </a:lnTo>
                        <a:lnTo>
                          <a:pt x="36" y="180"/>
                        </a:lnTo>
                        <a:lnTo>
                          <a:pt x="26" y="200"/>
                        </a:lnTo>
                        <a:lnTo>
                          <a:pt x="16" y="222"/>
                        </a:lnTo>
                        <a:lnTo>
                          <a:pt x="10" y="244"/>
                        </a:lnTo>
                        <a:lnTo>
                          <a:pt x="4" y="268"/>
                        </a:lnTo>
                        <a:lnTo>
                          <a:pt x="2" y="292"/>
                        </a:lnTo>
                        <a:lnTo>
                          <a:pt x="0" y="316"/>
                        </a:lnTo>
                        <a:lnTo>
                          <a:pt x="0" y="534"/>
                        </a:lnTo>
                        <a:lnTo>
                          <a:pt x="1242" y="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</p:grpSp>
          </p:grpSp>
        </p:grpSp>
        <p:grpSp>
          <p:nvGrpSpPr>
            <p:cNvPr id="117" name="组合 116"/>
            <p:cNvGrpSpPr/>
            <p:nvPr/>
          </p:nvGrpSpPr>
          <p:grpSpPr>
            <a:xfrm>
              <a:off x="6039126" y="2644577"/>
              <a:ext cx="1839954" cy="623323"/>
              <a:chOff x="6039126" y="2644577"/>
              <a:chExt cx="1839954" cy="623323"/>
            </a:xfrm>
            <a:grpFill/>
          </p:grpSpPr>
          <p:sp>
            <p:nvSpPr>
              <p:cNvPr id="118" name="圆角矩形 117"/>
              <p:cNvSpPr/>
              <p:nvPr/>
            </p:nvSpPr>
            <p:spPr>
              <a:xfrm>
                <a:off x="6039126" y="3056731"/>
                <a:ext cx="1839954" cy="21116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>
                    <a:latin typeface="+mj-ea"/>
                    <a:ea typeface="+mj-ea"/>
                  </a:rPr>
                  <a:t>Design &amp; Development Team</a:t>
                </a:r>
                <a:endParaRPr lang="zh-CN" altLang="en-US" sz="1000">
                  <a:latin typeface="+mj-ea"/>
                  <a:ea typeface="+mj-ea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6362614" y="2644577"/>
                <a:ext cx="1192979" cy="412154"/>
                <a:chOff x="6355018" y="1614487"/>
                <a:chExt cx="1192979" cy="412154"/>
              </a:xfrm>
              <a:grpFill/>
            </p:grpSpPr>
            <p:grpSp>
              <p:nvGrpSpPr>
                <p:cNvPr id="120" name="组合 119"/>
                <p:cNvGrpSpPr/>
                <p:nvPr/>
              </p:nvGrpSpPr>
              <p:grpSpPr>
                <a:xfrm>
                  <a:off x="6715394" y="1614487"/>
                  <a:ext cx="472227" cy="412153"/>
                  <a:chOff x="-1630363" y="1246188"/>
                  <a:chExt cx="1971676" cy="1720850"/>
                </a:xfrm>
                <a:grpFill/>
              </p:grpSpPr>
              <p:sp>
                <p:nvSpPr>
                  <p:cNvPr id="127" name="Freeform 5"/>
                  <p:cNvSpPr/>
                  <p:nvPr/>
                </p:nvSpPr>
                <p:spPr bwMode="auto">
                  <a:xfrm>
                    <a:off x="-1039813" y="1246188"/>
                    <a:ext cx="774700" cy="774700"/>
                  </a:xfrm>
                  <a:custGeom>
                    <a:avLst/>
                    <a:gdLst>
                      <a:gd name="T0" fmla="*/ 244 w 488"/>
                      <a:gd name="T1" fmla="*/ 488 h 488"/>
                      <a:gd name="T2" fmla="*/ 294 w 488"/>
                      <a:gd name="T3" fmla="*/ 484 h 488"/>
                      <a:gd name="T4" fmla="*/ 340 w 488"/>
                      <a:gd name="T5" fmla="*/ 470 h 488"/>
                      <a:gd name="T6" fmla="*/ 380 w 488"/>
                      <a:gd name="T7" fmla="*/ 446 h 488"/>
                      <a:gd name="T8" fmla="*/ 416 w 488"/>
                      <a:gd name="T9" fmla="*/ 416 h 488"/>
                      <a:gd name="T10" fmla="*/ 446 w 488"/>
                      <a:gd name="T11" fmla="*/ 380 h 488"/>
                      <a:gd name="T12" fmla="*/ 468 w 488"/>
                      <a:gd name="T13" fmla="*/ 340 h 488"/>
                      <a:gd name="T14" fmla="*/ 484 w 488"/>
                      <a:gd name="T15" fmla="*/ 294 h 488"/>
                      <a:gd name="T16" fmla="*/ 488 w 488"/>
                      <a:gd name="T17" fmla="*/ 244 h 488"/>
                      <a:gd name="T18" fmla="*/ 486 w 488"/>
                      <a:gd name="T19" fmla="*/ 220 h 488"/>
                      <a:gd name="T20" fmla="*/ 478 w 488"/>
                      <a:gd name="T21" fmla="*/ 172 h 488"/>
                      <a:gd name="T22" fmla="*/ 458 w 488"/>
                      <a:gd name="T23" fmla="*/ 128 h 488"/>
                      <a:gd name="T24" fmla="*/ 432 w 488"/>
                      <a:gd name="T25" fmla="*/ 90 h 488"/>
                      <a:gd name="T26" fmla="*/ 400 w 488"/>
                      <a:gd name="T27" fmla="*/ 56 h 488"/>
                      <a:gd name="T28" fmla="*/ 360 w 488"/>
                      <a:gd name="T29" fmla="*/ 30 h 488"/>
                      <a:gd name="T30" fmla="*/ 316 w 488"/>
                      <a:gd name="T31" fmla="*/ 12 h 488"/>
                      <a:gd name="T32" fmla="*/ 270 w 488"/>
                      <a:gd name="T33" fmla="*/ 2 h 488"/>
                      <a:gd name="T34" fmla="*/ 244 w 488"/>
                      <a:gd name="T35" fmla="*/ 0 h 488"/>
                      <a:gd name="T36" fmla="*/ 196 w 488"/>
                      <a:gd name="T37" fmla="*/ 6 h 488"/>
                      <a:gd name="T38" fmla="*/ 150 w 488"/>
                      <a:gd name="T39" fmla="*/ 20 h 488"/>
                      <a:gd name="T40" fmla="*/ 108 w 488"/>
                      <a:gd name="T41" fmla="*/ 42 h 488"/>
                      <a:gd name="T42" fmla="*/ 72 w 488"/>
                      <a:gd name="T43" fmla="*/ 72 h 488"/>
                      <a:gd name="T44" fmla="*/ 42 w 488"/>
                      <a:gd name="T45" fmla="*/ 108 h 488"/>
                      <a:gd name="T46" fmla="*/ 20 w 488"/>
                      <a:gd name="T47" fmla="*/ 150 h 488"/>
                      <a:gd name="T48" fmla="*/ 6 w 488"/>
                      <a:gd name="T49" fmla="*/ 196 h 488"/>
                      <a:gd name="T50" fmla="*/ 0 w 488"/>
                      <a:gd name="T51" fmla="*/ 244 h 488"/>
                      <a:gd name="T52" fmla="*/ 2 w 488"/>
                      <a:gd name="T53" fmla="*/ 270 h 488"/>
                      <a:gd name="T54" fmla="*/ 12 w 488"/>
                      <a:gd name="T55" fmla="*/ 316 h 488"/>
                      <a:gd name="T56" fmla="*/ 30 w 488"/>
                      <a:gd name="T57" fmla="*/ 360 h 488"/>
                      <a:gd name="T58" fmla="*/ 56 w 488"/>
                      <a:gd name="T59" fmla="*/ 400 h 488"/>
                      <a:gd name="T60" fmla="*/ 90 w 488"/>
                      <a:gd name="T61" fmla="*/ 432 h 488"/>
                      <a:gd name="T62" fmla="*/ 128 w 488"/>
                      <a:gd name="T63" fmla="*/ 458 h 488"/>
                      <a:gd name="T64" fmla="*/ 172 w 488"/>
                      <a:gd name="T65" fmla="*/ 478 h 488"/>
                      <a:gd name="T66" fmla="*/ 220 w 488"/>
                      <a:gd name="T67" fmla="*/ 486 h 488"/>
                      <a:gd name="T68" fmla="*/ 244 w 488"/>
                      <a:gd name="T69" fmla="*/ 488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8" h="488">
                        <a:moveTo>
                          <a:pt x="244" y="488"/>
                        </a:moveTo>
                        <a:lnTo>
                          <a:pt x="244" y="488"/>
                        </a:lnTo>
                        <a:lnTo>
                          <a:pt x="270" y="486"/>
                        </a:lnTo>
                        <a:lnTo>
                          <a:pt x="294" y="484"/>
                        </a:lnTo>
                        <a:lnTo>
                          <a:pt x="316" y="478"/>
                        </a:lnTo>
                        <a:lnTo>
                          <a:pt x="340" y="470"/>
                        </a:lnTo>
                        <a:lnTo>
                          <a:pt x="360" y="458"/>
                        </a:lnTo>
                        <a:lnTo>
                          <a:pt x="380" y="446"/>
                        </a:lnTo>
                        <a:lnTo>
                          <a:pt x="400" y="432"/>
                        </a:lnTo>
                        <a:lnTo>
                          <a:pt x="416" y="416"/>
                        </a:lnTo>
                        <a:lnTo>
                          <a:pt x="432" y="400"/>
                        </a:lnTo>
                        <a:lnTo>
                          <a:pt x="446" y="380"/>
                        </a:lnTo>
                        <a:lnTo>
                          <a:pt x="458" y="360"/>
                        </a:lnTo>
                        <a:lnTo>
                          <a:pt x="468" y="340"/>
                        </a:lnTo>
                        <a:lnTo>
                          <a:pt x="478" y="316"/>
                        </a:lnTo>
                        <a:lnTo>
                          <a:pt x="484" y="294"/>
                        </a:lnTo>
                        <a:lnTo>
                          <a:pt x="486" y="270"/>
                        </a:lnTo>
                        <a:lnTo>
                          <a:pt x="488" y="244"/>
                        </a:lnTo>
                        <a:lnTo>
                          <a:pt x="488" y="244"/>
                        </a:lnTo>
                        <a:lnTo>
                          <a:pt x="486" y="220"/>
                        </a:lnTo>
                        <a:lnTo>
                          <a:pt x="484" y="196"/>
                        </a:lnTo>
                        <a:lnTo>
                          <a:pt x="478" y="172"/>
                        </a:lnTo>
                        <a:lnTo>
                          <a:pt x="468" y="150"/>
                        </a:lnTo>
                        <a:lnTo>
                          <a:pt x="458" y="128"/>
                        </a:lnTo>
                        <a:lnTo>
                          <a:pt x="446" y="108"/>
                        </a:lnTo>
                        <a:lnTo>
                          <a:pt x="432" y="90"/>
                        </a:lnTo>
                        <a:lnTo>
                          <a:pt x="416" y="72"/>
                        </a:lnTo>
                        <a:lnTo>
                          <a:pt x="400" y="56"/>
                        </a:lnTo>
                        <a:lnTo>
                          <a:pt x="380" y="42"/>
                        </a:lnTo>
                        <a:lnTo>
                          <a:pt x="360" y="30"/>
                        </a:lnTo>
                        <a:lnTo>
                          <a:pt x="340" y="20"/>
                        </a:lnTo>
                        <a:lnTo>
                          <a:pt x="316" y="12"/>
                        </a:lnTo>
                        <a:lnTo>
                          <a:pt x="294" y="6"/>
                        </a:lnTo>
                        <a:lnTo>
                          <a:pt x="270" y="2"/>
                        </a:lnTo>
                        <a:lnTo>
                          <a:pt x="244" y="0"/>
                        </a:lnTo>
                        <a:lnTo>
                          <a:pt x="244" y="0"/>
                        </a:lnTo>
                        <a:lnTo>
                          <a:pt x="220" y="2"/>
                        </a:lnTo>
                        <a:lnTo>
                          <a:pt x="196" y="6"/>
                        </a:lnTo>
                        <a:lnTo>
                          <a:pt x="172" y="12"/>
                        </a:lnTo>
                        <a:lnTo>
                          <a:pt x="150" y="20"/>
                        </a:lnTo>
                        <a:lnTo>
                          <a:pt x="128" y="30"/>
                        </a:lnTo>
                        <a:lnTo>
                          <a:pt x="108" y="42"/>
                        </a:lnTo>
                        <a:lnTo>
                          <a:pt x="90" y="56"/>
                        </a:lnTo>
                        <a:lnTo>
                          <a:pt x="72" y="72"/>
                        </a:lnTo>
                        <a:lnTo>
                          <a:pt x="56" y="90"/>
                        </a:lnTo>
                        <a:lnTo>
                          <a:pt x="42" y="108"/>
                        </a:lnTo>
                        <a:lnTo>
                          <a:pt x="30" y="128"/>
                        </a:lnTo>
                        <a:lnTo>
                          <a:pt x="20" y="150"/>
                        </a:lnTo>
                        <a:lnTo>
                          <a:pt x="12" y="172"/>
                        </a:lnTo>
                        <a:lnTo>
                          <a:pt x="6" y="196"/>
                        </a:lnTo>
                        <a:lnTo>
                          <a:pt x="2" y="220"/>
                        </a:lnTo>
                        <a:lnTo>
                          <a:pt x="0" y="244"/>
                        </a:lnTo>
                        <a:lnTo>
                          <a:pt x="0" y="244"/>
                        </a:lnTo>
                        <a:lnTo>
                          <a:pt x="2" y="270"/>
                        </a:lnTo>
                        <a:lnTo>
                          <a:pt x="6" y="294"/>
                        </a:lnTo>
                        <a:lnTo>
                          <a:pt x="12" y="316"/>
                        </a:lnTo>
                        <a:lnTo>
                          <a:pt x="20" y="340"/>
                        </a:lnTo>
                        <a:lnTo>
                          <a:pt x="30" y="360"/>
                        </a:lnTo>
                        <a:lnTo>
                          <a:pt x="42" y="380"/>
                        </a:lnTo>
                        <a:lnTo>
                          <a:pt x="56" y="400"/>
                        </a:lnTo>
                        <a:lnTo>
                          <a:pt x="72" y="416"/>
                        </a:lnTo>
                        <a:lnTo>
                          <a:pt x="90" y="432"/>
                        </a:lnTo>
                        <a:lnTo>
                          <a:pt x="108" y="446"/>
                        </a:lnTo>
                        <a:lnTo>
                          <a:pt x="128" y="458"/>
                        </a:lnTo>
                        <a:lnTo>
                          <a:pt x="150" y="470"/>
                        </a:lnTo>
                        <a:lnTo>
                          <a:pt x="172" y="478"/>
                        </a:lnTo>
                        <a:lnTo>
                          <a:pt x="196" y="484"/>
                        </a:lnTo>
                        <a:lnTo>
                          <a:pt x="220" y="486"/>
                        </a:lnTo>
                        <a:lnTo>
                          <a:pt x="244" y="488"/>
                        </a:lnTo>
                        <a:lnTo>
                          <a:pt x="244" y="4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28" name="Freeform 6"/>
                  <p:cNvSpPr/>
                  <p:nvPr/>
                </p:nvSpPr>
                <p:spPr bwMode="auto">
                  <a:xfrm>
                    <a:off x="-1630363" y="2119313"/>
                    <a:ext cx="1971676" cy="847725"/>
                  </a:xfrm>
                  <a:custGeom>
                    <a:avLst/>
                    <a:gdLst>
                      <a:gd name="T0" fmla="*/ 1242 w 1242"/>
                      <a:gd name="T1" fmla="*/ 316 h 534"/>
                      <a:gd name="T2" fmla="*/ 1242 w 1242"/>
                      <a:gd name="T3" fmla="*/ 292 h 534"/>
                      <a:gd name="T4" fmla="*/ 1232 w 1242"/>
                      <a:gd name="T5" fmla="*/ 244 h 534"/>
                      <a:gd name="T6" fmla="*/ 1216 w 1242"/>
                      <a:gd name="T7" fmla="*/ 200 h 534"/>
                      <a:gd name="T8" fmla="*/ 1194 w 1242"/>
                      <a:gd name="T9" fmla="*/ 160 h 534"/>
                      <a:gd name="T10" fmla="*/ 1166 w 1242"/>
                      <a:gd name="T11" fmla="*/ 124 h 534"/>
                      <a:gd name="T12" fmla="*/ 1130 w 1242"/>
                      <a:gd name="T13" fmla="*/ 94 h 534"/>
                      <a:gd name="T14" fmla="*/ 1090 w 1242"/>
                      <a:gd name="T15" fmla="*/ 70 h 534"/>
                      <a:gd name="T16" fmla="*/ 1046 w 1242"/>
                      <a:gd name="T17" fmla="*/ 52 h 534"/>
                      <a:gd name="T18" fmla="*/ 808 w 1242"/>
                      <a:gd name="T19" fmla="*/ 0 h 534"/>
                      <a:gd name="T20" fmla="*/ 804 w 1242"/>
                      <a:gd name="T21" fmla="*/ 50 h 534"/>
                      <a:gd name="T22" fmla="*/ 790 w 1242"/>
                      <a:gd name="T23" fmla="*/ 140 h 534"/>
                      <a:gd name="T24" fmla="*/ 758 w 1242"/>
                      <a:gd name="T25" fmla="*/ 256 h 534"/>
                      <a:gd name="T26" fmla="*/ 734 w 1242"/>
                      <a:gd name="T27" fmla="*/ 320 h 534"/>
                      <a:gd name="T28" fmla="*/ 702 w 1242"/>
                      <a:gd name="T29" fmla="*/ 386 h 534"/>
                      <a:gd name="T30" fmla="*/ 694 w 1242"/>
                      <a:gd name="T31" fmla="*/ 350 h 534"/>
                      <a:gd name="T32" fmla="*/ 676 w 1242"/>
                      <a:gd name="T33" fmla="*/ 286 h 534"/>
                      <a:gd name="T34" fmla="*/ 646 w 1242"/>
                      <a:gd name="T35" fmla="*/ 212 h 534"/>
                      <a:gd name="T36" fmla="*/ 688 w 1242"/>
                      <a:gd name="T37" fmla="*/ 124 h 534"/>
                      <a:gd name="T38" fmla="*/ 554 w 1242"/>
                      <a:gd name="T39" fmla="*/ 124 h 534"/>
                      <a:gd name="T40" fmla="*/ 612 w 1242"/>
                      <a:gd name="T41" fmla="*/ 182 h 534"/>
                      <a:gd name="T42" fmla="*/ 578 w 1242"/>
                      <a:gd name="T43" fmla="*/ 258 h 534"/>
                      <a:gd name="T44" fmla="*/ 558 w 1242"/>
                      <a:gd name="T45" fmla="*/ 316 h 534"/>
                      <a:gd name="T46" fmla="*/ 540 w 1242"/>
                      <a:gd name="T47" fmla="*/ 386 h 534"/>
                      <a:gd name="T48" fmla="*/ 524 w 1242"/>
                      <a:gd name="T49" fmla="*/ 352 h 534"/>
                      <a:gd name="T50" fmla="*/ 496 w 1242"/>
                      <a:gd name="T51" fmla="*/ 288 h 534"/>
                      <a:gd name="T52" fmla="*/ 466 w 1242"/>
                      <a:gd name="T53" fmla="*/ 196 h 534"/>
                      <a:gd name="T54" fmla="*/ 444 w 1242"/>
                      <a:gd name="T55" fmla="*/ 90 h 534"/>
                      <a:gd name="T56" fmla="*/ 434 w 1242"/>
                      <a:gd name="T57" fmla="*/ 0 h 534"/>
                      <a:gd name="T58" fmla="*/ 220 w 1242"/>
                      <a:gd name="T59" fmla="*/ 46 h 534"/>
                      <a:gd name="T60" fmla="*/ 174 w 1242"/>
                      <a:gd name="T61" fmla="*/ 60 h 534"/>
                      <a:gd name="T62" fmla="*/ 132 w 1242"/>
                      <a:gd name="T63" fmla="*/ 80 h 534"/>
                      <a:gd name="T64" fmla="*/ 94 w 1242"/>
                      <a:gd name="T65" fmla="*/ 108 h 534"/>
                      <a:gd name="T66" fmla="*/ 62 w 1242"/>
                      <a:gd name="T67" fmla="*/ 142 h 534"/>
                      <a:gd name="T68" fmla="*/ 36 w 1242"/>
                      <a:gd name="T69" fmla="*/ 180 h 534"/>
                      <a:gd name="T70" fmla="*/ 16 w 1242"/>
                      <a:gd name="T71" fmla="*/ 222 h 534"/>
                      <a:gd name="T72" fmla="*/ 4 w 1242"/>
                      <a:gd name="T73" fmla="*/ 268 h 534"/>
                      <a:gd name="T74" fmla="*/ 0 w 1242"/>
                      <a:gd name="T75" fmla="*/ 316 h 534"/>
                      <a:gd name="T76" fmla="*/ 1242 w 1242"/>
                      <a:gd name="T77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42" h="534">
                        <a:moveTo>
                          <a:pt x="1242" y="534"/>
                        </a:moveTo>
                        <a:lnTo>
                          <a:pt x="1242" y="316"/>
                        </a:lnTo>
                        <a:lnTo>
                          <a:pt x="1242" y="316"/>
                        </a:lnTo>
                        <a:lnTo>
                          <a:pt x="1242" y="292"/>
                        </a:lnTo>
                        <a:lnTo>
                          <a:pt x="1238" y="268"/>
                        </a:lnTo>
                        <a:lnTo>
                          <a:pt x="1232" y="244"/>
                        </a:lnTo>
                        <a:lnTo>
                          <a:pt x="1226" y="222"/>
                        </a:lnTo>
                        <a:lnTo>
                          <a:pt x="1216" y="200"/>
                        </a:lnTo>
                        <a:lnTo>
                          <a:pt x="1206" y="180"/>
                        </a:lnTo>
                        <a:lnTo>
                          <a:pt x="1194" y="160"/>
                        </a:lnTo>
                        <a:lnTo>
                          <a:pt x="1180" y="142"/>
                        </a:lnTo>
                        <a:lnTo>
                          <a:pt x="1166" y="124"/>
                        </a:lnTo>
                        <a:lnTo>
                          <a:pt x="1148" y="108"/>
                        </a:lnTo>
                        <a:lnTo>
                          <a:pt x="1130" y="94"/>
                        </a:lnTo>
                        <a:lnTo>
                          <a:pt x="1110" y="80"/>
                        </a:lnTo>
                        <a:lnTo>
                          <a:pt x="1090" y="70"/>
                        </a:lnTo>
                        <a:lnTo>
                          <a:pt x="1068" y="60"/>
                        </a:lnTo>
                        <a:lnTo>
                          <a:pt x="1046" y="52"/>
                        </a:lnTo>
                        <a:lnTo>
                          <a:pt x="1022" y="46"/>
                        </a:lnTo>
                        <a:lnTo>
                          <a:pt x="808" y="0"/>
                        </a:lnTo>
                        <a:lnTo>
                          <a:pt x="808" y="0"/>
                        </a:lnTo>
                        <a:lnTo>
                          <a:pt x="804" y="50"/>
                        </a:lnTo>
                        <a:lnTo>
                          <a:pt x="798" y="90"/>
                        </a:lnTo>
                        <a:lnTo>
                          <a:pt x="790" y="140"/>
                        </a:lnTo>
                        <a:lnTo>
                          <a:pt x="776" y="196"/>
                        </a:lnTo>
                        <a:lnTo>
                          <a:pt x="758" y="256"/>
                        </a:lnTo>
                        <a:lnTo>
                          <a:pt x="746" y="288"/>
                        </a:lnTo>
                        <a:lnTo>
                          <a:pt x="734" y="320"/>
                        </a:lnTo>
                        <a:lnTo>
                          <a:pt x="718" y="352"/>
                        </a:lnTo>
                        <a:lnTo>
                          <a:pt x="702" y="386"/>
                        </a:lnTo>
                        <a:lnTo>
                          <a:pt x="702" y="386"/>
                        </a:lnTo>
                        <a:lnTo>
                          <a:pt x="694" y="350"/>
                        </a:lnTo>
                        <a:lnTo>
                          <a:pt x="686" y="316"/>
                        </a:lnTo>
                        <a:lnTo>
                          <a:pt x="676" y="286"/>
                        </a:lnTo>
                        <a:lnTo>
                          <a:pt x="666" y="258"/>
                        </a:lnTo>
                        <a:lnTo>
                          <a:pt x="646" y="212"/>
                        </a:lnTo>
                        <a:lnTo>
                          <a:pt x="630" y="182"/>
                        </a:lnTo>
                        <a:lnTo>
                          <a:pt x="688" y="124"/>
                        </a:lnTo>
                        <a:lnTo>
                          <a:pt x="622" y="58"/>
                        </a:lnTo>
                        <a:lnTo>
                          <a:pt x="554" y="124"/>
                        </a:lnTo>
                        <a:lnTo>
                          <a:pt x="612" y="182"/>
                        </a:lnTo>
                        <a:lnTo>
                          <a:pt x="612" y="182"/>
                        </a:lnTo>
                        <a:lnTo>
                          <a:pt x="596" y="212"/>
                        </a:lnTo>
                        <a:lnTo>
                          <a:pt x="578" y="258"/>
                        </a:lnTo>
                        <a:lnTo>
                          <a:pt x="568" y="286"/>
                        </a:lnTo>
                        <a:lnTo>
                          <a:pt x="558" y="316"/>
                        </a:lnTo>
                        <a:lnTo>
                          <a:pt x="548" y="350"/>
                        </a:lnTo>
                        <a:lnTo>
                          <a:pt x="540" y="386"/>
                        </a:lnTo>
                        <a:lnTo>
                          <a:pt x="540" y="386"/>
                        </a:lnTo>
                        <a:lnTo>
                          <a:pt x="524" y="352"/>
                        </a:lnTo>
                        <a:lnTo>
                          <a:pt x="508" y="320"/>
                        </a:lnTo>
                        <a:lnTo>
                          <a:pt x="496" y="288"/>
                        </a:lnTo>
                        <a:lnTo>
                          <a:pt x="484" y="256"/>
                        </a:lnTo>
                        <a:lnTo>
                          <a:pt x="466" y="196"/>
                        </a:lnTo>
                        <a:lnTo>
                          <a:pt x="454" y="140"/>
                        </a:lnTo>
                        <a:lnTo>
                          <a:pt x="444" y="90"/>
                        </a:lnTo>
                        <a:lnTo>
                          <a:pt x="438" y="50"/>
                        </a:lnTo>
                        <a:lnTo>
                          <a:pt x="434" y="0"/>
                        </a:lnTo>
                        <a:lnTo>
                          <a:pt x="220" y="46"/>
                        </a:lnTo>
                        <a:lnTo>
                          <a:pt x="220" y="46"/>
                        </a:lnTo>
                        <a:lnTo>
                          <a:pt x="196" y="52"/>
                        </a:lnTo>
                        <a:lnTo>
                          <a:pt x="174" y="60"/>
                        </a:lnTo>
                        <a:lnTo>
                          <a:pt x="152" y="70"/>
                        </a:lnTo>
                        <a:lnTo>
                          <a:pt x="132" y="80"/>
                        </a:lnTo>
                        <a:lnTo>
                          <a:pt x="112" y="94"/>
                        </a:lnTo>
                        <a:lnTo>
                          <a:pt x="94" y="108"/>
                        </a:lnTo>
                        <a:lnTo>
                          <a:pt x="78" y="124"/>
                        </a:lnTo>
                        <a:lnTo>
                          <a:pt x="62" y="142"/>
                        </a:lnTo>
                        <a:lnTo>
                          <a:pt x="48" y="160"/>
                        </a:lnTo>
                        <a:lnTo>
                          <a:pt x="36" y="180"/>
                        </a:lnTo>
                        <a:lnTo>
                          <a:pt x="26" y="200"/>
                        </a:lnTo>
                        <a:lnTo>
                          <a:pt x="16" y="222"/>
                        </a:lnTo>
                        <a:lnTo>
                          <a:pt x="10" y="244"/>
                        </a:lnTo>
                        <a:lnTo>
                          <a:pt x="4" y="268"/>
                        </a:lnTo>
                        <a:lnTo>
                          <a:pt x="2" y="292"/>
                        </a:lnTo>
                        <a:lnTo>
                          <a:pt x="0" y="316"/>
                        </a:lnTo>
                        <a:lnTo>
                          <a:pt x="0" y="534"/>
                        </a:lnTo>
                        <a:lnTo>
                          <a:pt x="1242" y="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121" name="组合 120"/>
                <p:cNvGrpSpPr/>
                <p:nvPr/>
              </p:nvGrpSpPr>
              <p:grpSpPr>
                <a:xfrm>
                  <a:off x="6355018" y="1739363"/>
                  <a:ext cx="329151" cy="287278"/>
                  <a:chOff x="-1630363" y="1246188"/>
                  <a:chExt cx="1971676" cy="1720850"/>
                </a:xfrm>
                <a:grpFill/>
              </p:grpSpPr>
              <p:sp>
                <p:nvSpPr>
                  <p:cNvPr id="125" name="Freeform 5"/>
                  <p:cNvSpPr/>
                  <p:nvPr/>
                </p:nvSpPr>
                <p:spPr bwMode="auto">
                  <a:xfrm>
                    <a:off x="-1039813" y="1246188"/>
                    <a:ext cx="774700" cy="774700"/>
                  </a:xfrm>
                  <a:custGeom>
                    <a:avLst/>
                    <a:gdLst>
                      <a:gd name="T0" fmla="*/ 244 w 488"/>
                      <a:gd name="T1" fmla="*/ 488 h 488"/>
                      <a:gd name="T2" fmla="*/ 294 w 488"/>
                      <a:gd name="T3" fmla="*/ 484 h 488"/>
                      <a:gd name="T4" fmla="*/ 340 w 488"/>
                      <a:gd name="T5" fmla="*/ 470 h 488"/>
                      <a:gd name="T6" fmla="*/ 380 w 488"/>
                      <a:gd name="T7" fmla="*/ 446 h 488"/>
                      <a:gd name="T8" fmla="*/ 416 w 488"/>
                      <a:gd name="T9" fmla="*/ 416 h 488"/>
                      <a:gd name="T10" fmla="*/ 446 w 488"/>
                      <a:gd name="T11" fmla="*/ 380 h 488"/>
                      <a:gd name="T12" fmla="*/ 468 w 488"/>
                      <a:gd name="T13" fmla="*/ 340 h 488"/>
                      <a:gd name="T14" fmla="*/ 484 w 488"/>
                      <a:gd name="T15" fmla="*/ 294 h 488"/>
                      <a:gd name="T16" fmla="*/ 488 w 488"/>
                      <a:gd name="T17" fmla="*/ 244 h 488"/>
                      <a:gd name="T18" fmla="*/ 486 w 488"/>
                      <a:gd name="T19" fmla="*/ 220 h 488"/>
                      <a:gd name="T20" fmla="*/ 478 w 488"/>
                      <a:gd name="T21" fmla="*/ 172 h 488"/>
                      <a:gd name="T22" fmla="*/ 458 w 488"/>
                      <a:gd name="T23" fmla="*/ 128 h 488"/>
                      <a:gd name="T24" fmla="*/ 432 w 488"/>
                      <a:gd name="T25" fmla="*/ 90 h 488"/>
                      <a:gd name="T26" fmla="*/ 400 w 488"/>
                      <a:gd name="T27" fmla="*/ 56 h 488"/>
                      <a:gd name="T28" fmla="*/ 360 w 488"/>
                      <a:gd name="T29" fmla="*/ 30 h 488"/>
                      <a:gd name="T30" fmla="*/ 316 w 488"/>
                      <a:gd name="T31" fmla="*/ 12 h 488"/>
                      <a:gd name="T32" fmla="*/ 270 w 488"/>
                      <a:gd name="T33" fmla="*/ 2 h 488"/>
                      <a:gd name="T34" fmla="*/ 244 w 488"/>
                      <a:gd name="T35" fmla="*/ 0 h 488"/>
                      <a:gd name="T36" fmla="*/ 196 w 488"/>
                      <a:gd name="T37" fmla="*/ 6 h 488"/>
                      <a:gd name="T38" fmla="*/ 150 w 488"/>
                      <a:gd name="T39" fmla="*/ 20 h 488"/>
                      <a:gd name="T40" fmla="*/ 108 w 488"/>
                      <a:gd name="T41" fmla="*/ 42 h 488"/>
                      <a:gd name="T42" fmla="*/ 72 w 488"/>
                      <a:gd name="T43" fmla="*/ 72 h 488"/>
                      <a:gd name="T44" fmla="*/ 42 w 488"/>
                      <a:gd name="T45" fmla="*/ 108 h 488"/>
                      <a:gd name="T46" fmla="*/ 20 w 488"/>
                      <a:gd name="T47" fmla="*/ 150 h 488"/>
                      <a:gd name="T48" fmla="*/ 6 w 488"/>
                      <a:gd name="T49" fmla="*/ 196 h 488"/>
                      <a:gd name="T50" fmla="*/ 0 w 488"/>
                      <a:gd name="T51" fmla="*/ 244 h 488"/>
                      <a:gd name="T52" fmla="*/ 2 w 488"/>
                      <a:gd name="T53" fmla="*/ 270 h 488"/>
                      <a:gd name="T54" fmla="*/ 12 w 488"/>
                      <a:gd name="T55" fmla="*/ 316 h 488"/>
                      <a:gd name="T56" fmla="*/ 30 w 488"/>
                      <a:gd name="T57" fmla="*/ 360 h 488"/>
                      <a:gd name="T58" fmla="*/ 56 w 488"/>
                      <a:gd name="T59" fmla="*/ 400 h 488"/>
                      <a:gd name="T60" fmla="*/ 90 w 488"/>
                      <a:gd name="T61" fmla="*/ 432 h 488"/>
                      <a:gd name="T62" fmla="*/ 128 w 488"/>
                      <a:gd name="T63" fmla="*/ 458 h 488"/>
                      <a:gd name="T64" fmla="*/ 172 w 488"/>
                      <a:gd name="T65" fmla="*/ 478 h 488"/>
                      <a:gd name="T66" fmla="*/ 220 w 488"/>
                      <a:gd name="T67" fmla="*/ 486 h 488"/>
                      <a:gd name="T68" fmla="*/ 244 w 488"/>
                      <a:gd name="T69" fmla="*/ 488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8" h="488">
                        <a:moveTo>
                          <a:pt x="244" y="488"/>
                        </a:moveTo>
                        <a:lnTo>
                          <a:pt x="244" y="488"/>
                        </a:lnTo>
                        <a:lnTo>
                          <a:pt x="270" y="486"/>
                        </a:lnTo>
                        <a:lnTo>
                          <a:pt x="294" y="484"/>
                        </a:lnTo>
                        <a:lnTo>
                          <a:pt x="316" y="478"/>
                        </a:lnTo>
                        <a:lnTo>
                          <a:pt x="340" y="470"/>
                        </a:lnTo>
                        <a:lnTo>
                          <a:pt x="360" y="458"/>
                        </a:lnTo>
                        <a:lnTo>
                          <a:pt x="380" y="446"/>
                        </a:lnTo>
                        <a:lnTo>
                          <a:pt x="400" y="432"/>
                        </a:lnTo>
                        <a:lnTo>
                          <a:pt x="416" y="416"/>
                        </a:lnTo>
                        <a:lnTo>
                          <a:pt x="432" y="400"/>
                        </a:lnTo>
                        <a:lnTo>
                          <a:pt x="446" y="380"/>
                        </a:lnTo>
                        <a:lnTo>
                          <a:pt x="458" y="360"/>
                        </a:lnTo>
                        <a:lnTo>
                          <a:pt x="468" y="340"/>
                        </a:lnTo>
                        <a:lnTo>
                          <a:pt x="478" y="316"/>
                        </a:lnTo>
                        <a:lnTo>
                          <a:pt x="484" y="294"/>
                        </a:lnTo>
                        <a:lnTo>
                          <a:pt x="486" y="270"/>
                        </a:lnTo>
                        <a:lnTo>
                          <a:pt x="488" y="244"/>
                        </a:lnTo>
                        <a:lnTo>
                          <a:pt x="488" y="244"/>
                        </a:lnTo>
                        <a:lnTo>
                          <a:pt x="486" y="220"/>
                        </a:lnTo>
                        <a:lnTo>
                          <a:pt x="484" y="196"/>
                        </a:lnTo>
                        <a:lnTo>
                          <a:pt x="478" y="172"/>
                        </a:lnTo>
                        <a:lnTo>
                          <a:pt x="468" y="150"/>
                        </a:lnTo>
                        <a:lnTo>
                          <a:pt x="458" y="128"/>
                        </a:lnTo>
                        <a:lnTo>
                          <a:pt x="446" y="108"/>
                        </a:lnTo>
                        <a:lnTo>
                          <a:pt x="432" y="90"/>
                        </a:lnTo>
                        <a:lnTo>
                          <a:pt x="416" y="72"/>
                        </a:lnTo>
                        <a:lnTo>
                          <a:pt x="400" y="56"/>
                        </a:lnTo>
                        <a:lnTo>
                          <a:pt x="380" y="42"/>
                        </a:lnTo>
                        <a:lnTo>
                          <a:pt x="360" y="30"/>
                        </a:lnTo>
                        <a:lnTo>
                          <a:pt x="340" y="20"/>
                        </a:lnTo>
                        <a:lnTo>
                          <a:pt x="316" y="12"/>
                        </a:lnTo>
                        <a:lnTo>
                          <a:pt x="294" y="6"/>
                        </a:lnTo>
                        <a:lnTo>
                          <a:pt x="270" y="2"/>
                        </a:lnTo>
                        <a:lnTo>
                          <a:pt x="244" y="0"/>
                        </a:lnTo>
                        <a:lnTo>
                          <a:pt x="244" y="0"/>
                        </a:lnTo>
                        <a:lnTo>
                          <a:pt x="220" y="2"/>
                        </a:lnTo>
                        <a:lnTo>
                          <a:pt x="196" y="6"/>
                        </a:lnTo>
                        <a:lnTo>
                          <a:pt x="172" y="12"/>
                        </a:lnTo>
                        <a:lnTo>
                          <a:pt x="150" y="20"/>
                        </a:lnTo>
                        <a:lnTo>
                          <a:pt x="128" y="30"/>
                        </a:lnTo>
                        <a:lnTo>
                          <a:pt x="108" y="42"/>
                        </a:lnTo>
                        <a:lnTo>
                          <a:pt x="90" y="56"/>
                        </a:lnTo>
                        <a:lnTo>
                          <a:pt x="72" y="72"/>
                        </a:lnTo>
                        <a:lnTo>
                          <a:pt x="56" y="90"/>
                        </a:lnTo>
                        <a:lnTo>
                          <a:pt x="42" y="108"/>
                        </a:lnTo>
                        <a:lnTo>
                          <a:pt x="30" y="128"/>
                        </a:lnTo>
                        <a:lnTo>
                          <a:pt x="20" y="150"/>
                        </a:lnTo>
                        <a:lnTo>
                          <a:pt x="12" y="172"/>
                        </a:lnTo>
                        <a:lnTo>
                          <a:pt x="6" y="196"/>
                        </a:lnTo>
                        <a:lnTo>
                          <a:pt x="2" y="220"/>
                        </a:lnTo>
                        <a:lnTo>
                          <a:pt x="0" y="244"/>
                        </a:lnTo>
                        <a:lnTo>
                          <a:pt x="0" y="244"/>
                        </a:lnTo>
                        <a:lnTo>
                          <a:pt x="2" y="270"/>
                        </a:lnTo>
                        <a:lnTo>
                          <a:pt x="6" y="294"/>
                        </a:lnTo>
                        <a:lnTo>
                          <a:pt x="12" y="316"/>
                        </a:lnTo>
                        <a:lnTo>
                          <a:pt x="20" y="340"/>
                        </a:lnTo>
                        <a:lnTo>
                          <a:pt x="30" y="360"/>
                        </a:lnTo>
                        <a:lnTo>
                          <a:pt x="42" y="380"/>
                        </a:lnTo>
                        <a:lnTo>
                          <a:pt x="56" y="400"/>
                        </a:lnTo>
                        <a:lnTo>
                          <a:pt x="72" y="416"/>
                        </a:lnTo>
                        <a:lnTo>
                          <a:pt x="90" y="432"/>
                        </a:lnTo>
                        <a:lnTo>
                          <a:pt x="108" y="446"/>
                        </a:lnTo>
                        <a:lnTo>
                          <a:pt x="128" y="458"/>
                        </a:lnTo>
                        <a:lnTo>
                          <a:pt x="150" y="470"/>
                        </a:lnTo>
                        <a:lnTo>
                          <a:pt x="172" y="478"/>
                        </a:lnTo>
                        <a:lnTo>
                          <a:pt x="196" y="484"/>
                        </a:lnTo>
                        <a:lnTo>
                          <a:pt x="220" y="486"/>
                        </a:lnTo>
                        <a:lnTo>
                          <a:pt x="244" y="488"/>
                        </a:lnTo>
                        <a:lnTo>
                          <a:pt x="244" y="4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26" name="Freeform 6"/>
                  <p:cNvSpPr/>
                  <p:nvPr/>
                </p:nvSpPr>
                <p:spPr bwMode="auto">
                  <a:xfrm>
                    <a:off x="-1630363" y="2119313"/>
                    <a:ext cx="1971676" cy="847725"/>
                  </a:xfrm>
                  <a:custGeom>
                    <a:avLst/>
                    <a:gdLst>
                      <a:gd name="T0" fmla="*/ 1242 w 1242"/>
                      <a:gd name="T1" fmla="*/ 316 h 534"/>
                      <a:gd name="T2" fmla="*/ 1242 w 1242"/>
                      <a:gd name="T3" fmla="*/ 292 h 534"/>
                      <a:gd name="T4" fmla="*/ 1232 w 1242"/>
                      <a:gd name="T5" fmla="*/ 244 h 534"/>
                      <a:gd name="T6" fmla="*/ 1216 w 1242"/>
                      <a:gd name="T7" fmla="*/ 200 h 534"/>
                      <a:gd name="T8" fmla="*/ 1194 w 1242"/>
                      <a:gd name="T9" fmla="*/ 160 h 534"/>
                      <a:gd name="T10" fmla="*/ 1166 w 1242"/>
                      <a:gd name="T11" fmla="*/ 124 h 534"/>
                      <a:gd name="T12" fmla="*/ 1130 w 1242"/>
                      <a:gd name="T13" fmla="*/ 94 h 534"/>
                      <a:gd name="T14" fmla="*/ 1090 w 1242"/>
                      <a:gd name="T15" fmla="*/ 70 h 534"/>
                      <a:gd name="T16" fmla="*/ 1046 w 1242"/>
                      <a:gd name="T17" fmla="*/ 52 h 534"/>
                      <a:gd name="T18" fmla="*/ 808 w 1242"/>
                      <a:gd name="T19" fmla="*/ 0 h 534"/>
                      <a:gd name="T20" fmla="*/ 804 w 1242"/>
                      <a:gd name="T21" fmla="*/ 50 h 534"/>
                      <a:gd name="T22" fmla="*/ 790 w 1242"/>
                      <a:gd name="T23" fmla="*/ 140 h 534"/>
                      <a:gd name="T24" fmla="*/ 758 w 1242"/>
                      <a:gd name="T25" fmla="*/ 256 h 534"/>
                      <a:gd name="T26" fmla="*/ 734 w 1242"/>
                      <a:gd name="T27" fmla="*/ 320 h 534"/>
                      <a:gd name="T28" fmla="*/ 702 w 1242"/>
                      <a:gd name="T29" fmla="*/ 386 h 534"/>
                      <a:gd name="T30" fmla="*/ 694 w 1242"/>
                      <a:gd name="T31" fmla="*/ 350 h 534"/>
                      <a:gd name="T32" fmla="*/ 676 w 1242"/>
                      <a:gd name="T33" fmla="*/ 286 h 534"/>
                      <a:gd name="T34" fmla="*/ 646 w 1242"/>
                      <a:gd name="T35" fmla="*/ 212 h 534"/>
                      <a:gd name="T36" fmla="*/ 688 w 1242"/>
                      <a:gd name="T37" fmla="*/ 124 h 534"/>
                      <a:gd name="T38" fmla="*/ 554 w 1242"/>
                      <a:gd name="T39" fmla="*/ 124 h 534"/>
                      <a:gd name="T40" fmla="*/ 612 w 1242"/>
                      <a:gd name="T41" fmla="*/ 182 h 534"/>
                      <a:gd name="T42" fmla="*/ 578 w 1242"/>
                      <a:gd name="T43" fmla="*/ 258 h 534"/>
                      <a:gd name="T44" fmla="*/ 558 w 1242"/>
                      <a:gd name="T45" fmla="*/ 316 h 534"/>
                      <a:gd name="T46" fmla="*/ 540 w 1242"/>
                      <a:gd name="T47" fmla="*/ 386 h 534"/>
                      <a:gd name="T48" fmla="*/ 524 w 1242"/>
                      <a:gd name="T49" fmla="*/ 352 h 534"/>
                      <a:gd name="T50" fmla="*/ 496 w 1242"/>
                      <a:gd name="T51" fmla="*/ 288 h 534"/>
                      <a:gd name="T52" fmla="*/ 466 w 1242"/>
                      <a:gd name="T53" fmla="*/ 196 h 534"/>
                      <a:gd name="T54" fmla="*/ 444 w 1242"/>
                      <a:gd name="T55" fmla="*/ 90 h 534"/>
                      <a:gd name="T56" fmla="*/ 434 w 1242"/>
                      <a:gd name="T57" fmla="*/ 0 h 534"/>
                      <a:gd name="T58" fmla="*/ 220 w 1242"/>
                      <a:gd name="T59" fmla="*/ 46 h 534"/>
                      <a:gd name="T60" fmla="*/ 174 w 1242"/>
                      <a:gd name="T61" fmla="*/ 60 h 534"/>
                      <a:gd name="T62" fmla="*/ 132 w 1242"/>
                      <a:gd name="T63" fmla="*/ 80 h 534"/>
                      <a:gd name="T64" fmla="*/ 94 w 1242"/>
                      <a:gd name="T65" fmla="*/ 108 h 534"/>
                      <a:gd name="T66" fmla="*/ 62 w 1242"/>
                      <a:gd name="T67" fmla="*/ 142 h 534"/>
                      <a:gd name="T68" fmla="*/ 36 w 1242"/>
                      <a:gd name="T69" fmla="*/ 180 h 534"/>
                      <a:gd name="T70" fmla="*/ 16 w 1242"/>
                      <a:gd name="T71" fmla="*/ 222 h 534"/>
                      <a:gd name="T72" fmla="*/ 4 w 1242"/>
                      <a:gd name="T73" fmla="*/ 268 h 534"/>
                      <a:gd name="T74" fmla="*/ 0 w 1242"/>
                      <a:gd name="T75" fmla="*/ 316 h 534"/>
                      <a:gd name="T76" fmla="*/ 1242 w 1242"/>
                      <a:gd name="T77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42" h="534">
                        <a:moveTo>
                          <a:pt x="1242" y="534"/>
                        </a:moveTo>
                        <a:lnTo>
                          <a:pt x="1242" y="316"/>
                        </a:lnTo>
                        <a:lnTo>
                          <a:pt x="1242" y="316"/>
                        </a:lnTo>
                        <a:lnTo>
                          <a:pt x="1242" y="292"/>
                        </a:lnTo>
                        <a:lnTo>
                          <a:pt x="1238" y="268"/>
                        </a:lnTo>
                        <a:lnTo>
                          <a:pt x="1232" y="244"/>
                        </a:lnTo>
                        <a:lnTo>
                          <a:pt x="1226" y="222"/>
                        </a:lnTo>
                        <a:lnTo>
                          <a:pt x="1216" y="200"/>
                        </a:lnTo>
                        <a:lnTo>
                          <a:pt x="1206" y="180"/>
                        </a:lnTo>
                        <a:lnTo>
                          <a:pt x="1194" y="160"/>
                        </a:lnTo>
                        <a:lnTo>
                          <a:pt x="1180" y="142"/>
                        </a:lnTo>
                        <a:lnTo>
                          <a:pt x="1166" y="124"/>
                        </a:lnTo>
                        <a:lnTo>
                          <a:pt x="1148" y="108"/>
                        </a:lnTo>
                        <a:lnTo>
                          <a:pt x="1130" y="94"/>
                        </a:lnTo>
                        <a:lnTo>
                          <a:pt x="1110" y="80"/>
                        </a:lnTo>
                        <a:lnTo>
                          <a:pt x="1090" y="70"/>
                        </a:lnTo>
                        <a:lnTo>
                          <a:pt x="1068" y="60"/>
                        </a:lnTo>
                        <a:lnTo>
                          <a:pt x="1046" y="52"/>
                        </a:lnTo>
                        <a:lnTo>
                          <a:pt x="1022" y="46"/>
                        </a:lnTo>
                        <a:lnTo>
                          <a:pt x="808" y="0"/>
                        </a:lnTo>
                        <a:lnTo>
                          <a:pt x="808" y="0"/>
                        </a:lnTo>
                        <a:lnTo>
                          <a:pt x="804" y="50"/>
                        </a:lnTo>
                        <a:lnTo>
                          <a:pt x="798" y="90"/>
                        </a:lnTo>
                        <a:lnTo>
                          <a:pt x="790" y="140"/>
                        </a:lnTo>
                        <a:lnTo>
                          <a:pt x="776" y="196"/>
                        </a:lnTo>
                        <a:lnTo>
                          <a:pt x="758" y="256"/>
                        </a:lnTo>
                        <a:lnTo>
                          <a:pt x="746" y="288"/>
                        </a:lnTo>
                        <a:lnTo>
                          <a:pt x="734" y="320"/>
                        </a:lnTo>
                        <a:lnTo>
                          <a:pt x="718" y="352"/>
                        </a:lnTo>
                        <a:lnTo>
                          <a:pt x="702" y="386"/>
                        </a:lnTo>
                        <a:lnTo>
                          <a:pt x="702" y="386"/>
                        </a:lnTo>
                        <a:lnTo>
                          <a:pt x="694" y="350"/>
                        </a:lnTo>
                        <a:lnTo>
                          <a:pt x="686" y="316"/>
                        </a:lnTo>
                        <a:lnTo>
                          <a:pt x="676" y="286"/>
                        </a:lnTo>
                        <a:lnTo>
                          <a:pt x="666" y="258"/>
                        </a:lnTo>
                        <a:lnTo>
                          <a:pt x="646" y="212"/>
                        </a:lnTo>
                        <a:lnTo>
                          <a:pt x="630" y="182"/>
                        </a:lnTo>
                        <a:lnTo>
                          <a:pt x="688" y="124"/>
                        </a:lnTo>
                        <a:lnTo>
                          <a:pt x="622" y="58"/>
                        </a:lnTo>
                        <a:lnTo>
                          <a:pt x="554" y="124"/>
                        </a:lnTo>
                        <a:lnTo>
                          <a:pt x="612" y="182"/>
                        </a:lnTo>
                        <a:lnTo>
                          <a:pt x="612" y="182"/>
                        </a:lnTo>
                        <a:lnTo>
                          <a:pt x="596" y="212"/>
                        </a:lnTo>
                        <a:lnTo>
                          <a:pt x="578" y="258"/>
                        </a:lnTo>
                        <a:lnTo>
                          <a:pt x="568" y="286"/>
                        </a:lnTo>
                        <a:lnTo>
                          <a:pt x="558" y="316"/>
                        </a:lnTo>
                        <a:lnTo>
                          <a:pt x="548" y="350"/>
                        </a:lnTo>
                        <a:lnTo>
                          <a:pt x="540" y="386"/>
                        </a:lnTo>
                        <a:lnTo>
                          <a:pt x="540" y="386"/>
                        </a:lnTo>
                        <a:lnTo>
                          <a:pt x="524" y="352"/>
                        </a:lnTo>
                        <a:lnTo>
                          <a:pt x="508" y="320"/>
                        </a:lnTo>
                        <a:lnTo>
                          <a:pt x="496" y="288"/>
                        </a:lnTo>
                        <a:lnTo>
                          <a:pt x="484" y="256"/>
                        </a:lnTo>
                        <a:lnTo>
                          <a:pt x="466" y="196"/>
                        </a:lnTo>
                        <a:lnTo>
                          <a:pt x="454" y="140"/>
                        </a:lnTo>
                        <a:lnTo>
                          <a:pt x="444" y="90"/>
                        </a:lnTo>
                        <a:lnTo>
                          <a:pt x="438" y="50"/>
                        </a:lnTo>
                        <a:lnTo>
                          <a:pt x="434" y="0"/>
                        </a:lnTo>
                        <a:lnTo>
                          <a:pt x="220" y="46"/>
                        </a:lnTo>
                        <a:lnTo>
                          <a:pt x="220" y="46"/>
                        </a:lnTo>
                        <a:lnTo>
                          <a:pt x="196" y="52"/>
                        </a:lnTo>
                        <a:lnTo>
                          <a:pt x="174" y="60"/>
                        </a:lnTo>
                        <a:lnTo>
                          <a:pt x="152" y="70"/>
                        </a:lnTo>
                        <a:lnTo>
                          <a:pt x="132" y="80"/>
                        </a:lnTo>
                        <a:lnTo>
                          <a:pt x="112" y="94"/>
                        </a:lnTo>
                        <a:lnTo>
                          <a:pt x="94" y="108"/>
                        </a:lnTo>
                        <a:lnTo>
                          <a:pt x="78" y="124"/>
                        </a:lnTo>
                        <a:lnTo>
                          <a:pt x="62" y="142"/>
                        </a:lnTo>
                        <a:lnTo>
                          <a:pt x="48" y="160"/>
                        </a:lnTo>
                        <a:lnTo>
                          <a:pt x="36" y="180"/>
                        </a:lnTo>
                        <a:lnTo>
                          <a:pt x="26" y="200"/>
                        </a:lnTo>
                        <a:lnTo>
                          <a:pt x="16" y="222"/>
                        </a:lnTo>
                        <a:lnTo>
                          <a:pt x="10" y="244"/>
                        </a:lnTo>
                        <a:lnTo>
                          <a:pt x="4" y="268"/>
                        </a:lnTo>
                        <a:lnTo>
                          <a:pt x="2" y="292"/>
                        </a:lnTo>
                        <a:lnTo>
                          <a:pt x="0" y="316"/>
                        </a:lnTo>
                        <a:lnTo>
                          <a:pt x="0" y="534"/>
                        </a:lnTo>
                        <a:lnTo>
                          <a:pt x="1242" y="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122" name="组合 121"/>
                <p:cNvGrpSpPr/>
                <p:nvPr/>
              </p:nvGrpSpPr>
              <p:grpSpPr>
                <a:xfrm>
                  <a:off x="7218846" y="1739363"/>
                  <a:ext cx="329151" cy="287278"/>
                  <a:chOff x="-1630363" y="1246188"/>
                  <a:chExt cx="1971676" cy="1720850"/>
                </a:xfrm>
                <a:grpFill/>
              </p:grpSpPr>
              <p:sp>
                <p:nvSpPr>
                  <p:cNvPr id="123" name="Freeform 5"/>
                  <p:cNvSpPr/>
                  <p:nvPr/>
                </p:nvSpPr>
                <p:spPr bwMode="auto">
                  <a:xfrm>
                    <a:off x="-1039813" y="1246188"/>
                    <a:ext cx="774700" cy="774700"/>
                  </a:xfrm>
                  <a:custGeom>
                    <a:avLst/>
                    <a:gdLst>
                      <a:gd name="T0" fmla="*/ 244 w 488"/>
                      <a:gd name="T1" fmla="*/ 488 h 488"/>
                      <a:gd name="T2" fmla="*/ 294 w 488"/>
                      <a:gd name="T3" fmla="*/ 484 h 488"/>
                      <a:gd name="T4" fmla="*/ 340 w 488"/>
                      <a:gd name="T5" fmla="*/ 470 h 488"/>
                      <a:gd name="T6" fmla="*/ 380 w 488"/>
                      <a:gd name="T7" fmla="*/ 446 h 488"/>
                      <a:gd name="T8" fmla="*/ 416 w 488"/>
                      <a:gd name="T9" fmla="*/ 416 h 488"/>
                      <a:gd name="T10" fmla="*/ 446 w 488"/>
                      <a:gd name="T11" fmla="*/ 380 h 488"/>
                      <a:gd name="T12" fmla="*/ 468 w 488"/>
                      <a:gd name="T13" fmla="*/ 340 h 488"/>
                      <a:gd name="T14" fmla="*/ 484 w 488"/>
                      <a:gd name="T15" fmla="*/ 294 h 488"/>
                      <a:gd name="T16" fmla="*/ 488 w 488"/>
                      <a:gd name="T17" fmla="*/ 244 h 488"/>
                      <a:gd name="T18" fmla="*/ 486 w 488"/>
                      <a:gd name="T19" fmla="*/ 220 h 488"/>
                      <a:gd name="T20" fmla="*/ 478 w 488"/>
                      <a:gd name="T21" fmla="*/ 172 h 488"/>
                      <a:gd name="T22" fmla="*/ 458 w 488"/>
                      <a:gd name="T23" fmla="*/ 128 h 488"/>
                      <a:gd name="T24" fmla="*/ 432 w 488"/>
                      <a:gd name="T25" fmla="*/ 90 h 488"/>
                      <a:gd name="T26" fmla="*/ 400 w 488"/>
                      <a:gd name="T27" fmla="*/ 56 h 488"/>
                      <a:gd name="T28" fmla="*/ 360 w 488"/>
                      <a:gd name="T29" fmla="*/ 30 h 488"/>
                      <a:gd name="T30" fmla="*/ 316 w 488"/>
                      <a:gd name="T31" fmla="*/ 12 h 488"/>
                      <a:gd name="T32" fmla="*/ 270 w 488"/>
                      <a:gd name="T33" fmla="*/ 2 h 488"/>
                      <a:gd name="T34" fmla="*/ 244 w 488"/>
                      <a:gd name="T35" fmla="*/ 0 h 488"/>
                      <a:gd name="T36" fmla="*/ 196 w 488"/>
                      <a:gd name="T37" fmla="*/ 6 h 488"/>
                      <a:gd name="T38" fmla="*/ 150 w 488"/>
                      <a:gd name="T39" fmla="*/ 20 h 488"/>
                      <a:gd name="T40" fmla="*/ 108 w 488"/>
                      <a:gd name="T41" fmla="*/ 42 h 488"/>
                      <a:gd name="T42" fmla="*/ 72 w 488"/>
                      <a:gd name="T43" fmla="*/ 72 h 488"/>
                      <a:gd name="T44" fmla="*/ 42 w 488"/>
                      <a:gd name="T45" fmla="*/ 108 h 488"/>
                      <a:gd name="T46" fmla="*/ 20 w 488"/>
                      <a:gd name="T47" fmla="*/ 150 h 488"/>
                      <a:gd name="T48" fmla="*/ 6 w 488"/>
                      <a:gd name="T49" fmla="*/ 196 h 488"/>
                      <a:gd name="T50" fmla="*/ 0 w 488"/>
                      <a:gd name="T51" fmla="*/ 244 h 488"/>
                      <a:gd name="T52" fmla="*/ 2 w 488"/>
                      <a:gd name="T53" fmla="*/ 270 h 488"/>
                      <a:gd name="T54" fmla="*/ 12 w 488"/>
                      <a:gd name="T55" fmla="*/ 316 h 488"/>
                      <a:gd name="T56" fmla="*/ 30 w 488"/>
                      <a:gd name="T57" fmla="*/ 360 h 488"/>
                      <a:gd name="T58" fmla="*/ 56 w 488"/>
                      <a:gd name="T59" fmla="*/ 400 h 488"/>
                      <a:gd name="T60" fmla="*/ 90 w 488"/>
                      <a:gd name="T61" fmla="*/ 432 h 488"/>
                      <a:gd name="T62" fmla="*/ 128 w 488"/>
                      <a:gd name="T63" fmla="*/ 458 h 488"/>
                      <a:gd name="T64" fmla="*/ 172 w 488"/>
                      <a:gd name="T65" fmla="*/ 478 h 488"/>
                      <a:gd name="T66" fmla="*/ 220 w 488"/>
                      <a:gd name="T67" fmla="*/ 486 h 488"/>
                      <a:gd name="T68" fmla="*/ 244 w 488"/>
                      <a:gd name="T69" fmla="*/ 488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8" h="488">
                        <a:moveTo>
                          <a:pt x="244" y="488"/>
                        </a:moveTo>
                        <a:lnTo>
                          <a:pt x="244" y="488"/>
                        </a:lnTo>
                        <a:lnTo>
                          <a:pt x="270" y="486"/>
                        </a:lnTo>
                        <a:lnTo>
                          <a:pt x="294" y="484"/>
                        </a:lnTo>
                        <a:lnTo>
                          <a:pt x="316" y="478"/>
                        </a:lnTo>
                        <a:lnTo>
                          <a:pt x="340" y="470"/>
                        </a:lnTo>
                        <a:lnTo>
                          <a:pt x="360" y="458"/>
                        </a:lnTo>
                        <a:lnTo>
                          <a:pt x="380" y="446"/>
                        </a:lnTo>
                        <a:lnTo>
                          <a:pt x="400" y="432"/>
                        </a:lnTo>
                        <a:lnTo>
                          <a:pt x="416" y="416"/>
                        </a:lnTo>
                        <a:lnTo>
                          <a:pt x="432" y="400"/>
                        </a:lnTo>
                        <a:lnTo>
                          <a:pt x="446" y="380"/>
                        </a:lnTo>
                        <a:lnTo>
                          <a:pt x="458" y="360"/>
                        </a:lnTo>
                        <a:lnTo>
                          <a:pt x="468" y="340"/>
                        </a:lnTo>
                        <a:lnTo>
                          <a:pt x="478" y="316"/>
                        </a:lnTo>
                        <a:lnTo>
                          <a:pt x="484" y="294"/>
                        </a:lnTo>
                        <a:lnTo>
                          <a:pt x="486" y="270"/>
                        </a:lnTo>
                        <a:lnTo>
                          <a:pt x="488" y="244"/>
                        </a:lnTo>
                        <a:lnTo>
                          <a:pt x="488" y="244"/>
                        </a:lnTo>
                        <a:lnTo>
                          <a:pt x="486" y="220"/>
                        </a:lnTo>
                        <a:lnTo>
                          <a:pt x="484" y="196"/>
                        </a:lnTo>
                        <a:lnTo>
                          <a:pt x="478" y="172"/>
                        </a:lnTo>
                        <a:lnTo>
                          <a:pt x="468" y="150"/>
                        </a:lnTo>
                        <a:lnTo>
                          <a:pt x="458" y="128"/>
                        </a:lnTo>
                        <a:lnTo>
                          <a:pt x="446" y="108"/>
                        </a:lnTo>
                        <a:lnTo>
                          <a:pt x="432" y="90"/>
                        </a:lnTo>
                        <a:lnTo>
                          <a:pt x="416" y="72"/>
                        </a:lnTo>
                        <a:lnTo>
                          <a:pt x="400" y="56"/>
                        </a:lnTo>
                        <a:lnTo>
                          <a:pt x="380" y="42"/>
                        </a:lnTo>
                        <a:lnTo>
                          <a:pt x="360" y="30"/>
                        </a:lnTo>
                        <a:lnTo>
                          <a:pt x="340" y="20"/>
                        </a:lnTo>
                        <a:lnTo>
                          <a:pt x="316" y="12"/>
                        </a:lnTo>
                        <a:lnTo>
                          <a:pt x="294" y="6"/>
                        </a:lnTo>
                        <a:lnTo>
                          <a:pt x="270" y="2"/>
                        </a:lnTo>
                        <a:lnTo>
                          <a:pt x="244" y="0"/>
                        </a:lnTo>
                        <a:lnTo>
                          <a:pt x="244" y="0"/>
                        </a:lnTo>
                        <a:lnTo>
                          <a:pt x="220" y="2"/>
                        </a:lnTo>
                        <a:lnTo>
                          <a:pt x="196" y="6"/>
                        </a:lnTo>
                        <a:lnTo>
                          <a:pt x="172" y="12"/>
                        </a:lnTo>
                        <a:lnTo>
                          <a:pt x="150" y="20"/>
                        </a:lnTo>
                        <a:lnTo>
                          <a:pt x="128" y="30"/>
                        </a:lnTo>
                        <a:lnTo>
                          <a:pt x="108" y="42"/>
                        </a:lnTo>
                        <a:lnTo>
                          <a:pt x="90" y="56"/>
                        </a:lnTo>
                        <a:lnTo>
                          <a:pt x="72" y="72"/>
                        </a:lnTo>
                        <a:lnTo>
                          <a:pt x="56" y="90"/>
                        </a:lnTo>
                        <a:lnTo>
                          <a:pt x="42" y="108"/>
                        </a:lnTo>
                        <a:lnTo>
                          <a:pt x="30" y="128"/>
                        </a:lnTo>
                        <a:lnTo>
                          <a:pt x="20" y="150"/>
                        </a:lnTo>
                        <a:lnTo>
                          <a:pt x="12" y="172"/>
                        </a:lnTo>
                        <a:lnTo>
                          <a:pt x="6" y="196"/>
                        </a:lnTo>
                        <a:lnTo>
                          <a:pt x="2" y="220"/>
                        </a:lnTo>
                        <a:lnTo>
                          <a:pt x="0" y="244"/>
                        </a:lnTo>
                        <a:lnTo>
                          <a:pt x="0" y="244"/>
                        </a:lnTo>
                        <a:lnTo>
                          <a:pt x="2" y="270"/>
                        </a:lnTo>
                        <a:lnTo>
                          <a:pt x="6" y="294"/>
                        </a:lnTo>
                        <a:lnTo>
                          <a:pt x="12" y="316"/>
                        </a:lnTo>
                        <a:lnTo>
                          <a:pt x="20" y="340"/>
                        </a:lnTo>
                        <a:lnTo>
                          <a:pt x="30" y="360"/>
                        </a:lnTo>
                        <a:lnTo>
                          <a:pt x="42" y="380"/>
                        </a:lnTo>
                        <a:lnTo>
                          <a:pt x="56" y="400"/>
                        </a:lnTo>
                        <a:lnTo>
                          <a:pt x="72" y="416"/>
                        </a:lnTo>
                        <a:lnTo>
                          <a:pt x="90" y="432"/>
                        </a:lnTo>
                        <a:lnTo>
                          <a:pt x="108" y="446"/>
                        </a:lnTo>
                        <a:lnTo>
                          <a:pt x="128" y="458"/>
                        </a:lnTo>
                        <a:lnTo>
                          <a:pt x="150" y="470"/>
                        </a:lnTo>
                        <a:lnTo>
                          <a:pt x="172" y="478"/>
                        </a:lnTo>
                        <a:lnTo>
                          <a:pt x="196" y="484"/>
                        </a:lnTo>
                        <a:lnTo>
                          <a:pt x="220" y="486"/>
                        </a:lnTo>
                        <a:lnTo>
                          <a:pt x="244" y="488"/>
                        </a:lnTo>
                        <a:lnTo>
                          <a:pt x="244" y="4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24" name="Freeform 6"/>
                  <p:cNvSpPr/>
                  <p:nvPr/>
                </p:nvSpPr>
                <p:spPr bwMode="auto">
                  <a:xfrm>
                    <a:off x="-1630363" y="2119313"/>
                    <a:ext cx="1971676" cy="847725"/>
                  </a:xfrm>
                  <a:custGeom>
                    <a:avLst/>
                    <a:gdLst>
                      <a:gd name="T0" fmla="*/ 1242 w 1242"/>
                      <a:gd name="T1" fmla="*/ 316 h 534"/>
                      <a:gd name="T2" fmla="*/ 1242 w 1242"/>
                      <a:gd name="T3" fmla="*/ 292 h 534"/>
                      <a:gd name="T4" fmla="*/ 1232 w 1242"/>
                      <a:gd name="T5" fmla="*/ 244 h 534"/>
                      <a:gd name="T6" fmla="*/ 1216 w 1242"/>
                      <a:gd name="T7" fmla="*/ 200 h 534"/>
                      <a:gd name="T8" fmla="*/ 1194 w 1242"/>
                      <a:gd name="T9" fmla="*/ 160 h 534"/>
                      <a:gd name="T10" fmla="*/ 1166 w 1242"/>
                      <a:gd name="T11" fmla="*/ 124 h 534"/>
                      <a:gd name="T12" fmla="*/ 1130 w 1242"/>
                      <a:gd name="T13" fmla="*/ 94 h 534"/>
                      <a:gd name="T14" fmla="*/ 1090 w 1242"/>
                      <a:gd name="T15" fmla="*/ 70 h 534"/>
                      <a:gd name="T16" fmla="*/ 1046 w 1242"/>
                      <a:gd name="T17" fmla="*/ 52 h 534"/>
                      <a:gd name="T18" fmla="*/ 808 w 1242"/>
                      <a:gd name="T19" fmla="*/ 0 h 534"/>
                      <a:gd name="T20" fmla="*/ 804 w 1242"/>
                      <a:gd name="T21" fmla="*/ 50 h 534"/>
                      <a:gd name="T22" fmla="*/ 790 w 1242"/>
                      <a:gd name="T23" fmla="*/ 140 h 534"/>
                      <a:gd name="T24" fmla="*/ 758 w 1242"/>
                      <a:gd name="T25" fmla="*/ 256 h 534"/>
                      <a:gd name="T26" fmla="*/ 734 w 1242"/>
                      <a:gd name="T27" fmla="*/ 320 h 534"/>
                      <a:gd name="T28" fmla="*/ 702 w 1242"/>
                      <a:gd name="T29" fmla="*/ 386 h 534"/>
                      <a:gd name="T30" fmla="*/ 694 w 1242"/>
                      <a:gd name="T31" fmla="*/ 350 h 534"/>
                      <a:gd name="T32" fmla="*/ 676 w 1242"/>
                      <a:gd name="T33" fmla="*/ 286 h 534"/>
                      <a:gd name="T34" fmla="*/ 646 w 1242"/>
                      <a:gd name="T35" fmla="*/ 212 h 534"/>
                      <a:gd name="T36" fmla="*/ 688 w 1242"/>
                      <a:gd name="T37" fmla="*/ 124 h 534"/>
                      <a:gd name="T38" fmla="*/ 554 w 1242"/>
                      <a:gd name="T39" fmla="*/ 124 h 534"/>
                      <a:gd name="T40" fmla="*/ 612 w 1242"/>
                      <a:gd name="T41" fmla="*/ 182 h 534"/>
                      <a:gd name="T42" fmla="*/ 578 w 1242"/>
                      <a:gd name="T43" fmla="*/ 258 h 534"/>
                      <a:gd name="T44" fmla="*/ 558 w 1242"/>
                      <a:gd name="T45" fmla="*/ 316 h 534"/>
                      <a:gd name="T46" fmla="*/ 540 w 1242"/>
                      <a:gd name="T47" fmla="*/ 386 h 534"/>
                      <a:gd name="T48" fmla="*/ 524 w 1242"/>
                      <a:gd name="T49" fmla="*/ 352 h 534"/>
                      <a:gd name="T50" fmla="*/ 496 w 1242"/>
                      <a:gd name="T51" fmla="*/ 288 h 534"/>
                      <a:gd name="T52" fmla="*/ 466 w 1242"/>
                      <a:gd name="T53" fmla="*/ 196 h 534"/>
                      <a:gd name="T54" fmla="*/ 444 w 1242"/>
                      <a:gd name="T55" fmla="*/ 90 h 534"/>
                      <a:gd name="T56" fmla="*/ 434 w 1242"/>
                      <a:gd name="T57" fmla="*/ 0 h 534"/>
                      <a:gd name="T58" fmla="*/ 220 w 1242"/>
                      <a:gd name="T59" fmla="*/ 46 h 534"/>
                      <a:gd name="T60" fmla="*/ 174 w 1242"/>
                      <a:gd name="T61" fmla="*/ 60 h 534"/>
                      <a:gd name="T62" fmla="*/ 132 w 1242"/>
                      <a:gd name="T63" fmla="*/ 80 h 534"/>
                      <a:gd name="T64" fmla="*/ 94 w 1242"/>
                      <a:gd name="T65" fmla="*/ 108 h 534"/>
                      <a:gd name="T66" fmla="*/ 62 w 1242"/>
                      <a:gd name="T67" fmla="*/ 142 h 534"/>
                      <a:gd name="T68" fmla="*/ 36 w 1242"/>
                      <a:gd name="T69" fmla="*/ 180 h 534"/>
                      <a:gd name="T70" fmla="*/ 16 w 1242"/>
                      <a:gd name="T71" fmla="*/ 222 h 534"/>
                      <a:gd name="T72" fmla="*/ 4 w 1242"/>
                      <a:gd name="T73" fmla="*/ 268 h 534"/>
                      <a:gd name="T74" fmla="*/ 0 w 1242"/>
                      <a:gd name="T75" fmla="*/ 316 h 534"/>
                      <a:gd name="T76" fmla="*/ 1242 w 1242"/>
                      <a:gd name="T77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42" h="534">
                        <a:moveTo>
                          <a:pt x="1242" y="534"/>
                        </a:moveTo>
                        <a:lnTo>
                          <a:pt x="1242" y="316"/>
                        </a:lnTo>
                        <a:lnTo>
                          <a:pt x="1242" y="316"/>
                        </a:lnTo>
                        <a:lnTo>
                          <a:pt x="1242" y="292"/>
                        </a:lnTo>
                        <a:lnTo>
                          <a:pt x="1238" y="268"/>
                        </a:lnTo>
                        <a:lnTo>
                          <a:pt x="1232" y="244"/>
                        </a:lnTo>
                        <a:lnTo>
                          <a:pt x="1226" y="222"/>
                        </a:lnTo>
                        <a:lnTo>
                          <a:pt x="1216" y="200"/>
                        </a:lnTo>
                        <a:lnTo>
                          <a:pt x="1206" y="180"/>
                        </a:lnTo>
                        <a:lnTo>
                          <a:pt x="1194" y="160"/>
                        </a:lnTo>
                        <a:lnTo>
                          <a:pt x="1180" y="142"/>
                        </a:lnTo>
                        <a:lnTo>
                          <a:pt x="1166" y="124"/>
                        </a:lnTo>
                        <a:lnTo>
                          <a:pt x="1148" y="108"/>
                        </a:lnTo>
                        <a:lnTo>
                          <a:pt x="1130" y="94"/>
                        </a:lnTo>
                        <a:lnTo>
                          <a:pt x="1110" y="80"/>
                        </a:lnTo>
                        <a:lnTo>
                          <a:pt x="1090" y="70"/>
                        </a:lnTo>
                        <a:lnTo>
                          <a:pt x="1068" y="60"/>
                        </a:lnTo>
                        <a:lnTo>
                          <a:pt x="1046" y="52"/>
                        </a:lnTo>
                        <a:lnTo>
                          <a:pt x="1022" y="46"/>
                        </a:lnTo>
                        <a:lnTo>
                          <a:pt x="808" y="0"/>
                        </a:lnTo>
                        <a:lnTo>
                          <a:pt x="808" y="0"/>
                        </a:lnTo>
                        <a:lnTo>
                          <a:pt x="804" y="50"/>
                        </a:lnTo>
                        <a:lnTo>
                          <a:pt x="798" y="90"/>
                        </a:lnTo>
                        <a:lnTo>
                          <a:pt x="790" y="140"/>
                        </a:lnTo>
                        <a:lnTo>
                          <a:pt x="776" y="196"/>
                        </a:lnTo>
                        <a:lnTo>
                          <a:pt x="758" y="256"/>
                        </a:lnTo>
                        <a:lnTo>
                          <a:pt x="746" y="288"/>
                        </a:lnTo>
                        <a:lnTo>
                          <a:pt x="734" y="320"/>
                        </a:lnTo>
                        <a:lnTo>
                          <a:pt x="718" y="352"/>
                        </a:lnTo>
                        <a:lnTo>
                          <a:pt x="702" y="386"/>
                        </a:lnTo>
                        <a:lnTo>
                          <a:pt x="702" y="386"/>
                        </a:lnTo>
                        <a:lnTo>
                          <a:pt x="694" y="350"/>
                        </a:lnTo>
                        <a:lnTo>
                          <a:pt x="686" y="316"/>
                        </a:lnTo>
                        <a:lnTo>
                          <a:pt x="676" y="286"/>
                        </a:lnTo>
                        <a:lnTo>
                          <a:pt x="666" y="258"/>
                        </a:lnTo>
                        <a:lnTo>
                          <a:pt x="646" y="212"/>
                        </a:lnTo>
                        <a:lnTo>
                          <a:pt x="630" y="182"/>
                        </a:lnTo>
                        <a:lnTo>
                          <a:pt x="688" y="124"/>
                        </a:lnTo>
                        <a:lnTo>
                          <a:pt x="622" y="58"/>
                        </a:lnTo>
                        <a:lnTo>
                          <a:pt x="554" y="124"/>
                        </a:lnTo>
                        <a:lnTo>
                          <a:pt x="612" y="182"/>
                        </a:lnTo>
                        <a:lnTo>
                          <a:pt x="612" y="182"/>
                        </a:lnTo>
                        <a:lnTo>
                          <a:pt x="596" y="212"/>
                        </a:lnTo>
                        <a:lnTo>
                          <a:pt x="578" y="258"/>
                        </a:lnTo>
                        <a:lnTo>
                          <a:pt x="568" y="286"/>
                        </a:lnTo>
                        <a:lnTo>
                          <a:pt x="558" y="316"/>
                        </a:lnTo>
                        <a:lnTo>
                          <a:pt x="548" y="350"/>
                        </a:lnTo>
                        <a:lnTo>
                          <a:pt x="540" y="386"/>
                        </a:lnTo>
                        <a:lnTo>
                          <a:pt x="540" y="386"/>
                        </a:lnTo>
                        <a:lnTo>
                          <a:pt x="524" y="352"/>
                        </a:lnTo>
                        <a:lnTo>
                          <a:pt x="508" y="320"/>
                        </a:lnTo>
                        <a:lnTo>
                          <a:pt x="496" y="288"/>
                        </a:lnTo>
                        <a:lnTo>
                          <a:pt x="484" y="256"/>
                        </a:lnTo>
                        <a:lnTo>
                          <a:pt x="466" y="196"/>
                        </a:lnTo>
                        <a:lnTo>
                          <a:pt x="454" y="140"/>
                        </a:lnTo>
                        <a:lnTo>
                          <a:pt x="444" y="90"/>
                        </a:lnTo>
                        <a:lnTo>
                          <a:pt x="438" y="50"/>
                        </a:lnTo>
                        <a:lnTo>
                          <a:pt x="434" y="0"/>
                        </a:lnTo>
                        <a:lnTo>
                          <a:pt x="220" y="46"/>
                        </a:lnTo>
                        <a:lnTo>
                          <a:pt x="220" y="46"/>
                        </a:lnTo>
                        <a:lnTo>
                          <a:pt x="196" y="52"/>
                        </a:lnTo>
                        <a:lnTo>
                          <a:pt x="174" y="60"/>
                        </a:lnTo>
                        <a:lnTo>
                          <a:pt x="152" y="70"/>
                        </a:lnTo>
                        <a:lnTo>
                          <a:pt x="132" y="80"/>
                        </a:lnTo>
                        <a:lnTo>
                          <a:pt x="112" y="94"/>
                        </a:lnTo>
                        <a:lnTo>
                          <a:pt x="94" y="108"/>
                        </a:lnTo>
                        <a:lnTo>
                          <a:pt x="78" y="124"/>
                        </a:lnTo>
                        <a:lnTo>
                          <a:pt x="62" y="142"/>
                        </a:lnTo>
                        <a:lnTo>
                          <a:pt x="48" y="160"/>
                        </a:lnTo>
                        <a:lnTo>
                          <a:pt x="36" y="180"/>
                        </a:lnTo>
                        <a:lnTo>
                          <a:pt x="26" y="200"/>
                        </a:lnTo>
                        <a:lnTo>
                          <a:pt x="16" y="222"/>
                        </a:lnTo>
                        <a:lnTo>
                          <a:pt x="10" y="244"/>
                        </a:lnTo>
                        <a:lnTo>
                          <a:pt x="4" y="268"/>
                        </a:lnTo>
                        <a:lnTo>
                          <a:pt x="2" y="292"/>
                        </a:lnTo>
                        <a:lnTo>
                          <a:pt x="0" y="316"/>
                        </a:lnTo>
                        <a:lnTo>
                          <a:pt x="0" y="534"/>
                        </a:lnTo>
                        <a:lnTo>
                          <a:pt x="1242" y="5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zh-CN" altLang="en-US" sz="1000" baseline="-25000">
                      <a:latin typeface="+mj-ea"/>
                      <a:ea typeface="+mj-ea"/>
                    </a:endParaRPr>
                  </a:p>
                </p:txBody>
              </p:sp>
            </p:grpSp>
          </p:grpSp>
        </p:grp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755499" y="1944528"/>
            <a:ext cx="663278" cy="585384"/>
            <a:chOff x="-1230313" y="931863"/>
            <a:chExt cx="1971676" cy="1739900"/>
          </a:xfrm>
          <a:solidFill>
            <a:schemeClr val="accent2"/>
          </a:solidFill>
        </p:grpSpPr>
        <p:sp>
          <p:nvSpPr>
            <p:cNvPr id="65" name="Freeform 10"/>
            <p:cNvSpPr/>
            <p:nvPr/>
          </p:nvSpPr>
          <p:spPr bwMode="auto">
            <a:xfrm>
              <a:off x="-684213" y="931863"/>
              <a:ext cx="863600" cy="863600"/>
            </a:xfrm>
            <a:custGeom>
              <a:avLst/>
              <a:gdLst>
                <a:gd name="T0" fmla="*/ 272 w 544"/>
                <a:gd name="T1" fmla="*/ 544 h 544"/>
                <a:gd name="T2" fmla="*/ 328 w 544"/>
                <a:gd name="T3" fmla="*/ 540 h 544"/>
                <a:gd name="T4" fmla="*/ 378 w 544"/>
                <a:gd name="T5" fmla="*/ 524 h 544"/>
                <a:gd name="T6" fmla="*/ 424 w 544"/>
                <a:gd name="T7" fmla="*/ 498 h 544"/>
                <a:gd name="T8" fmla="*/ 464 w 544"/>
                <a:gd name="T9" fmla="*/ 464 h 544"/>
                <a:gd name="T10" fmla="*/ 498 w 544"/>
                <a:gd name="T11" fmla="*/ 424 h 544"/>
                <a:gd name="T12" fmla="*/ 524 w 544"/>
                <a:gd name="T13" fmla="*/ 378 h 544"/>
                <a:gd name="T14" fmla="*/ 540 w 544"/>
                <a:gd name="T15" fmla="*/ 328 h 544"/>
                <a:gd name="T16" fmla="*/ 544 w 544"/>
                <a:gd name="T17" fmla="*/ 272 h 544"/>
                <a:gd name="T18" fmla="*/ 544 w 544"/>
                <a:gd name="T19" fmla="*/ 244 h 544"/>
                <a:gd name="T20" fmla="*/ 532 w 544"/>
                <a:gd name="T21" fmla="*/ 192 h 544"/>
                <a:gd name="T22" fmla="*/ 512 w 544"/>
                <a:gd name="T23" fmla="*/ 142 h 544"/>
                <a:gd name="T24" fmla="*/ 482 w 544"/>
                <a:gd name="T25" fmla="*/ 100 h 544"/>
                <a:gd name="T26" fmla="*/ 446 w 544"/>
                <a:gd name="T27" fmla="*/ 62 h 544"/>
                <a:gd name="T28" fmla="*/ 402 w 544"/>
                <a:gd name="T29" fmla="*/ 32 h 544"/>
                <a:gd name="T30" fmla="*/ 354 w 544"/>
                <a:gd name="T31" fmla="*/ 12 h 544"/>
                <a:gd name="T32" fmla="*/ 300 w 544"/>
                <a:gd name="T33" fmla="*/ 2 h 544"/>
                <a:gd name="T34" fmla="*/ 272 w 544"/>
                <a:gd name="T35" fmla="*/ 0 h 544"/>
                <a:gd name="T36" fmla="*/ 218 w 544"/>
                <a:gd name="T37" fmla="*/ 6 h 544"/>
                <a:gd name="T38" fmla="*/ 166 w 544"/>
                <a:gd name="T39" fmla="*/ 22 h 544"/>
                <a:gd name="T40" fmla="*/ 120 w 544"/>
                <a:gd name="T41" fmla="*/ 46 h 544"/>
                <a:gd name="T42" fmla="*/ 80 w 544"/>
                <a:gd name="T43" fmla="*/ 80 h 544"/>
                <a:gd name="T44" fmla="*/ 46 w 544"/>
                <a:gd name="T45" fmla="*/ 120 h 544"/>
                <a:gd name="T46" fmla="*/ 22 w 544"/>
                <a:gd name="T47" fmla="*/ 166 h 544"/>
                <a:gd name="T48" fmla="*/ 6 w 544"/>
                <a:gd name="T49" fmla="*/ 218 h 544"/>
                <a:gd name="T50" fmla="*/ 0 w 544"/>
                <a:gd name="T51" fmla="*/ 272 h 544"/>
                <a:gd name="T52" fmla="*/ 2 w 544"/>
                <a:gd name="T53" fmla="*/ 300 h 544"/>
                <a:gd name="T54" fmla="*/ 12 w 544"/>
                <a:gd name="T55" fmla="*/ 354 h 544"/>
                <a:gd name="T56" fmla="*/ 32 w 544"/>
                <a:gd name="T57" fmla="*/ 402 h 544"/>
                <a:gd name="T58" fmla="*/ 62 w 544"/>
                <a:gd name="T59" fmla="*/ 446 h 544"/>
                <a:gd name="T60" fmla="*/ 98 w 544"/>
                <a:gd name="T61" fmla="*/ 482 h 544"/>
                <a:gd name="T62" fmla="*/ 142 w 544"/>
                <a:gd name="T63" fmla="*/ 512 h 544"/>
                <a:gd name="T64" fmla="*/ 192 w 544"/>
                <a:gd name="T65" fmla="*/ 532 h 544"/>
                <a:gd name="T66" fmla="*/ 244 w 544"/>
                <a:gd name="T67" fmla="*/ 544 h 544"/>
                <a:gd name="T68" fmla="*/ 272 w 544"/>
                <a:gd name="T69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272" y="544"/>
                  </a:moveTo>
                  <a:lnTo>
                    <a:pt x="272" y="544"/>
                  </a:lnTo>
                  <a:lnTo>
                    <a:pt x="300" y="544"/>
                  </a:lnTo>
                  <a:lnTo>
                    <a:pt x="328" y="540"/>
                  </a:lnTo>
                  <a:lnTo>
                    <a:pt x="354" y="532"/>
                  </a:lnTo>
                  <a:lnTo>
                    <a:pt x="378" y="524"/>
                  </a:lnTo>
                  <a:lnTo>
                    <a:pt x="402" y="512"/>
                  </a:lnTo>
                  <a:lnTo>
                    <a:pt x="424" y="498"/>
                  </a:lnTo>
                  <a:lnTo>
                    <a:pt x="446" y="482"/>
                  </a:lnTo>
                  <a:lnTo>
                    <a:pt x="464" y="464"/>
                  </a:lnTo>
                  <a:lnTo>
                    <a:pt x="482" y="446"/>
                  </a:lnTo>
                  <a:lnTo>
                    <a:pt x="498" y="424"/>
                  </a:lnTo>
                  <a:lnTo>
                    <a:pt x="512" y="402"/>
                  </a:lnTo>
                  <a:lnTo>
                    <a:pt x="524" y="378"/>
                  </a:lnTo>
                  <a:lnTo>
                    <a:pt x="532" y="354"/>
                  </a:lnTo>
                  <a:lnTo>
                    <a:pt x="540" y="328"/>
                  </a:lnTo>
                  <a:lnTo>
                    <a:pt x="544" y="300"/>
                  </a:lnTo>
                  <a:lnTo>
                    <a:pt x="544" y="272"/>
                  </a:lnTo>
                  <a:lnTo>
                    <a:pt x="544" y="272"/>
                  </a:lnTo>
                  <a:lnTo>
                    <a:pt x="544" y="244"/>
                  </a:lnTo>
                  <a:lnTo>
                    <a:pt x="540" y="218"/>
                  </a:lnTo>
                  <a:lnTo>
                    <a:pt x="532" y="192"/>
                  </a:lnTo>
                  <a:lnTo>
                    <a:pt x="524" y="166"/>
                  </a:lnTo>
                  <a:lnTo>
                    <a:pt x="512" y="142"/>
                  </a:lnTo>
                  <a:lnTo>
                    <a:pt x="498" y="120"/>
                  </a:lnTo>
                  <a:lnTo>
                    <a:pt x="482" y="100"/>
                  </a:lnTo>
                  <a:lnTo>
                    <a:pt x="464" y="80"/>
                  </a:lnTo>
                  <a:lnTo>
                    <a:pt x="446" y="62"/>
                  </a:lnTo>
                  <a:lnTo>
                    <a:pt x="424" y="46"/>
                  </a:lnTo>
                  <a:lnTo>
                    <a:pt x="402" y="32"/>
                  </a:lnTo>
                  <a:lnTo>
                    <a:pt x="378" y="22"/>
                  </a:lnTo>
                  <a:lnTo>
                    <a:pt x="354" y="12"/>
                  </a:lnTo>
                  <a:lnTo>
                    <a:pt x="328" y="6"/>
                  </a:lnTo>
                  <a:lnTo>
                    <a:pt x="300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44" y="2"/>
                  </a:lnTo>
                  <a:lnTo>
                    <a:pt x="218" y="6"/>
                  </a:lnTo>
                  <a:lnTo>
                    <a:pt x="192" y="12"/>
                  </a:lnTo>
                  <a:lnTo>
                    <a:pt x="166" y="22"/>
                  </a:lnTo>
                  <a:lnTo>
                    <a:pt x="142" y="32"/>
                  </a:lnTo>
                  <a:lnTo>
                    <a:pt x="120" y="46"/>
                  </a:lnTo>
                  <a:lnTo>
                    <a:pt x="98" y="62"/>
                  </a:lnTo>
                  <a:lnTo>
                    <a:pt x="80" y="80"/>
                  </a:lnTo>
                  <a:lnTo>
                    <a:pt x="62" y="100"/>
                  </a:lnTo>
                  <a:lnTo>
                    <a:pt x="46" y="120"/>
                  </a:lnTo>
                  <a:lnTo>
                    <a:pt x="32" y="142"/>
                  </a:lnTo>
                  <a:lnTo>
                    <a:pt x="22" y="166"/>
                  </a:lnTo>
                  <a:lnTo>
                    <a:pt x="12" y="192"/>
                  </a:lnTo>
                  <a:lnTo>
                    <a:pt x="6" y="218"/>
                  </a:lnTo>
                  <a:lnTo>
                    <a:pt x="2" y="244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300"/>
                  </a:lnTo>
                  <a:lnTo>
                    <a:pt x="6" y="328"/>
                  </a:lnTo>
                  <a:lnTo>
                    <a:pt x="12" y="354"/>
                  </a:lnTo>
                  <a:lnTo>
                    <a:pt x="22" y="378"/>
                  </a:lnTo>
                  <a:lnTo>
                    <a:pt x="32" y="402"/>
                  </a:lnTo>
                  <a:lnTo>
                    <a:pt x="46" y="424"/>
                  </a:lnTo>
                  <a:lnTo>
                    <a:pt x="62" y="446"/>
                  </a:lnTo>
                  <a:lnTo>
                    <a:pt x="80" y="464"/>
                  </a:lnTo>
                  <a:lnTo>
                    <a:pt x="98" y="482"/>
                  </a:lnTo>
                  <a:lnTo>
                    <a:pt x="120" y="498"/>
                  </a:lnTo>
                  <a:lnTo>
                    <a:pt x="142" y="512"/>
                  </a:lnTo>
                  <a:lnTo>
                    <a:pt x="166" y="524"/>
                  </a:lnTo>
                  <a:lnTo>
                    <a:pt x="192" y="532"/>
                  </a:lnTo>
                  <a:lnTo>
                    <a:pt x="218" y="540"/>
                  </a:lnTo>
                  <a:lnTo>
                    <a:pt x="244" y="544"/>
                  </a:lnTo>
                  <a:lnTo>
                    <a:pt x="272" y="544"/>
                  </a:lnTo>
                  <a:lnTo>
                    <a:pt x="272" y="5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76" name="Freeform 11"/>
            <p:cNvSpPr/>
            <p:nvPr/>
          </p:nvSpPr>
          <p:spPr bwMode="auto">
            <a:xfrm>
              <a:off x="-1230313" y="1795463"/>
              <a:ext cx="1971676" cy="876300"/>
            </a:xfrm>
            <a:custGeom>
              <a:avLst/>
              <a:gdLst>
                <a:gd name="T0" fmla="*/ 620 w 1242"/>
                <a:gd name="T1" fmla="*/ 552 h 552"/>
                <a:gd name="T2" fmla="*/ 810 w 1242"/>
                <a:gd name="T3" fmla="*/ 548 h 552"/>
                <a:gd name="T4" fmla="*/ 982 w 1242"/>
                <a:gd name="T5" fmla="*/ 532 h 552"/>
                <a:gd name="T6" fmla="*/ 1128 w 1242"/>
                <a:gd name="T7" fmla="*/ 508 h 552"/>
                <a:gd name="T8" fmla="*/ 1242 w 1242"/>
                <a:gd name="T9" fmla="*/ 476 h 552"/>
                <a:gd name="T10" fmla="*/ 1242 w 1242"/>
                <a:gd name="T11" fmla="*/ 476 h 552"/>
                <a:gd name="T12" fmla="*/ 1234 w 1242"/>
                <a:gd name="T13" fmla="*/ 394 h 552"/>
                <a:gd name="T14" fmla="*/ 1214 w 1242"/>
                <a:gd name="T15" fmla="*/ 316 h 552"/>
                <a:gd name="T16" fmla="*/ 1180 w 1242"/>
                <a:gd name="T17" fmla="*/ 244 h 552"/>
                <a:gd name="T18" fmla="*/ 1136 w 1242"/>
                <a:gd name="T19" fmla="*/ 178 h 552"/>
                <a:gd name="T20" fmla="*/ 1082 w 1242"/>
                <a:gd name="T21" fmla="*/ 120 h 552"/>
                <a:gd name="T22" fmla="*/ 1016 w 1242"/>
                <a:gd name="T23" fmla="*/ 74 h 552"/>
                <a:gd name="T24" fmla="*/ 944 w 1242"/>
                <a:gd name="T25" fmla="*/ 36 h 552"/>
                <a:gd name="T26" fmla="*/ 866 w 1242"/>
                <a:gd name="T27" fmla="*/ 12 h 552"/>
                <a:gd name="T28" fmla="*/ 808 w 1242"/>
                <a:gd name="T29" fmla="*/ 0 h 552"/>
                <a:gd name="T30" fmla="*/ 798 w 1242"/>
                <a:gd name="T31" fmla="*/ 90 h 552"/>
                <a:gd name="T32" fmla="*/ 776 w 1242"/>
                <a:gd name="T33" fmla="*/ 196 h 552"/>
                <a:gd name="T34" fmla="*/ 746 w 1242"/>
                <a:gd name="T35" fmla="*/ 288 h 552"/>
                <a:gd name="T36" fmla="*/ 718 w 1242"/>
                <a:gd name="T37" fmla="*/ 352 h 552"/>
                <a:gd name="T38" fmla="*/ 702 w 1242"/>
                <a:gd name="T39" fmla="*/ 386 h 552"/>
                <a:gd name="T40" fmla="*/ 686 w 1242"/>
                <a:gd name="T41" fmla="*/ 316 h 552"/>
                <a:gd name="T42" fmla="*/ 666 w 1242"/>
                <a:gd name="T43" fmla="*/ 258 h 552"/>
                <a:gd name="T44" fmla="*/ 630 w 1242"/>
                <a:gd name="T45" fmla="*/ 182 h 552"/>
                <a:gd name="T46" fmla="*/ 622 w 1242"/>
                <a:gd name="T47" fmla="*/ 58 h 552"/>
                <a:gd name="T48" fmla="*/ 612 w 1242"/>
                <a:gd name="T49" fmla="*/ 182 h 552"/>
                <a:gd name="T50" fmla="*/ 596 w 1242"/>
                <a:gd name="T51" fmla="*/ 212 h 552"/>
                <a:gd name="T52" fmla="*/ 568 w 1242"/>
                <a:gd name="T53" fmla="*/ 286 h 552"/>
                <a:gd name="T54" fmla="*/ 548 w 1242"/>
                <a:gd name="T55" fmla="*/ 350 h 552"/>
                <a:gd name="T56" fmla="*/ 540 w 1242"/>
                <a:gd name="T57" fmla="*/ 386 h 552"/>
                <a:gd name="T58" fmla="*/ 508 w 1242"/>
                <a:gd name="T59" fmla="*/ 320 h 552"/>
                <a:gd name="T60" fmla="*/ 484 w 1242"/>
                <a:gd name="T61" fmla="*/ 256 h 552"/>
                <a:gd name="T62" fmla="*/ 454 w 1242"/>
                <a:gd name="T63" fmla="*/ 140 h 552"/>
                <a:gd name="T64" fmla="*/ 438 w 1242"/>
                <a:gd name="T65" fmla="*/ 50 h 552"/>
                <a:gd name="T66" fmla="*/ 376 w 1242"/>
                <a:gd name="T67" fmla="*/ 12 h 552"/>
                <a:gd name="T68" fmla="*/ 336 w 1242"/>
                <a:gd name="T69" fmla="*/ 24 h 552"/>
                <a:gd name="T70" fmla="*/ 260 w 1242"/>
                <a:gd name="T71" fmla="*/ 54 h 552"/>
                <a:gd name="T72" fmla="*/ 192 w 1242"/>
                <a:gd name="T73" fmla="*/ 96 h 552"/>
                <a:gd name="T74" fmla="*/ 132 w 1242"/>
                <a:gd name="T75" fmla="*/ 148 h 552"/>
                <a:gd name="T76" fmla="*/ 82 w 1242"/>
                <a:gd name="T77" fmla="*/ 210 h 552"/>
                <a:gd name="T78" fmla="*/ 44 w 1242"/>
                <a:gd name="T79" fmla="*/ 278 h 552"/>
                <a:gd name="T80" fmla="*/ 16 w 1242"/>
                <a:gd name="T81" fmla="*/ 354 h 552"/>
                <a:gd name="T82" fmla="*/ 2 w 1242"/>
                <a:gd name="T83" fmla="*/ 434 h 552"/>
                <a:gd name="T84" fmla="*/ 0 w 1242"/>
                <a:gd name="T85" fmla="*/ 476 h 552"/>
                <a:gd name="T86" fmla="*/ 54 w 1242"/>
                <a:gd name="T87" fmla="*/ 492 h 552"/>
                <a:gd name="T88" fmla="*/ 184 w 1242"/>
                <a:gd name="T89" fmla="*/ 520 h 552"/>
                <a:gd name="T90" fmla="*/ 344 w 1242"/>
                <a:gd name="T91" fmla="*/ 540 h 552"/>
                <a:gd name="T92" fmla="*/ 524 w 1242"/>
                <a:gd name="T93" fmla="*/ 552 h 552"/>
                <a:gd name="T94" fmla="*/ 620 w 1242"/>
                <a:gd name="T95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42" h="552">
                  <a:moveTo>
                    <a:pt x="620" y="552"/>
                  </a:moveTo>
                  <a:lnTo>
                    <a:pt x="620" y="552"/>
                  </a:lnTo>
                  <a:lnTo>
                    <a:pt x="718" y="552"/>
                  </a:lnTo>
                  <a:lnTo>
                    <a:pt x="810" y="548"/>
                  </a:lnTo>
                  <a:lnTo>
                    <a:pt x="898" y="540"/>
                  </a:lnTo>
                  <a:lnTo>
                    <a:pt x="982" y="532"/>
                  </a:lnTo>
                  <a:lnTo>
                    <a:pt x="1058" y="520"/>
                  </a:lnTo>
                  <a:lnTo>
                    <a:pt x="1128" y="508"/>
                  </a:lnTo>
                  <a:lnTo>
                    <a:pt x="1190" y="492"/>
                  </a:lnTo>
                  <a:lnTo>
                    <a:pt x="1242" y="476"/>
                  </a:lnTo>
                  <a:lnTo>
                    <a:pt x="1242" y="476"/>
                  </a:lnTo>
                  <a:lnTo>
                    <a:pt x="1242" y="476"/>
                  </a:lnTo>
                  <a:lnTo>
                    <a:pt x="1240" y="434"/>
                  </a:lnTo>
                  <a:lnTo>
                    <a:pt x="1234" y="394"/>
                  </a:lnTo>
                  <a:lnTo>
                    <a:pt x="1226" y="354"/>
                  </a:lnTo>
                  <a:lnTo>
                    <a:pt x="1214" y="316"/>
                  </a:lnTo>
                  <a:lnTo>
                    <a:pt x="1198" y="278"/>
                  </a:lnTo>
                  <a:lnTo>
                    <a:pt x="1180" y="244"/>
                  </a:lnTo>
                  <a:lnTo>
                    <a:pt x="1160" y="210"/>
                  </a:lnTo>
                  <a:lnTo>
                    <a:pt x="1136" y="178"/>
                  </a:lnTo>
                  <a:lnTo>
                    <a:pt x="1110" y="148"/>
                  </a:lnTo>
                  <a:lnTo>
                    <a:pt x="1082" y="120"/>
                  </a:lnTo>
                  <a:lnTo>
                    <a:pt x="1050" y="96"/>
                  </a:lnTo>
                  <a:lnTo>
                    <a:pt x="1016" y="74"/>
                  </a:lnTo>
                  <a:lnTo>
                    <a:pt x="982" y="54"/>
                  </a:lnTo>
                  <a:lnTo>
                    <a:pt x="944" y="36"/>
                  </a:lnTo>
                  <a:lnTo>
                    <a:pt x="906" y="24"/>
                  </a:lnTo>
                  <a:lnTo>
                    <a:pt x="866" y="12"/>
                  </a:lnTo>
                  <a:lnTo>
                    <a:pt x="808" y="0"/>
                  </a:lnTo>
                  <a:lnTo>
                    <a:pt x="808" y="0"/>
                  </a:lnTo>
                  <a:lnTo>
                    <a:pt x="804" y="50"/>
                  </a:lnTo>
                  <a:lnTo>
                    <a:pt x="798" y="90"/>
                  </a:lnTo>
                  <a:lnTo>
                    <a:pt x="790" y="140"/>
                  </a:lnTo>
                  <a:lnTo>
                    <a:pt x="776" y="196"/>
                  </a:lnTo>
                  <a:lnTo>
                    <a:pt x="758" y="256"/>
                  </a:lnTo>
                  <a:lnTo>
                    <a:pt x="746" y="288"/>
                  </a:lnTo>
                  <a:lnTo>
                    <a:pt x="734" y="320"/>
                  </a:lnTo>
                  <a:lnTo>
                    <a:pt x="718" y="352"/>
                  </a:lnTo>
                  <a:lnTo>
                    <a:pt x="702" y="386"/>
                  </a:lnTo>
                  <a:lnTo>
                    <a:pt x="702" y="386"/>
                  </a:lnTo>
                  <a:lnTo>
                    <a:pt x="694" y="350"/>
                  </a:lnTo>
                  <a:lnTo>
                    <a:pt x="686" y="316"/>
                  </a:lnTo>
                  <a:lnTo>
                    <a:pt x="676" y="286"/>
                  </a:lnTo>
                  <a:lnTo>
                    <a:pt x="666" y="258"/>
                  </a:lnTo>
                  <a:lnTo>
                    <a:pt x="646" y="212"/>
                  </a:lnTo>
                  <a:lnTo>
                    <a:pt x="630" y="182"/>
                  </a:lnTo>
                  <a:lnTo>
                    <a:pt x="688" y="124"/>
                  </a:lnTo>
                  <a:lnTo>
                    <a:pt x="622" y="58"/>
                  </a:lnTo>
                  <a:lnTo>
                    <a:pt x="554" y="124"/>
                  </a:lnTo>
                  <a:lnTo>
                    <a:pt x="612" y="182"/>
                  </a:lnTo>
                  <a:lnTo>
                    <a:pt x="612" y="182"/>
                  </a:lnTo>
                  <a:lnTo>
                    <a:pt x="596" y="212"/>
                  </a:lnTo>
                  <a:lnTo>
                    <a:pt x="578" y="258"/>
                  </a:lnTo>
                  <a:lnTo>
                    <a:pt x="568" y="286"/>
                  </a:lnTo>
                  <a:lnTo>
                    <a:pt x="558" y="316"/>
                  </a:lnTo>
                  <a:lnTo>
                    <a:pt x="548" y="350"/>
                  </a:lnTo>
                  <a:lnTo>
                    <a:pt x="540" y="386"/>
                  </a:lnTo>
                  <a:lnTo>
                    <a:pt x="540" y="386"/>
                  </a:lnTo>
                  <a:lnTo>
                    <a:pt x="524" y="352"/>
                  </a:lnTo>
                  <a:lnTo>
                    <a:pt x="508" y="320"/>
                  </a:lnTo>
                  <a:lnTo>
                    <a:pt x="496" y="288"/>
                  </a:lnTo>
                  <a:lnTo>
                    <a:pt x="484" y="256"/>
                  </a:lnTo>
                  <a:lnTo>
                    <a:pt x="466" y="196"/>
                  </a:lnTo>
                  <a:lnTo>
                    <a:pt x="454" y="140"/>
                  </a:lnTo>
                  <a:lnTo>
                    <a:pt x="444" y="90"/>
                  </a:lnTo>
                  <a:lnTo>
                    <a:pt x="438" y="50"/>
                  </a:lnTo>
                  <a:lnTo>
                    <a:pt x="434" y="0"/>
                  </a:lnTo>
                  <a:lnTo>
                    <a:pt x="376" y="12"/>
                  </a:lnTo>
                  <a:lnTo>
                    <a:pt x="376" y="12"/>
                  </a:lnTo>
                  <a:lnTo>
                    <a:pt x="336" y="24"/>
                  </a:lnTo>
                  <a:lnTo>
                    <a:pt x="298" y="36"/>
                  </a:lnTo>
                  <a:lnTo>
                    <a:pt x="260" y="54"/>
                  </a:lnTo>
                  <a:lnTo>
                    <a:pt x="226" y="74"/>
                  </a:lnTo>
                  <a:lnTo>
                    <a:pt x="192" y="96"/>
                  </a:lnTo>
                  <a:lnTo>
                    <a:pt x="162" y="120"/>
                  </a:lnTo>
                  <a:lnTo>
                    <a:pt x="132" y="148"/>
                  </a:lnTo>
                  <a:lnTo>
                    <a:pt x="106" y="178"/>
                  </a:lnTo>
                  <a:lnTo>
                    <a:pt x="82" y="210"/>
                  </a:lnTo>
                  <a:lnTo>
                    <a:pt x="62" y="244"/>
                  </a:lnTo>
                  <a:lnTo>
                    <a:pt x="44" y="278"/>
                  </a:lnTo>
                  <a:lnTo>
                    <a:pt x="28" y="316"/>
                  </a:lnTo>
                  <a:lnTo>
                    <a:pt x="16" y="354"/>
                  </a:lnTo>
                  <a:lnTo>
                    <a:pt x="8" y="394"/>
                  </a:lnTo>
                  <a:lnTo>
                    <a:pt x="2" y="434"/>
                  </a:lnTo>
                  <a:lnTo>
                    <a:pt x="0" y="476"/>
                  </a:lnTo>
                  <a:lnTo>
                    <a:pt x="0" y="476"/>
                  </a:lnTo>
                  <a:lnTo>
                    <a:pt x="0" y="476"/>
                  </a:lnTo>
                  <a:lnTo>
                    <a:pt x="54" y="492"/>
                  </a:lnTo>
                  <a:lnTo>
                    <a:pt x="116" y="508"/>
                  </a:lnTo>
                  <a:lnTo>
                    <a:pt x="184" y="520"/>
                  </a:lnTo>
                  <a:lnTo>
                    <a:pt x="262" y="532"/>
                  </a:lnTo>
                  <a:lnTo>
                    <a:pt x="344" y="540"/>
                  </a:lnTo>
                  <a:lnTo>
                    <a:pt x="432" y="548"/>
                  </a:lnTo>
                  <a:lnTo>
                    <a:pt x="524" y="552"/>
                  </a:lnTo>
                  <a:lnTo>
                    <a:pt x="620" y="552"/>
                  </a:lnTo>
                  <a:lnTo>
                    <a:pt x="620" y="5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+mj-ea"/>
                <a:ea typeface="+mj-ea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1524595" y="1834107"/>
            <a:ext cx="25714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5203184" y="2008032"/>
            <a:ext cx="1785639" cy="2905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65" dirty="0">
                <a:latin typeface="+mj-ea"/>
                <a:ea typeface="+mj-ea"/>
              </a:rPr>
              <a:t>CHAIRMAN</a:t>
            </a:r>
            <a:endParaRPr lang="zh-CN" altLang="en-US" sz="1065" dirty="0">
              <a:latin typeface="+mj-ea"/>
              <a:ea typeface="+mj-ea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7318050" y="2493900"/>
            <a:ext cx="1620808" cy="2905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65" dirty="0">
                <a:latin typeface="+mj-ea"/>
                <a:ea typeface="+mj-ea"/>
              </a:rPr>
              <a:t>Business Advisor</a:t>
            </a:r>
            <a:endParaRPr lang="zh-CN" altLang="en-US" sz="1065" dirty="0">
              <a:latin typeface="+mj-ea"/>
              <a:ea typeface="+mj-ea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952421" y="5143416"/>
            <a:ext cx="10287162" cy="290556"/>
            <a:chOff x="713812" y="3847031"/>
            <a:chExt cx="7716376" cy="217917"/>
          </a:xfrm>
          <a:solidFill>
            <a:schemeClr val="accent6"/>
          </a:solidFill>
        </p:grpSpPr>
        <p:sp>
          <p:nvSpPr>
            <p:cNvPr id="94" name="圆角矩形 93"/>
            <p:cNvSpPr/>
            <p:nvPr/>
          </p:nvSpPr>
          <p:spPr>
            <a:xfrm>
              <a:off x="7214424" y="3847031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Proc. Team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95" name="圆角矩形 94"/>
            <p:cNvSpPr/>
            <p:nvPr/>
          </p:nvSpPr>
          <p:spPr>
            <a:xfrm>
              <a:off x="5589271" y="3847031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Logistic Officer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98" name="圆角矩形 97"/>
            <p:cNvSpPr/>
            <p:nvPr/>
          </p:nvSpPr>
          <p:spPr>
            <a:xfrm>
              <a:off x="2338965" y="3847031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Online Marketers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99" name="圆角矩形 98"/>
            <p:cNvSpPr/>
            <p:nvPr/>
          </p:nvSpPr>
          <p:spPr>
            <a:xfrm>
              <a:off x="713812" y="3847031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Administrative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952421" y="4508060"/>
            <a:ext cx="10287162" cy="290556"/>
            <a:chOff x="713812" y="3370513"/>
            <a:chExt cx="7716376" cy="217917"/>
          </a:xfrm>
          <a:solidFill>
            <a:schemeClr val="accent5"/>
          </a:solidFill>
        </p:grpSpPr>
        <p:sp>
          <p:nvSpPr>
            <p:cNvPr id="101" name="圆角矩形 100"/>
            <p:cNvSpPr/>
            <p:nvPr/>
          </p:nvSpPr>
          <p:spPr>
            <a:xfrm>
              <a:off x="7214424" y="3370513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Proc. Manager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02" name="圆角矩形 101"/>
            <p:cNvSpPr/>
            <p:nvPr/>
          </p:nvSpPr>
          <p:spPr>
            <a:xfrm>
              <a:off x="5589271" y="3370513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Logistic Manager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03" name="圆角矩形 102"/>
            <p:cNvSpPr/>
            <p:nvPr/>
          </p:nvSpPr>
          <p:spPr>
            <a:xfrm>
              <a:off x="2338965" y="3370513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Marketing Team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04" name="圆角矩形 103"/>
            <p:cNvSpPr/>
            <p:nvPr/>
          </p:nvSpPr>
          <p:spPr>
            <a:xfrm>
              <a:off x="713812" y="3370513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Finance Manager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05" name="圆角矩形 104"/>
            <p:cNvSpPr/>
            <p:nvPr/>
          </p:nvSpPr>
          <p:spPr>
            <a:xfrm>
              <a:off x="3964118" y="3370513"/>
              <a:ext cx="1215764" cy="2179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General Director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952421" y="3675225"/>
            <a:ext cx="10287162" cy="576000"/>
            <a:chOff x="713812" y="2745888"/>
            <a:chExt cx="7716376" cy="432000"/>
          </a:xfrm>
          <a:solidFill>
            <a:schemeClr val="accent4"/>
          </a:solidFill>
        </p:grpSpPr>
        <p:sp>
          <p:nvSpPr>
            <p:cNvPr id="107" name="圆角矩形 106"/>
            <p:cNvSpPr/>
            <p:nvPr/>
          </p:nvSpPr>
          <p:spPr>
            <a:xfrm>
              <a:off x="7214424" y="2745888"/>
              <a:ext cx="1215764" cy="43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Procurement</a:t>
              </a:r>
              <a:endParaRPr lang="en-US" altLang="zh-CN" sz="1065" dirty="0">
                <a:latin typeface="+mj-ea"/>
                <a:ea typeface="+mj-ea"/>
              </a:endParaRPr>
            </a:p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Department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08" name="圆角矩形 107"/>
            <p:cNvSpPr/>
            <p:nvPr/>
          </p:nvSpPr>
          <p:spPr>
            <a:xfrm>
              <a:off x="5589271" y="2745888"/>
              <a:ext cx="1215764" cy="43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Logistic Services</a:t>
              </a:r>
              <a:endParaRPr lang="en-US" altLang="zh-CN" sz="1065" dirty="0">
                <a:latin typeface="+mj-ea"/>
                <a:ea typeface="+mj-ea"/>
              </a:endParaRPr>
            </a:p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Department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2338965" y="2745888"/>
              <a:ext cx="1215764" cy="43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Marketing &amp;</a:t>
              </a:r>
              <a:endParaRPr lang="en-US" altLang="zh-CN" sz="1065" dirty="0">
                <a:latin typeface="+mj-ea"/>
                <a:ea typeface="+mj-ea"/>
              </a:endParaRPr>
            </a:p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Business Dev.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10" name="圆角矩形 109"/>
            <p:cNvSpPr/>
            <p:nvPr/>
          </p:nvSpPr>
          <p:spPr>
            <a:xfrm>
              <a:off x="713812" y="2745888"/>
              <a:ext cx="1215764" cy="43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Finance &amp;</a:t>
              </a:r>
              <a:endParaRPr lang="en-US" altLang="zh-CN" sz="1065" dirty="0">
                <a:latin typeface="+mj-ea"/>
                <a:ea typeface="+mj-ea"/>
              </a:endParaRPr>
            </a:p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Administration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  <p:sp>
          <p:nvSpPr>
            <p:cNvPr id="111" name="圆角矩形 110"/>
            <p:cNvSpPr/>
            <p:nvPr/>
          </p:nvSpPr>
          <p:spPr>
            <a:xfrm>
              <a:off x="3964118" y="2745888"/>
              <a:ext cx="1215764" cy="43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Domestic/ Internal</a:t>
              </a:r>
              <a:endParaRPr lang="en-US" altLang="zh-CN" sz="1065" dirty="0">
                <a:latin typeface="+mj-ea"/>
                <a:ea typeface="+mj-ea"/>
              </a:endParaRPr>
            </a:p>
            <a:p>
              <a:pPr algn="ctr"/>
              <a:r>
                <a:rPr lang="en-US" altLang="zh-CN" sz="1065" dirty="0">
                  <a:latin typeface="+mj-ea"/>
                  <a:ea typeface="+mj-ea"/>
                </a:rPr>
                <a:t>Division</a:t>
              </a:r>
              <a:endParaRPr lang="zh-CN" altLang="en-US" sz="1065" dirty="0">
                <a:latin typeface="+mj-ea"/>
                <a:ea typeface="+mj-ea"/>
              </a:endParaRPr>
            </a:p>
          </p:txBody>
        </p:sp>
      </p:grpSp>
      <p:sp>
        <p:nvSpPr>
          <p:cNvPr id="112" name="圆角矩形 111"/>
          <p:cNvSpPr/>
          <p:nvPr/>
        </p:nvSpPr>
        <p:spPr>
          <a:xfrm>
            <a:off x="5285598" y="2979767"/>
            <a:ext cx="1620808" cy="29055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65" dirty="0">
                <a:latin typeface="+mj-ea"/>
                <a:ea typeface="+mj-ea"/>
              </a:rPr>
              <a:t>General Director</a:t>
            </a:r>
            <a:endParaRPr lang="zh-CN" altLang="en-US" sz="1065" dirty="0">
              <a:latin typeface="+mj-ea"/>
              <a:ea typeface="+mj-ea"/>
            </a:endParaRPr>
          </a:p>
        </p:txBody>
      </p:sp>
      <p:cxnSp>
        <p:nvCxnSpPr>
          <p:cNvPr id="140" name="直接连接符 139"/>
          <p:cNvCxnSpPr/>
          <p:nvPr/>
        </p:nvCxnSpPr>
        <p:spPr>
          <a:xfrm>
            <a:off x="6096001" y="2298592"/>
            <a:ext cx="0" cy="681177"/>
          </a:xfrm>
          <a:prstGeom prst="line">
            <a:avLst/>
          </a:prstGeom>
          <a:ln w="63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 flipH="1" flipV="1">
            <a:off x="6096000" y="2639180"/>
            <a:ext cx="1222049" cy="1"/>
          </a:xfrm>
          <a:prstGeom prst="line">
            <a:avLst/>
          </a:prstGeom>
          <a:ln w="63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组合 141"/>
          <p:cNvGrpSpPr/>
          <p:nvPr/>
        </p:nvGrpSpPr>
        <p:grpSpPr>
          <a:xfrm>
            <a:off x="1762826" y="3270321"/>
            <a:ext cx="8666355" cy="404904"/>
            <a:chOff x="1321694" y="2442210"/>
            <a:chExt cx="6500612" cy="303678"/>
          </a:xfrm>
        </p:grpSpPr>
        <p:cxnSp>
          <p:nvCxnSpPr>
            <p:cNvPr id="143" name="直接连接符 142"/>
            <p:cNvCxnSpPr/>
            <p:nvPr/>
          </p:nvCxnSpPr>
          <p:spPr>
            <a:xfrm>
              <a:off x="4572000" y="2442210"/>
              <a:ext cx="0" cy="303678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 flipV="1">
              <a:off x="1321694" y="2606040"/>
              <a:ext cx="0" cy="139848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 flipV="1">
              <a:off x="2946847" y="2606040"/>
              <a:ext cx="0" cy="139848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flipV="1">
              <a:off x="6197153" y="2606040"/>
              <a:ext cx="0" cy="139848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 flipV="1">
              <a:off x="7822306" y="2606040"/>
              <a:ext cx="0" cy="139848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1321694" y="2606040"/>
              <a:ext cx="6500612" cy="0"/>
            </a:xfrm>
            <a:prstGeom prst="line">
              <a:avLst/>
            </a:prstGeom>
            <a:ln w="63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组合 148"/>
          <p:cNvGrpSpPr/>
          <p:nvPr/>
        </p:nvGrpSpPr>
        <p:grpSpPr>
          <a:xfrm>
            <a:off x="843964" y="3963227"/>
            <a:ext cx="8774810" cy="1325468"/>
            <a:chOff x="632460" y="2961888"/>
            <a:chExt cx="6581964" cy="994101"/>
          </a:xfrm>
        </p:grpSpPr>
        <p:grpSp>
          <p:nvGrpSpPr>
            <p:cNvPr id="150" name="组合 149"/>
            <p:cNvGrpSpPr/>
            <p:nvPr/>
          </p:nvGrpSpPr>
          <p:grpSpPr>
            <a:xfrm>
              <a:off x="632460" y="2961888"/>
              <a:ext cx="81352" cy="994101"/>
              <a:chOff x="632460" y="2961888"/>
              <a:chExt cx="81352" cy="994101"/>
            </a:xfrm>
          </p:grpSpPr>
          <p:cxnSp>
            <p:nvCxnSpPr>
              <p:cNvPr id="170" name="直接连接符 169"/>
              <p:cNvCxnSpPr/>
              <p:nvPr/>
            </p:nvCxnSpPr>
            <p:spPr>
              <a:xfrm flipH="1">
                <a:off x="632460" y="2961888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/>
            </p:nvCxnSpPr>
            <p:spPr>
              <a:xfrm flipH="1">
                <a:off x="632460" y="3955989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/>
            </p:nvCxnSpPr>
            <p:spPr>
              <a:xfrm flipH="1">
                <a:off x="632460" y="3485125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/>
            </p:nvCxnSpPr>
            <p:spPr>
              <a:xfrm>
                <a:off x="632460" y="2961888"/>
                <a:ext cx="0" cy="994101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组合 150"/>
            <p:cNvGrpSpPr/>
            <p:nvPr/>
          </p:nvGrpSpPr>
          <p:grpSpPr>
            <a:xfrm>
              <a:off x="2257613" y="2961888"/>
              <a:ext cx="81352" cy="994101"/>
              <a:chOff x="2257613" y="2961888"/>
              <a:chExt cx="81352" cy="994101"/>
            </a:xfrm>
          </p:grpSpPr>
          <p:cxnSp>
            <p:nvCxnSpPr>
              <p:cNvPr id="166" name="直接连接符 165"/>
              <p:cNvCxnSpPr/>
              <p:nvPr/>
            </p:nvCxnSpPr>
            <p:spPr>
              <a:xfrm flipH="1">
                <a:off x="2257613" y="2961888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>
              <a:xfrm flipH="1">
                <a:off x="2257613" y="3955989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>
              <a:xfrm flipH="1">
                <a:off x="2257613" y="3485125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/>
            </p:nvCxnSpPr>
            <p:spPr>
              <a:xfrm>
                <a:off x="2257613" y="2961888"/>
                <a:ext cx="0" cy="994101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组合 151"/>
            <p:cNvGrpSpPr/>
            <p:nvPr/>
          </p:nvGrpSpPr>
          <p:grpSpPr>
            <a:xfrm>
              <a:off x="3882765" y="2961888"/>
              <a:ext cx="81352" cy="523237"/>
              <a:chOff x="3882765" y="2961888"/>
              <a:chExt cx="81352" cy="523237"/>
            </a:xfrm>
          </p:grpSpPr>
          <p:cxnSp>
            <p:nvCxnSpPr>
              <p:cNvPr id="163" name="直接连接符 162"/>
              <p:cNvCxnSpPr/>
              <p:nvPr/>
            </p:nvCxnSpPr>
            <p:spPr>
              <a:xfrm flipH="1">
                <a:off x="3882765" y="2961888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/>
            </p:nvCxnSpPr>
            <p:spPr>
              <a:xfrm flipH="1">
                <a:off x="3882765" y="3485125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/>
            </p:nvCxnSpPr>
            <p:spPr>
              <a:xfrm>
                <a:off x="3882765" y="2961888"/>
                <a:ext cx="0" cy="523237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组合 152"/>
            <p:cNvGrpSpPr/>
            <p:nvPr/>
          </p:nvGrpSpPr>
          <p:grpSpPr>
            <a:xfrm>
              <a:off x="5507919" y="2961888"/>
              <a:ext cx="81352" cy="994101"/>
              <a:chOff x="5507919" y="2961888"/>
              <a:chExt cx="81352" cy="994101"/>
            </a:xfrm>
          </p:grpSpPr>
          <p:cxnSp>
            <p:nvCxnSpPr>
              <p:cNvPr id="159" name="直接连接符 158"/>
              <p:cNvCxnSpPr/>
              <p:nvPr/>
            </p:nvCxnSpPr>
            <p:spPr>
              <a:xfrm flipH="1">
                <a:off x="5507919" y="2961888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/>
              <p:nvPr/>
            </p:nvCxnSpPr>
            <p:spPr>
              <a:xfrm flipH="1">
                <a:off x="5507919" y="3955989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/>
              <p:cNvCxnSpPr/>
              <p:nvPr/>
            </p:nvCxnSpPr>
            <p:spPr>
              <a:xfrm flipH="1">
                <a:off x="5507919" y="3485125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连接符 161"/>
              <p:cNvCxnSpPr/>
              <p:nvPr/>
            </p:nvCxnSpPr>
            <p:spPr>
              <a:xfrm>
                <a:off x="5507919" y="2961888"/>
                <a:ext cx="0" cy="994101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组合 153"/>
            <p:cNvGrpSpPr/>
            <p:nvPr/>
          </p:nvGrpSpPr>
          <p:grpSpPr>
            <a:xfrm>
              <a:off x="7133072" y="2961888"/>
              <a:ext cx="81352" cy="994101"/>
              <a:chOff x="7133072" y="2961888"/>
              <a:chExt cx="81352" cy="994101"/>
            </a:xfrm>
          </p:grpSpPr>
          <p:cxnSp>
            <p:nvCxnSpPr>
              <p:cNvPr id="155" name="直接连接符 154"/>
              <p:cNvCxnSpPr/>
              <p:nvPr/>
            </p:nvCxnSpPr>
            <p:spPr>
              <a:xfrm flipH="1">
                <a:off x="7133072" y="2961888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/>
            </p:nvCxnSpPr>
            <p:spPr>
              <a:xfrm flipH="1">
                <a:off x="7133072" y="3955989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连接符 156"/>
              <p:cNvCxnSpPr/>
              <p:nvPr/>
            </p:nvCxnSpPr>
            <p:spPr>
              <a:xfrm flipH="1">
                <a:off x="7133072" y="3485125"/>
                <a:ext cx="81352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连接符 157"/>
              <p:cNvCxnSpPr/>
              <p:nvPr/>
            </p:nvCxnSpPr>
            <p:spPr>
              <a:xfrm>
                <a:off x="7133072" y="2961888"/>
                <a:ext cx="0" cy="994101"/>
              </a:xfrm>
              <a:prstGeom prst="line">
                <a:avLst/>
              </a:prstGeom>
              <a:ln w="63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8" grpId="0" animBg="1"/>
      <p:bldP spid="91" grpId="0" animBg="1"/>
      <p:bldP spid="1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484681" y="1867467"/>
            <a:ext cx="1212903" cy="1368287"/>
            <a:chOff x="4188905" y="1440667"/>
            <a:chExt cx="909796" cy="1026215"/>
          </a:xfrm>
        </p:grpSpPr>
        <p:sp>
          <p:nvSpPr>
            <p:cNvPr id="8" name="Freeform 6"/>
            <p:cNvSpPr/>
            <p:nvPr/>
          </p:nvSpPr>
          <p:spPr bwMode="auto">
            <a:xfrm>
              <a:off x="4188905" y="1440667"/>
              <a:ext cx="909796" cy="1026215"/>
            </a:xfrm>
            <a:custGeom>
              <a:avLst/>
              <a:gdLst/>
              <a:ahLst/>
              <a:cxnLst/>
              <a:rect l="l" t="t" r="r" b="b"/>
              <a:pathLst>
                <a:path w="1414998" h="1596064">
                  <a:moveTo>
                    <a:pt x="707499" y="288032"/>
                  </a:moveTo>
                  <a:cubicBezTo>
                    <a:pt x="647846" y="288032"/>
                    <a:pt x="599487" y="336391"/>
                    <a:pt x="599487" y="396044"/>
                  </a:cubicBezTo>
                  <a:cubicBezTo>
                    <a:pt x="599487" y="455697"/>
                    <a:pt x="647846" y="504056"/>
                    <a:pt x="707499" y="504056"/>
                  </a:cubicBezTo>
                  <a:cubicBezTo>
                    <a:pt x="767152" y="504056"/>
                    <a:pt x="815511" y="455697"/>
                    <a:pt x="815511" y="396044"/>
                  </a:cubicBezTo>
                  <a:cubicBezTo>
                    <a:pt x="815511" y="336391"/>
                    <a:pt x="767152" y="288032"/>
                    <a:pt x="707499" y="288032"/>
                  </a:cubicBezTo>
                  <a:close/>
                  <a:moveTo>
                    <a:pt x="709774" y="0"/>
                  </a:moveTo>
                  <a:cubicBezTo>
                    <a:pt x="796221" y="118227"/>
                    <a:pt x="937266" y="190982"/>
                    <a:pt x="1085135" y="190982"/>
                  </a:cubicBezTo>
                  <a:cubicBezTo>
                    <a:pt x="1203431" y="190982"/>
                    <a:pt x="1314902" y="145510"/>
                    <a:pt x="1401349" y="65934"/>
                  </a:cubicBezTo>
                  <a:cubicBezTo>
                    <a:pt x="1410448" y="161425"/>
                    <a:pt x="1414998" y="281926"/>
                    <a:pt x="1414998" y="361502"/>
                  </a:cubicBezTo>
                  <a:cubicBezTo>
                    <a:pt x="1414998" y="652522"/>
                    <a:pt x="1342201" y="936721"/>
                    <a:pt x="1210256" y="1164081"/>
                  </a:cubicBezTo>
                  <a:cubicBezTo>
                    <a:pt x="1080586" y="1380073"/>
                    <a:pt x="903142" y="1534677"/>
                    <a:pt x="707499" y="1596064"/>
                  </a:cubicBezTo>
                  <a:cubicBezTo>
                    <a:pt x="511856" y="1534677"/>
                    <a:pt x="334413" y="1380073"/>
                    <a:pt x="207017" y="1164081"/>
                  </a:cubicBezTo>
                  <a:cubicBezTo>
                    <a:pt x="75072" y="936721"/>
                    <a:pt x="0" y="652522"/>
                    <a:pt x="0" y="361502"/>
                  </a:cubicBezTo>
                  <a:cubicBezTo>
                    <a:pt x="0" y="279652"/>
                    <a:pt x="6825" y="161425"/>
                    <a:pt x="15924" y="65934"/>
                  </a:cubicBezTo>
                  <a:cubicBezTo>
                    <a:pt x="100096" y="145510"/>
                    <a:pt x="213842" y="190982"/>
                    <a:pt x="332138" y="190982"/>
                  </a:cubicBezTo>
                  <a:cubicBezTo>
                    <a:pt x="482282" y="190982"/>
                    <a:pt x="621052" y="118227"/>
                    <a:pt x="709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层"/>
            <p:cNvSpPr txBox="1"/>
            <p:nvPr/>
          </p:nvSpPr>
          <p:spPr bwMode="auto">
            <a:xfrm>
              <a:off x="4345154" y="1851670"/>
              <a:ext cx="617718" cy="380873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1218565">
                <a:defRPr/>
              </a:pPr>
              <a:r>
                <a:rPr lang="en-US" altLang="zh-CN" sz="2700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40568" y="2551430"/>
            <a:ext cx="1368109" cy="1213061"/>
            <a:chOff x="4905913" y="1953640"/>
            <a:chExt cx="1026215" cy="909796"/>
          </a:xfrm>
        </p:grpSpPr>
        <p:sp>
          <p:nvSpPr>
            <p:cNvPr id="11" name="Freeform 6"/>
            <p:cNvSpPr/>
            <p:nvPr/>
          </p:nvSpPr>
          <p:spPr bwMode="auto">
            <a:xfrm rot="3600000">
              <a:off x="4964123" y="1895430"/>
              <a:ext cx="909796" cy="1026215"/>
            </a:xfrm>
            <a:custGeom>
              <a:avLst/>
              <a:gdLst/>
              <a:ahLst/>
              <a:cxnLst/>
              <a:rect l="l" t="t" r="r" b="b"/>
              <a:pathLst>
                <a:path w="1414998" h="1596064">
                  <a:moveTo>
                    <a:pt x="707499" y="288032"/>
                  </a:moveTo>
                  <a:cubicBezTo>
                    <a:pt x="647846" y="288032"/>
                    <a:pt x="599487" y="336391"/>
                    <a:pt x="599487" y="396044"/>
                  </a:cubicBezTo>
                  <a:cubicBezTo>
                    <a:pt x="599487" y="455697"/>
                    <a:pt x="647846" y="504056"/>
                    <a:pt x="707499" y="504056"/>
                  </a:cubicBezTo>
                  <a:cubicBezTo>
                    <a:pt x="767152" y="504056"/>
                    <a:pt x="815511" y="455697"/>
                    <a:pt x="815511" y="396044"/>
                  </a:cubicBezTo>
                  <a:cubicBezTo>
                    <a:pt x="815511" y="336391"/>
                    <a:pt x="767152" y="288032"/>
                    <a:pt x="707499" y="288032"/>
                  </a:cubicBezTo>
                  <a:close/>
                  <a:moveTo>
                    <a:pt x="709774" y="0"/>
                  </a:moveTo>
                  <a:cubicBezTo>
                    <a:pt x="796221" y="118227"/>
                    <a:pt x="937266" y="190982"/>
                    <a:pt x="1085135" y="190982"/>
                  </a:cubicBezTo>
                  <a:cubicBezTo>
                    <a:pt x="1203431" y="190982"/>
                    <a:pt x="1314902" y="145510"/>
                    <a:pt x="1401349" y="65934"/>
                  </a:cubicBezTo>
                  <a:cubicBezTo>
                    <a:pt x="1410448" y="161425"/>
                    <a:pt x="1414998" y="281926"/>
                    <a:pt x="1414998" y="361502"/>
                  </a:cubicBezTo>
                  <a:cubicBezTo>
                    <a:pt x="1414998" y="652522"/>
                    <a:pt x="1342201" y="936721"/>
                    <a:pt x="1210256" y="1164081"/>
                  </a:cubicBezTo>
                  <a:cubicBezTo>
                    <a:pt x="1080586" y="1380073"/>
                    <a:pt x="903142" y="1534677"/>
                    <a:pt x="707499" y="1596064"/>
                  </a:cubicBezTo>
                  <a:cubicBezTo>
                    <a:pt x="511856" y="1534677"/>
                    <a:pt x="334413" y="1380073"/>
                    <a:pt x="207017" y="1164081"/>
                  </a:cubicBezTo>
                  <a:cubicBezTo>
                    <a:pt x="75072" y="936721"/>
                    <a:pt x="0" y="652522"/>
                    <a:pt x="0" y="361502"/>
                  </a:cubicBezTo>
                  <a:cubicBezTo>
                    <a:pt x="0" y="279652"/>
                    <a:pt x="6825" y="161425"/>
                    <a:pt x="15924" y="65934"/>
                  </a:cubicBezTo>
                  <a:cubicBezTo>
                    <a:pt x="100096" y="145510"/>
                    <a:pt x="213842" y="190982"/>
                    <a:pt x="332138" y="190982"/>
                  </a:cubicBezTo>
                  <a:cubicBezTo>
                    <a:pt x="482282" y="190982"/>
                    <a:pt x="621052" y="118227"/>
                    <a:pt x="70977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标题层"/>
            <p:cNvSpPr txBox="1"/>
            <p:nvPr/>
          </p:nvSpPr>
          <p:spPr bwMode="auto">
            <a:xfrm>
              <a:off x="4968794" y="2315656"/>
              <a:ext cx="617718" cy="380873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1218565">
                <a:defRPr/>
              </a:pPr>
              <a:r>
                <a:rPr lang="en-US" altLang="zh-CN" sz="2700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28640" y="3724456"/>
            <a:ext cx="1368109" cy="1213061"/>
            <a:chOff x="4896966" y="2833409"/>
            <a:chExt cx="1026215" cy="909796"/>
          </a:xfrm>
        </p:grpSpPr>
        <p:sp>
          <p:nvSpPr>
            <p:cNvPr id="14" name="Freeform 6"/>
            <p:cNvSpPr/>
            <p:nvPr/>
          </p:nvSpPr>
          <p:spPr bwMode="auto">
            <a:xfrm rot="18000000" flipV="1">
              <a:off x="4955176" y="2775199"/>
              <a:ext cx="909796" cy="1026215"/>
            </a:xfrm>
            <a:custGeom>
              <a:avLst/>
              <a:gdLst/>
              <a:ahLst/>
              <a:cxnLst/>
              <a:rect l="l" t="t" r="r" b="b"/>
              <a:pathLst>
                <a:path w="1414998" h="1596064">
                  <a:moveTo>
                    <a:pt x="707499" y="288032"/>
                  </a:moveTo>
                  <a:cubicBezTo>
                    <a:pt x="647846" y="288032"/>
                    <a:pt x="599487" y="336391"/>
                    <a:pt x="599487" y="396044"/>
                  </a:cubicBezTo>
                  <a:cubicBezTo>
                    <a:pt x="599487" y="455697"/>
                    <a:pt x="647846" y="504056"/>
                    <a:pt x="707499" y="504056"/>
                  </a:cubicBezTo>
                  <a:cubicBezTo>
                    <a:pt x="767152" y="504056"/>
                    <a:pt x="815511" y="455697"/>
                    <a:pt x="815511" y="396044"/>
                  </a:cubicBezTo>
                  <a:cubicBezTo>
                    <a:pt x="815511" y="336391"/>
                    <a:pt x="767152" y="288032"/>
                    <a:pt x="707499" y="288032"/>
                  </a:cubicBezTo>
                  <a:close/>
                  <a:moveTo>
                    <a:pt x="709774" y="0"/>
                  </a:moveTo>
                  <a:cubicBezTo>
                    <a:pt x="796221" y="118227"/>
                    <a:pt x="937266" y="190982"/>
                    <a:pt x="1085135" y="190982"/>
                  </a:cubicBezTo>
                  <a:cubicBezTo>
                    <a:pt x="1203431" y="190982"/>
                    <a:pt x="1314902" y="145510"/>
                    <a:pt x="1401349" y="65934"/>
                  </a:cubicBezTo>
                  <a:cubicBezTo>
                    <a:pt x="1410448" y="161425"/>
                    <a:pt x="1414998" y="281926"/>
                    <a:pt x="1414998" y="361502"/>
                  </a:cubicBezTo>
                  <a:cubicBezTo>
                    <a:pt x="1414998" y="652522"/>
                    <a:pt x="1342201" y="936721"/>
                    <a:pt x="1210256" y="1164081"/>
                  </a:cubicBezTo>
                  <a:cubicBezTo>
                    <a:pt x="1080586" y="1380073"/>
                    <a:pt x="903142" y="1534677"/>
                    <a:pt x="707499" y="1596064"/>
                  </a:cubicBezTo>
                  <a:cubicBezTo>
                    <a:pt x="511856" y="1534677"/>
                    <a:pt x="334413" y="1380073"/>
                    <a:pt x="207017" y="1164081"/>
                  </a:cubicBezTo>
                  <a:cubicBezTo>
                    <a:pt x="75072" y="936721"/>
                    <a:pt x="0" y="652522"/>
                    <a:pt x="0" y="361502"/>
                  </a:cubicBezTo>
                  <a:cubicBezTo>
                    <a:pt x="0" y="279652"/>
                    <a:pt x="6825" y="161425"/>
                    <a:pt x="15924" y="65934"/>
                  </a:cubicBezTo>
                  <a:cubicBezTo>
                    <a:pt x="100096" y="145510"/>
                    <a:pt x="213842" y="190982"/>
                    <a:pt x="332138" y="190982"/>
                  </a:cubicBezTo>
                  <a:cubicBezTo>
                    <a:pt x="482282" y="190982"/>
                    <a:pt x="621052" y="118227"/>
                    <a:pt x="709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标题层"/>
            <p:cNvSpPr txBox="1"/>
            <p:nvPr/>
          </p:nvSpPr>
          <p:spPr bwMode="auto">
            <a:xfrm>
              <a:off x="4968794" y="3031611"/>
              <a:ext cx="617718" cy="380873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1218565">
                <a:defRPr/>
              </a:pPr>
              <a:r>
                <a:rPr lang="en-US" altLang="zh-CN" sz="2700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84681" y="4244320"/>
            <a:ext cx="1212903" cy="1368287"/>
            <a:chOff x="4188905" y="3262326"/>
            <a:chExt cx="909796" cy="1026215"/>
          </a:xfrm>
        </p:grpSpPr>
        <p:sp>
          <p:nvSpPr>
            <p:cNvPr id="17" name="Freeform 6"/>
            <p:cNvSpPr/>
            <p:nvPr/>
          </p:nvSpPr>
          <p:spPr bwMode="auto">
            <a:xfrm flipH="1" flipV="1">
              <a:off x="4188905" y="3262326"/>
              <a:ext cx="909796" cy="1026215"/>
            </a:xfrm>
            <a:custGeom>
              <a:avLst/>
              <a:gdLst/>
              <a:ahLst/>
              <a:cxnLst/>
              <a:rect l="l" t="t" r="r" b="b"/>
              <a:pathLst>
                <a:path w="1414998" h="1596064">
                  <a:moveTo>
                    <a:pt x="707499" y="288032"/>
                  </a:moveTo>
                  <a:cubicBezTo>
                    <a:pt x="647846" y="288032"/>
                    <a:pt x="599487" y="336391"/>
                    <a:pt x="599487" y="396044"/>
                  </a:cubicBezTo>
                  <a:cubicBezTo>
                    <a:pt x="599487" y="455697"/>
                    <a:pt x="647846" y="504056"/>
                    <a:pt x="707499" y="504056"/>
                  </a:cubicBezTo>
                  <a:cubicBezTo>
                    <a:pt x="767152" y="504056"/>
                    <a:pt x="815511" y="455697"/>
                    <a:pt x="815511" y="396044"/>
                  </a:cubicBezTo>
                  <a:cubicBezTo>
                    <a:pt x="815511" y="336391"/>
                    <a:pt x="767152" y="288032"/>
                    <a:pt x="707499" y="288032"/>
                  </a:cubicBezTo>
                  <a:close/>
                  <a:moveTo>
                    <a:pt x="709774" y="0"/>
                  </a:moveTo>
                  <a:cubicBezTo>
                    <a:pt x="796221" y="118227"/>
                    <a:pt x="937266" y="190982"/>
                    <a:pt x="1085135" y="190982"/>
                  </a:cubicBezTo>
                  <a:cubicBezTo>
                    <a:pt x="1203431" y="190982"/>
                    <a:pt x="1314902" y="145510"/>
                    <a:pt x="1401349" y="65934"/>
                  </a:cubicBezTo>
                  <a:cubicBezTo>
                    <a:pt x="1410448" y="161425"/>
                    <a:pt x="1414998" y="281926"/>
                    <a:pt x="1414998" y="361502"/>
                  </a:cubicBezTo>
                  <a:cubicBezTo>
                    <a:pt x="1414998" y="652522"/>
                    <a:pt x="1342201" y="936721"/>
                    <a:pt x="1210256" y="1164081"/>
                  </a:cubicBezTo>
                  <a:cubicBezTo>
                    <a:pt x="1080586" y="1380073"/>
                    <a:pt x="903142" y="1534677"/>
                    <a:pt x="707499" y="1596064"/>
                  </a:cubicBezTo>
                  <a:cubicBezTo>
                    <a:pt x="511856" y="1534677"/>
                    <a:pt x="334413" y="1380073"/>
                    <a:pt x="207017" y="1164081"/>
                  </a:cubicBezTo>
                  <a:cubicBezTo>
                    <a:pt x="75072" y="936721"/>
                    <a:pt x="0" y="652522"/>
                    <a:pt x="0" y="361502"/>
                  </a:cubicBezTo>
                  <a:cubicBezTo>
                    <a:pt x="0" y="279652"/>
                    <a:pt x="6825" y="161425"/>
                    <a:pt x="15924" y="65934"/>
                  </a:cubicBezTo>
                  <a:cubicBezTo>
                    <a:pt x="100096" y="145510"/>
                    <a:pt x="213842" y="190982"/>
                    <a:pt x="332138" y="190982"/>
                  </a:cubicBezTo>
                  <a:cubicBezTo>
                    <a:pt x="482282" y="190982"/>
                    <a:pt x="621052" y="118227"/>
                    <a:pt x="70977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标题层"/>
            <p:cNvSpPr txBox="1"/>
            <p:nvPr/>
          </p:nvSpPr>
          <p:spPr bwMode="auto">
            <a:xfrm>
              <a:off x="4345154" y="3431721"/>
              <a:ext cx="617718" cy="380873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1218565">
                <a:defRPr/>
              </a:pPr>
              <a:r>
                <a:rPr lang="en-US" altLang="zh-CN" sz="2700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349732" y="2599150"/>
            <a:ext cx="1368109" cy="1213061"/>
            <a:chOff x="3337582" y="1989430"/>
            <a:chExt cx="1026215" cy="909796"/>
          </a:xfrm>
        </p:grpSpPr>
        <p:sp>
          <p:nvSpPr>
            <p:cNvPr id="20" name="Freeform 6"/>
            <p:cNvSpPr/>
            <p:nvPr/>
          </p:nvSpPr>
          <p:spPr bwMode="auto">
            <a:xfrm rot="18000000" flipH="1">
              <a:off x="3395792" y="1931220"/>
              <a:ext cx="909796" cy="1026215"/>
            </a:xfrm>
            <a:custGeom>
              <a:avLst/>
              <a:gdLst/>
              <a:ahLst/>
              <a:cxnLst/>
              <a:rect l="l" t="t" r="r" b="b"/>
              <a:pathLst>
                <a:path w="1414998" h="1596064">
                  <a:moveTo>
                    <a:pt x="707499" y="288032"/>
                  </a:moveTo>
                  <a:cubicBezTo>
                    <a:pt x="647846" y="288032"/>
                    <a:pt x="599487" y="336391"/>
                    <a:pt x="599487" y="396044"/>
                  </a:cubicBezTo>
                  <a:cubicBezTo>
                    <a:pt x="599487" y="455697"/>
                    <a:pt x="647846" y="504056"/>
                    <a:pt x="707499" y="504056"/>
                  </a:cubicBezTo>
                  <a:cubicBezTo>
                    <a:pt x="767152" y="504056"/>
                    <a:pt x="815511" y="455697"/>
                    <a:pt x="815511" y="396044"/>
                  </a:cubicBezTo>
                  <a:cubicBezTo>
                    <a:pt x="815511" y="336391"/>
                    <a:pt x="767152" y="288032"/>
                    <a:pt x="707499" y="288032"/>
                  </a:cubicBezTo>
                  <a:close/>
                  <a:moveTo>
                    <a:pt x="709774" y="0"/>
                  </a:moveTo>
                  <a:cubicBezTo>
                    <a:pt x="796221" y="118227"/>
                    <a:pt x="937266" y="190982"/>
                    <a:pt x="1085135" y="190982"/>
                  </a:cubicBezTo>
                  <a:cubicBezTo>
                    <a:pt x="1203431" y="190982"/>
                    <a:pt x="1314902" y="145510"/>
                    <a:pt x="1401349" y="65934"/>
                  </a:cubicBezTo>
                  <a:cubicBezTo>
                    <a:pt x="1410448" y="161425"/>
                    <a:pt x="1414998" y="281926"/>
                    <a:pt x="1414998" y="361502"/>
                  </a:cubicBezTo>
                  <a:cubicBezTo>
                    <a:pt x="1414998" y="652522"/>
                    <a:pt x="1342201" y="936721"/>
                    <a:pt x="1210256" y="1164081"/>
                  </a:cubicBezTo>
                  <a:cubicBezTo>
                    <a:pt x="1080586" y="1380073"/>
                    <a:pt x="903142" y="1534677"/>
                    <a:pt x="707499" y="1596064"/>
                  </a:cubicBezTo>
                  <a:cubicBezTo>
                    <a:pt x="511856" y="1534677"/>
                    <a:pt x="334413" y="1380073"/>
                    <a:pt x="207017" y="1164081"/>
                  </a:cubicBezTo>
                  <a:cubicBezTo>
                    <a:pt x="75072" y="936721"/>
                    <a:pt x="0" y="652522"/>
                    <a:pt x="0" y="361502"/>
                  </a:cubicBezTo>
                  <a:cubicBezTo>
                    <a:pt x="0" y="279652"/>
                    <a:pt x="6825" y="161425"/>
                    <a:pt x="15924" y="65934"/>
                  </a:cubicBezTo>
                  <a:cubicBezTo>
                    <a:pt x="100096" y="145510"/>
                    <a:pt x="213842" y="190982"/>
                    <a:pt x="332138" y="190982"/>
                  </a:cubicBezTo>
                  <a:cubicBezTo>
                    <a:pt x="482282" y="190982"/>
                    <a:pt x="621052" y="118227"/>
                    <a:pt x="70977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层"/>
            <p:cNvSpPr txBox="1"/>
            <p:nvPr/>
          </p:nvSpPr>
          <p:spPr bwMode="auto">
            <a:xfrm>
              <a:off x="3635896" y="2315656"/>
              <a:ext cx="617718" cy="380873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1218565">
                <a:defRPr/>
              </a:pPr>
              <a:r>
                <a:rPr lang="en-US" altLang="zh-CN" sz="2700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06</a:t>
              </a:r>
              <a:endParaRPr lang="zh-CN" altLang="en-US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349732" y="3724456"/>
            <a:ext cx="1368109" cy="1213061"/>
            <a:chOff x="3364425" y="2869202"/>
            <a:chExt cx="1026215" cy="909796"/>
          </a:xfrm>
        </p:grpSpPr>
        <p:sp>
          <p:nvSpPr>
            <p:cNvPr id="23" name="Freeform 6"/>
            <p:cNvSpPr/>
            <p:nvPr/>
          </p:nvSpPr>
          <p:spPr bwMode="auto">
            <a:xfrm rot="3600000" flipH="1" flipV="1">
              <a:off x="3422635" y="2810992"/>
              <a:ext cx="909796" cy="1026215"/>
            </a:xfrm>
            <a:custGeom>
              <a:avLst/>
              <a:gdLst/>
              <a:ahLst/>
              <a:cxnLst/>
              <a:rect l="l" t="t" r="r" b="b"/>
              <a:pathLst>
                <a:path w="1414998" h="1596064">
                  <a:moveTo>
                    <a:pt x="707499" y="288032"/>
                  </a:moveTo>
                  <a:cubicBezTo>
                    <a:pt x="647846" y="288032"/>
                    <a:pt x="599487" y="336391"/>
                    <a:pt x="599487" y="396044"/>
                  </a:cubicBezTo>
                  <a:cubicBezTo>
                    <a:pt x="599487" y="455697"/>
                    <a:pt x="647846" y="504056"/>
                    <a:pt x="707499" y="504056"/>
                  </a:cubicBezTo>
                  <a:cubicBezTo>
                    <a:pt x="767152" y="504056"/>
                    <a:pt x="815511" y="455697"/>
                    <a:pt x="815511" y="396044"/>
                  </a:cubicBezTo>
                  <a:cubicBezTo>
                    <a:pt x="815511" y="336391"/>
                    <a:pt x="767152" y="288032"/>
                    <a:pt x="707499" y="288032"/>
                  </a:cubicBezTo>
                  <a:close/>
                  <a:moveTo>
                    <a:pt x="709774" y="0"/>
                  </a:moveTo>
                  <a:cubicBezTo>
                    <a:pt x="796221" y="118227"/>
                    <a:pt x="937266" y="190982"/>
                    <a:pt x="1085135" y="190982"/>
                  </a:cubicBezTo>
                  <a:cubicBezTo>
                    <a:pt x="1203431" y="190982"/>
                    <a:pt x="1314902" y="145510"/>
                    <a:pt x="1401349" y="65934"/>
                  </a:cubicBezTo>
                  <a:cubicBezTo>
                    <a:pt x="1410448" y="161425"/>
                    <a:pt x="1414998" y="281926"/>
                    <a:pt x="1414998" y="361502"/>
                  </a:cubicBezTo>
                  <a:cubicBezTo>
                    <a:pt x="1414998" y="652522"/>
                    <a:pt x="1342201" y="936721"/>
                    <a:pt x="1210256" y="1164081"/>
                  </a:cubicBezTo>
                  <a:cubicBezTo>
                    <a:pt x="1080586" y="1380073"/>
                    <a:pt x="903142" y="1534677"/>
                    <a:pt x="707499" y="1596064"/>
                  </a:cubicBezTo>
                  <a:cubicBezTo>
                    <a:pt x="511856" y="1534677"/>
                    <a:pt x="334413" y="1380073"/>
                    <a:pt x="207017" y="1164081"/>
                  </a:cubicBezTo>
                  <a:cubicBezTo>
                    <a:pt x="75072" y="936721"/>
                    <a:pt x="0" y="652522"/>
                    <a:pt x="0" y="361502"/>
                  </a:cubicBezTo>
                  <a:cubicBezTo>
                    <a:pt x="0" y="279652"/>
                    <a:pt x="6825" y="161425"/>
                    <a:pt x="15924" y="65934"/>
                  </a:cubicBezTo>
                  <a:cubicBezTo>
                    <a:pt x="100096" y="145510"/>
                    <a:pt x="213842" y="190982"/>
                    <a:pt x="332138" y="190982"/>
                  </a:cubicBezTo>
                  <a:cubicBezTo>
                    <a:pt x="482282" y="190982"/>
                    <a:pt x="621052" y="118227"/>
                    <a:pt x="709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标题层"/>
            <p:cNvSpPr txBox="1"/>
            <p:nvPr/>
          </p:nvSpPr>
          <p:spPr bwMode="auto">
            <a:xfrm>
              <a:off x="3635896" y="3059045"/>
              <a:ext cx="617718" cy="380873"/>
            </a:xfrm>
            <a:prstGeom prst="rect">
              <a:avLst/>
            </a:prstGeom>
            <a:noFill/>
            <a:effectLst>
              <a:outerShdw blurRad="12700" dist="12700" dir="438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1218565">
                <a:defRPr/>
              </a:pPr>
              <a:r>
                <a:rPr lang="en-US" altLang="zh-CN" sz="2700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05</a:t>
              </a:r>
              <a:endParaRPr lang="zh-CN" altLang="en-US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11910" y="3257306"/>
            <a:ext cx="985669" cy="985796"/>
            <a:chOff x="4233090" y="2457269"/>
            <a:chExt cx="787065" cy="787065"/>
          </a:xfrm>
        </p:grpSpPr>
        <p:sp>
          <p:nvSpPr>
            <p:cNvPr id="26" name="椭圆 25"/>
            <p:cNvSpPr/>
            <p:nvPr/>
          </p:nvSpPr>
          <p:spPr>
            <a:xfrm rot="20170909">
              <a:off x="4233090" y="2457269"/>
              <a:ext cx="787065" cy="78706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89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7" name="Freeform 6"/>
            <p:cNvSpPr>
              <a:spLocks noChangeAspect="1" noEditPoints="1"/>
            </p:cNvSpPr>
            <p:nvPr/>
          </p:nvSpPr>
          <p:spPr bwMode="auto">
            <a:xfrm>
              <a:off x="4342236" y="2663169"/>
              <a:ext cx="547033" cy="445373"/>
            </a:xfrm>
            <a:custGeom>
              <a:avLst/>
              <a:gdLst>
                <a:gd name="T0" fmla="*/ 36 w 113"/>
                <a:gd name="T1" fmla="*/ 11 h 86"/>
                <a:gd name="T2" fmla="*/ 106 w 113"/>
                <a:gd name="T3" fmla="*/ 32 h 86"/>
                <a:gd name="T4" fmla="*/ 102 w 113"/>
                <a:gd name="T5" fmla="*/ 35 h 86"/>
                <a:gd name="T6" fmla="*/ 99 w 113"/>
                <a:gd name="T7" fmla="*/ 39 h 86"/>
                <a:gd name="T8" fmla="*/ 95 w 113"/>
                <a:gd name="T9" fmla="*/ 43 h 86"/>
                <a:gd name="T10" fmla="*/ 91 w 113"/>
                <a:gd name="T11" fmla="*/ 86 h 86"/>
                <a:gd name="T12" fmla="*/ 91 w 113"/>
                <a:gd name="T13" fmla="*/ 47 h 86"/>
                <a:gd name="T14" fmla="*/ 81 w 113"/>
                <a:gd name="T15" fmla="*/ 86 h 86"/>
                <a:gd name="T16" fmla="*/ 77 w 113"/>
                <a:gd name="T17" fmla="*/ 59 h 86"/>
                <a:gd name="T18" fmla="*/ 74 w 113"/>
                <a:gd name="T19" fmla="*/ 56 h 86"/>
                <a:gd name="T20" fmla="*/ 70 w 113"/>
                <a:gd name="T21" fmla="*/ 86 h 86"/>
                <a:gd name="T22" fmla="*/ 70 w 113"/>
                <a:gd name="T23" fmla="*/ 54 h 86"/>
                <a:gd name="T24" fmla="*/ 59 w 113"/>
                <a:gd name="T25" fmla="*/ 86 h 86"/>
                <a:gd name="T26" fmla="*/ 56 w 113"/>
                <a:gd name="T27" fmla="*/ 65 h 86"/>
                <a:gd name="T28" fmla="*/ 52 w 113"/>
                <a:gd name="T29" fmla="*/ 68 h 86"/>
                <a:gd name="T30" fmla="*/ 48 w 113"/>
                <a:gd name="T31" fmla="*/ 86 h 86"/>
                <a:gd name="T32" fmla="*/ 48 w 113"/>
                <a:gd name="T33" fmla="*/ 71 h 86"/>
                <a:gd name="T34" fmla="*/ 38 w 113"/>
                <a:gd name="T35" fmla="*/ 86 h 86"/>
                <a:gd name="T36" fmla="*/ 34 w 113"/>
                <a:gd name="T37" fmla="*/ 70 h 86"/>
                <a:gd name="T38" fmla="*/ 31 w 113"/>
                <a:gd name="T39" fmla="*/ 67 h 86"/>
                <a:gd name="T40" fmla="*/ 27 w 113"/>
                <a:gd name="T41" fmla="*/ 86 h 86"/>
                <a:gd name="T42" fmla="*/ 27 w 113"/>
                <a:gd name="T43" fmla="*/ 67 h 86"/>
                <a:gd name="T44" fmla="*/ 16 w 113"/>
                <a:gd name="T45" fmla="*/ 86 h 86"/>
                <a:gd name="T46" fmla="*/ 5 w 113"/>
                <a:gd name="T47" fmla="*/ 79 h 86"/>
                <a:gd name="T48" fmla="*/ 2 w 113"/>
                <a:gd name="T49" fmla="*/ 76 h 86"/>
                <a:gd name="T50" fmla="*/ 0 w 113"/>
                <a:gd name="T51" fmla="*/ 58 h 86"/>
                <a:gd name="T52" fmla="*/ 38 w 113"/>
                <a:gd name="T53" fmla="*/ 64 h 86"/>
                <a:gd name="T54" fmla="*/ 70 w 113"/>
                <a:gd name="T55" fmla="*/ 45 h 86"/>
                <a:gd name="T56" fmla="*/ 82 w 113"/>
                <a:gd name="T57" fmla="*/ 46 h 86"/>
                <a:gd name="T58" fmla="*/ 111 w 113"/>
                <a:gd name="T59" fmla="*/ 13 h 86"/>
                <a:gd name="T60" fmla="*/ 89 w 113"/>
                <a:gd name="T61" fmla="*/ 10 h 86"/>
                <a:gd name="T62" fmla="*/ 74 w 113"/>
                <a:gd name="T63" fmla="*/ 31 h 86"/>
                <a:gd name="T64" fmla="*/ 42 w 113"/>
                <a:gd name="T65" fmla="*/ 49 h 86"/>
                <a:gd name="T66" fmla="*/ 25 w 113"/>
                <a:gd name="T67" fmla="*/ 43 h 86"/>
                <a:gd name="T68" fmla="*/ 13 w 113"/>
                <a:gd name="T69" fmla="*/ 86 h 86"/>
                <a:gd name="T70" fmla="*/ 13 w 113"/>
                <a:gd name="T71" fmla="*/ 75 h 86"/>
                <a:gd name="T72" fmla="*/ 31 w 113"/>
                <a:gd name="T73" fmla="*/ 12 h 86"/>
                <a:gd name="T74" fmla="*/ 49 w 113"/>
                <a:gd name="T75" fmla="*/ 19 h 86"/>
                <a:gd name="T76" fmla="*/ 39 w 113"/>
                <a:gd name="T77" fmla="*/ 19 h 86"/>
                <a:gd name="T78" fmla="*/ 43 w 113"/>
                <a:gd name="T79" fmla="*/ 44 h 86"/>
                <a:gd name="T80" fmla="*/ 34 w 113"/>
                <a:gd name="T81" fmla="*/ 31 h 86"/>
                <a:gd name="T82" fmla="*/ 20 w 113"/>
                <a:gd name="T83" fmla="*/ 38 h 86"/>
                <a:gd name="T84" fmla="*/ 30 w 113"/>
                <a:gd name="T85" fmla="*/ 17 h 86"/>
                <a:gd name="T86" fmla="*/ 21 w 113"/>
                <a:gd name="T87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86">
                  <a:moveTo>
                    <a:pt x="36" y="2"/>
                  </a:moveTo>
                  <a:cubicBezTo>
                    <a:pt x="39" y="2"/>
                    <a:pt x="41" y="4"/>
                    <a:pt x="41" y="6"/>
                  </a:cubicBezTo>
                  <a:cubicBezTo>
                    <a:pt x="41" y="9"/>
                    <a:pt x="39" y="11"/>
                    <a:pt x="36" y="11"/>
                  </a:cubicBezTo>
                  <a:cubicBezTo>
                    <a:pt x="34" y="11"/>
                    <a:pt x="32" y="9"/>
                    <a:pt x="32" y="6"/>
                  </a:cubicBezTo>
                  <a:cubicBezTo>
                    <a:pt x="32" y="4"/>
                    <a:pt x="34" y="2"/>
                    <a:pt x="36" y="2"/>
                  </a:cubicBezTo>
                  <a:close/>
                  <a:moveTo>
                    <a:pt x="106" y="32"/>
                  </a:moveTo>
                  <a:cubicBezTo>
                    <a:pt x="106" y="86"/>
                    <a:pt x="106" y="86"/>
                    <a:pt x="106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6" y="32"/>
                    <a:pt x="106" y="32"/>
                  </a:cubicBezTo>
                  <a:close/>
                  <a:moveTo>
                    <a:pt x="99" y="39"/>
                  </a:moveTo>
                  <a:cubicBezTo>
                    <a:pt x="99" y="86"/>
                    <a:pt x="99" y="86"/>
                    <a:pt x="99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9" y="39"/>
                    <a:pt x="99" y="39"/>
                    <a:pt x="99" y="39"/>
                  </a:cubicBezTo>
                  <a:close/>
                  <a:moveTo>
                    <a:pt x="91" y="47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90" y="86"/>
                    <a:pt x="89" y="86"/>
                    <a:pt x="88" y="86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91" y="47"/>
                    <a:pt x="91" y="47"/>
                    <a:pt x="91" y="47"/>
                  </a:cubicBezTo>
                  <a:close/>
                  <a:moveTo>
                    <a:pt x="84" y="55"/>
                  </a:move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2" y="86"/>
                    <a:pt x="81" y="8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4" y="55"/>
                    <a:pt x="84" y="55"/>
                    <a:pt x="84" y="55"/>
                  </a:cubicBezTo>
                  <a:close/>
                  <a:moveTo>
                    <a:pt x="77" y="59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6" y="86"/>
                    <a:pt x="75" y="86"/>
                    <a:pt x="74" y="8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7" y="59"/>
                    <a:pt x="77" y="59"/>
                    <a:pt x="77" y="59"/>
                  </a:cubicBezTo>
                  <a:close/>
                  <a:moveTo>
                    <a:pt x="70" y="54"/>
                  </a:moveTo>
                  <a:cubicBezTo>
                    <a:pt x="70" y="86"/>
                    <a:pt x="70" y="86"/>
                    <a:pt x="70" y="86"/>
                  </a:cubicBezTo>
                  <a:cubicBezTo>
                    <a:pt x="69" y="86"/>
                    <a:pt x="68" y="86"/>
                    <a:pt x="66" y="8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70" y="54"/>
                    <a:pt x="70" y="54"/>
                    <a:pt x="70" y="54"/>
                  </a:cubicBezTo>
                  <a:close/>
                  <a:moveTo>
                    <a:pt x="63" y="59"/>
                  </a:moveTo>
                  <a:cubicBezTo>
                    <a:pt x="63" y="86"/>
                    <a:pt x="63" y="86"/>
                    <a:pt x="63" y="86"/>
                  </a:cubicBezTo>
                  <a:cubicBezTo>
                    <a:pt x="62" y="86"/>
                    <a:pt x="60" y="86"/>
                    <a:pt x="59" y="86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63" y="59"/>
                    <a:pt x="63" y="59"/>
                    <a:pt x="63" y="59"/>
                  </a:cubicBezTo>
                  <a:close/>
                  <a:moveTo>
                    <a:pt x="56" y="65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54" y="86"/>
                    <a:pt x="53" y="86"/>
                    <a:pt x="52" y="8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6" y="65"/>
                    <a:pt x="56" y="65"/>
                    <a:pt x="56" y="65"/>
                  </a:cubicBezTo>
                  <a:close/>
                  <a:moveTo>
                    <a:pt x="48" y="71"/>
                  </a:move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6" y="86"/>
                    <a:pt x="45" y="8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8" y="71"/>
                    <a:pt x="48" y="71"/>
                    <a:pt x="48" y="71"/>
                  </a:cubicBezTo>
                  <a:close/>
                  <a:moveTo>
                    <a:pt x="41" y="75"/>
                  </a:moveTo>
                  <a:cubicBezTo>
                    <a:pt x="41" y="86"/>
                    <a:pt x="41" y="86"/>
                    <a:pt x="41" y="86"/>
                  </a:cubicBezTo>
                  <a:cubicBezTo>
                    <a:pt x="40" y="86"/>
                    <a:pt x="39" y="86"/>
                    <a:pt x="38" y="8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1" y="75"/>
                    <a:pt x="41" y="75"/>
                    <a:pt x="41" y="75"/>
                  </a:cubicBezTo>
                  <a:close/>
                  <a:moveTo>
                    <a:pt x="34" y="70"/>
                  </a:moveTo>
                  <a:cubicBezTo>
                    <a:pt x="34" y="86"/>
                    <a:pt x="34" y="86"/>
                    <a:pt x="34" y="86"/>
                  </a:cubicBezTo>
                  <a:cubicBezTo>
                    <a:pt x="33" y="86"/>
                    <a:pt x="32" y="86"/>
                    <a:pt x="31" y="86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4" y="70"/>
                    <a:pt x="34" y="70"/>
                    <a:pt x="34" y="70"/>
                  </a:cubicBezTo>
                  <a:close/>
                  <a:moveTo>
                    <a:pt x="27" y="67"/>
                  </a:moveTo>
                  <a:cubicBezTo>
                    <a:pt x="27" y="86"/>
                    <a:pt x="27" y="86"/>
                    <a:pt x="27" y="86"/>
                  </a:cubicBezTo>
                  <a:cubicBezTo>
                    <a:pt x="26" y="86"/>
                    <a:pt x="25" y="86"/>
                    <a:pt x="23" y="8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7"/>
                    <a:pt x="27" y="67"/>
                    <a:pt x="27" y="67"/>
                  </a:cubicBezTo>
                  <a:close/>
                  <a:moveTo>
                    <a:pt x="20" y="71"/>
                  </a:moveTo>
                  <a:cubicBezTo>
                    <a:pt x="20" y="86"/>
                    <a:pt x="20" y="86"/>
                    <a:pt x="20" y="86"/>
                  </a:cubicBezTo>
                  <a:cubicBezTo>
                    <a:pt x="19" y="86"/>
                    <a:pt x="17" y="86"/>
                    <a:pt x="16" y="86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0" y="71"/>
                    <a:pt x="20" y="71"/>
                    <a:pt x="20" y="71"/>
                  </a:cubicBezTo>
                  <a:close/>
                  <a:moveTo>
                    <a:pt x="5" y="79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5" y="79"/>
                    <a:pt x="5" y="79"/>
                    <a:pt x="5" y="79"/>
                  </a:cubicBezTo>
                  <a:close/>
                  <a:moveTo>
                    <a:pt x="0" y="58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3" y="75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1" y="86"/>
                    <a:pt x="10" y="86"/>
                    <a:pt x="9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75"/>
                    <a:pt x="13" y="75"/>
                    <a:pt x="13" y="75"/>
                  </a:cubicBezTo>
                  <a:close/>
                  <a:moveTo>
                    <a:pt x="21" y="22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2" y="33"/>
                    <a:pt x="31" y="38"/>
                    <a:pt x="31" y="38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3" y="24"/>
                    <a:pt x="23" y="24"/>
                    <a:pt x="23" y="24"/>
                  </a:cubicBezTo>
                  <a:lnTo>
                    <a:pt x="21" y="2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4760906" y="1196752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423549" y="2983406"/>
            <a:ext cx="506379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30" name="矩形 29"/>
          <p:cNvSpPr/>
          <p:nvPr/>
        </p:nvSpPr>
        <p:spPr>
          <a:xfrm>
            <a:off x="7956812" y="2614074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7423549" y="4511058"/>
            <a:ext cx="506379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32" name="矩形 31"/>
          <p:cNvSpPr/>
          <p:nvPr/>
        </p:nvSpPr>
        <p:spPr>
          <a:xfrm>
            <a:off x="7956812" y="4141726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760906" y="5583821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4175763" y="3034206"/>
            <a:ext cx="54806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35" name="矩形 34"/>
          <p:cNvSpPr/>
          <p:nvPr/>
        </p:nvSpPr>
        <p:spPr>
          <a:xfrm>
            <a:off x="1488088" y="2664785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4175763" y="4511058"/>
            <a:ext cx="54806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headEnd type="oval"/>
            <a:tailEnd type="oval"/>
          </a:ln>
          <a:effectLst/>
        </p:spPr>
      </p:cxnSp>
      <p:sp>
        <p:nvSpPr>
          <p:cNvPr id="37" name="矩形 36"/>
          <p:cNvSpPr/>
          <p:nvPr/>
        </p:nvSpPr>
        <p:spPr>
          <a:xfrm>
            <a:off x="1488088" y="4141637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2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52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2000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0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1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9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9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3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4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7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1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2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0" grpId="0"/>
          <p:bldP spid="32" grpId="0"/>
          <p:bldP spid="33" grpId="0"/>
          <p:bldP spid="35" grpId="0"/>
          <p:bldP spid="3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0" grpId="0"/>
          <p:bldP spid="32" grpId="0"/>
          <p:bldP spid="33" grpId="0"/>
          <p:bldP spid="35" grpId="0"/>
          <p:bldP spid="37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auto">
          <a:xfrm>
            <a:off x="4091410" y="2743386"/>
            <a:ext cx="1272717" cy="1758451"/>
          </a:xfrm>
          <a:custGeom>
            <a:avLst/>
            <a:gdLst>
              <a:gd name="T0" fmla="*/ 767 w 767"/>
              <a:gd name="T1" fmla="*/ 347 h 1059"/>
              <a:gd name="T2" fmla="*/ 514 w 767"/>
              <a:gd name="T3" fmla="*/ 0 h 1059"/>
              <a:gd name="T4" fmla="*/ 129 w 767"/>
              <a:gd name="T5" fmla="*/ 279 h 1059"/>
              <a:gd name="T6" fmla="*/ 33 w 767"/>
              <a:gd name="T7" fmla="*/ 576 h 1059"/>
              <a:gd name="T8" fmla="*/ 190 w 767"/>
              <a:gd name="T9" fmla="*/ 1059 h 1059"/>
              <a:gd name="T10" fmla="*/ 577 w 767"/>
              <a:gd name="T11" fmla="*/ 933 h 1059"/>
              <a:gd name="T12" fmla="*/ 561 w 767"/>
              <a:gd name="T13" fmla="*/ 796 h 1059"/>
              <a:gd name="T14" fmla="*/ 767 w 767"/>
              <a:gd name="T15" fmla="*/ 347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" h="1059">
                <a:moveTo>
                  <a:pt x="767" y="347"/>
                </a:moveTo>
                <a:cubicBezTo>
                  <a:pt x="514" y="0"/>
                  <a:pt x="514" y="0"/>
                  <a:pt x="514" y="0"/>
                </a:cubicBezTo>
                <a:cubicBezTo>
                  <a:pt x="129" y="279"/>
                  <a:pt x="129" y="279"/>
                  <a:pt x="129" y="279"/>
                </a:cubicBezTo>
                <a:cubicBezTo>
                  <a:pt x="43" y="342"/>
                  <a:pt x="0" y="475"/>
                  <a:pt x="33" y="576"/>
                </a:cubicBezTo>
                <a:cubicBezTo>
                  <a:pt x="190" y="1059"/>
                  <a:pt x="190" y="1059"/>
                  <a:pt x="190" y="1059"/>
                </a:cubicBezTo>
                <a:cubicBezTo>
                  <a:pt x="577" y="933"/>
                  <a:pt x="577" y="933"/>
                  <a:pt x="577" y="933"/>
                </a:cubicBezTo>
                <a:cubicBezTo>
                  <a:pt x="566" y="889"/>
                  <a:pt x="561" y="843"/>
                  <a:pt x="561" y="796"/>
                </a:cubicBezTo>
                <a:cubicBezTo>
                  <a:pt x="561" y="616"/>
                  <a:pt x="641" y="456"/>
                  <a:pt x="767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6"/>
          <p:cNvSpPr/>
          <p:nvPr/>
        </p:nvSpPr>
        <p:spPr bwMode="auto">
          <a:xfrm>
            <a:off x="5073981" y="2056654"/>
            <a:ext cx="1859947" cy="1168832"/>
          </a:xfrm>
          <a:custGeom>
            <a:avLst/>
            <a:gdLst>
              <a:gd name="T0" fmla="*/ 869 w 1121"/>
              <a:gd name="T1" fmla="*/ 704 h 704"/>
              <a:gd name="T2" fmla="*/ 1121 w 1121"/>
              <a:gd name="T3" fmla="*/ 356 h 704"/>
              <a:gd name="T4" fmla="*/ 717 w 1121"/>
              <a:gd name="T5" fmla="*/ 63 h 704"/>
              <a:gd name="T6" fmla="*/ 405 w 1121"/>
              <a:gd name="T7" fmla="*/ 63 h 704"/>
              <a:gd name="T8" fmla="*/ 0 w 1121"/>
              <a:gd name="T9" fmla="*/ 357 h 704"/>
              <a:gd name="T10" fmla="*/ 253 w 1121"/>
              <a:gd name="T11" fmla="*/ 704 h 704"/>
              <a:gd name="T12" fmla="*/ 561 w 1121"/>
              <a:gd name="T13" fmla="*/ 618 h 704"/>
              <a:gd name="T14" fmla="*/ 869 w 1121"/>
              <a:gd name="T15" fmla="*/ 704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21" h="704">
                <a:moveTo>
                  <a:pt x="869" y="704"/>
                </a:moveTo>
                <a:cubicBezTo>
                  <a:pt x="1121" y="356"/>
                  <a:pt x="1121" y="356"/>
                  <a:pt x="1121" y="356"/>
                </a:cubicBezTo>
                <a:cubicBezTo>
                  <a:pt x="717" y="63"/>
                  <a:pt x="717" y="63"/>
                  <a:pt x="717" y="63"/>
                </a:cubicBezTo>
                <a:cubicBezTo>
                  <a:pt x="631" y="0"/>
                  <a:pt x="491" y="0"/>
                  <a:pt x="405" y="63"/>
                </a:cubicBezTo>
                <a:cubicBezTo>
                  <a:pt x="0" y="357"/>
                  <a:pt x="0" y="357"/>
                  <a:pt x="0" y="357"/>
                </a:cubicBezTo>
                <a:cubicBezTo>
                  <a:pt x="253" y="704"/>
                  <a:pt x="253" y="704"/>
                  <a:pt x="253" y="704"/>
                </a:cubicBezTo>
                <a:cubicBezTo>
                  <a:pt x="343" y="649"/>
                  <a:pt x="448" y="618"/>
                  <a:pt x="561" y="618"/>
                </a:cubicBezTo>
                <a:cubicBezTo>
                  <a:pt x="674" y="618"/>
                  <a:pt x="779" y="649"/>
                  <a:pt x="869" y="70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6644936" y="2742230"/>
            <a:ext cx="1275030" cy="1757296"/>
          </a:xfrm>
          <a:custGeom>
            <a:avLst/>
            <a:gdLst>
              <a:gd name="T0" fmla="*/ 638 w 768"/>
              <a:gd name="T1" fmla="*/ 280 h 1059"/>
              <a:gd name="T2" fmla="*/ 252 w 768"/>
              <a:gd name="T3" fmla="*/ 0 h 1059"/>
              <a:gd name="T4" fmla="*/ 0 w 768"/>
              <a:gd name="T5" fmla="*/ 348 h 1059"/>
              <a:gd name="T6" fmla="*/ 207 w 768"/>
              <a:gd name="T7" fmla="*/ 797 h 1059"/>
              <a:gd name="T8" fmla="*/ 191 w 768"/>
              <a:gd name="T9" fmla="*/ 934 h 1059"/>
              <a:gd name="T10" fmla="*/ 578 w 768"/>
              <a:gd name="T11" fmla="*/ 1059 h 1059"/>
              <a:gd name="T12" fmla="*/ 735 w 768"/>
              <a:gd name="T13" fmla="*/ 577 h 1059"/>
              <a:gd name="T14" fmla="*/ 638 w 768"/>
              <a:gd name="T15" fmla="*/ 280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" h="1059">
                <a:moveTo>
                  <a:pt x="638" y="280"/>
                </a:moveTo>
                <a:cubicBezTo>
                  <a:pt x="252" y="0"/>
                  <a:pt x="252" y="0"/>
                  <a:pt x="252" y="0"/>
                </a:cubicBezTo>
                <a:cubicBezTo>
                  <a:pt x="0" y="348"/>
                  <a:pt x="0" y="348"/>
                  <a:pt x="0" y="348"/>
                </a:cubicBezTo>
                <a:cubicBezTo>
                  <a:pt x="127" y="456"/>
                  <a:pt x="207" y="617"/>
                  <a:pt x="207" y="797"/>
                </a:cubicBezTo>
                <a:cubicBezTo>
                  <a:pt x="207" y="844"/>
                  <a:pt x="201" y="890"/>
                  <a:pt x="191" y="934"/>
                </a:cubicBezTo>
                <a:cubicBezTo>
                  <a:pt x="578" y="1059"/>
                  <a:pt x="578" y="1059"/>
                  <a:pt x="578" y="1059"/>
                </a:cubicBezTo>
                <a:cubicBezTo>
                  <a:pt x="735" y="577"/>
                  <a:pt x="735" y="577"/>
                  <a:pt x="735" y="577"/>
                </a:cubicBezTo>
                <a:cubicBezTo>
                  <a:pt x="768" y="476"/>
                  <a:pt x="724" y="343"/>
                  <a:pt x="638" y="2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4454385" y="4445188"/>
            <a:ext cx="1470387" cy="1253229"/>
          </a:xfrm>
          <a:custGeom>
            <a:avLst/>
            <a:gdLst>
              <a:gd name="T0" fmla="*/ 388 w 886"/>
              <a:gd name="T1" fmla="*/ 0 h 755"/>
              <a:gd name="T2" fmla="*/ 0 w 886"/>
              <a:gd name="T3" fmla="*/ 126 h 755"/>
              <a:gd name="T4" fmla="*/ 145 w 886"/>
              <a:gd name="T5" fmla="*/ 572 h 755"/>
              <a:gd name="T6" fmla="*/ 398 w 886"/>
              <a:gd name="T7" fmla="*/ 755 h 755"/>
              <a:gd name="T8" fmla="*/ 886 w 886"/>
              <a:gd name="T9" fmla="*/ 755 h 755"/>
              <a:gd name="T10" fmla="*/ 886 w 886"/>
              <a:gd name="T11" fmla="*/ 362 h 755"/>
              <a:gd name="T12" fmla="*/ 388 w 886"/>
              <a:gd name="T13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6" h="755">
                <a:moveTo>
                  <a:pt x="388" y="0"/>
                </a:moveTo>
                <a:cubicBezTo>
                  <a:pt x="0" y="126"/>
                  <a:pt x="0" y="126"/>
                  <a:pt x="0" y="126"/>
                </a:cubicBezTo>
                <a:cubicBezTo>
                  <a:pt x="145" y="572"/>
                  <a:pt x="145" y="572"/>
                  <a:pt x="145" y="572"/>
                </a:cubicBezTo>
                <a:cubicBezTo>
                  <a:pt x="178" y="673"/>
                  <a:pt x="292" y="755"/>
                  <a:pt x="398" y="755"/>
                </a:cubicBezTo>
                <a:cubicBezTo>
                  <a:pt x="886" y="755"/>
                  <a:pt x="886" y="755"/>
                  <a:pt x="886" y="755"/>
                </a:cubicBezTo>
                <a:cubicBezTo>
                  <a:pt x="886" y="362"/>
                  <a:pt x="886" y="362"/>
                  <a:pt x="886" y="362"/>
                </a:cubicBezTo>
                <a:cubicBezTo>
                  <a:pt x="661" y="344"/>
                  <a:pt x="471" y="199"/>
                  <a:pt x="38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6085450" y="4444033"/>
            <a:ext cx="1469231" cy="1254385"/>
          </a:xfrm>
          <a:custGeom>
            <a:avLst/>
            <a:gdLst>
              <a:gd name="T0" fmla="*/ 0 w 885"/>
              <a:gd name="T1" fmla="*/ 363 h 756"/>
              <a:gd name="T2" fmla="*/ 0 w 885"/>
              <a:gd name="T3" fmla="*/ 756 h 756"/>
              <a:gd name="T4" fmla="*/ 488 w 885"/>
              <a:gd name="T5" fmla="*/ 756 h 756"/>
              <a:gd name="T6" fmla="*/ 740 w 885"/>
              <a:gd name="T7" fmla="*/ 573 h 756"/>
              <a:gd name="T8" fmla="*/ 885 w 885"/>
              <a:gd name="T9" fmla="*/ 126 h 756"/>
              <a:gd name="T10" fmla="*/ 498 w 885"/>
              <a:gd name="T11" fmla="*/ 0 h 756"/>
              <a:gd name="T12" fmla="*/ 0 w 885"/>
              <a:gd name="T13" fmla="*/ 363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5" h="756">
                <a:moveTo>
                  <a:pt x="0" y="363"/>
                </a:moveTo>
                <a:cubicBezTo>
                  <a:pt x="0" y="756"/>
                  <a:pt x="0" y="756"/>
                  <a:pt x="0" y="756"/>
                </a:cubicBezTo>
                <a:cubicBezTo>
                  <a:pt x="488" y="756"/>
                  <a:pt x="488" y="756"/>
                  <a:pt x="488" y="756"/>
                </a:cubicBezTo>
                <a:cubicBezTo>
                  <a:pt x="594" y="756"/>
                  <a:pt x="707" y="674"/>
                  <a:pt x="740" y="573"/>
                </a:cubicBezTo>
                <a:cubicBezTo>
                  <a:pt x="885" y="126"/>
                  <a:pt x="885" y="126"/>
                  <a:pt x="885" y="126"/>
                </a:cubicBezTo>
                <a:cubicBezTo>
                  <a:pt x="498" y="0"/>
                  <a:pt x="498" y="0"/>
                  <a:pt x="498" y="0"/>
                </a:cubicBezTo>
                <a:cubicBezTo>
                  <a:pt x="415" y="200"/>
                  <a:pt x="225" y="344"/>
                  <a:pt x="0" y="3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226759" y="3258096"/>
            <a:ext cx="1554390" cy="1554592"/>
            <a:chOff x="3919984" y="2613718"/>
            <a:chExt cx="1165944" cy="1165944"/>
          </a:xfrm>
        </p:grpSpPr>
        <p:sp>
          <p:nvSpPr>
            <p:cNvPr id="13" name="椭圆 12"/>
            <p:cNvSpPr/>
            <p:nvPr/>
          </p:nvSpPr>
          <p:spPr>
            <a:xfrm>
              <a:off x="3919984" y="2613718"/>
              <a:ext cx="1165944" cy="116594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89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6"/>
            <p:cNvSpPr>
              <a:spLocks noChangeAspect="1" noEditPoints="1"/>
            </p:cNvSpPr>
            <p:nvPr/>
          </p:nvSpPr>
          <p:spPr bwMode="auto">
            <a:xfrm>
              <a:off x="4165899" y="2922272"/>
              <a:ext cx="674113" cy="548836"/>
            </a:xfrm>
            <a:custGeom>
              <a:avLst/>
              <a:gdLst>
                <a:gd name="T0" fmla="*/ 36 w 113"/>
                <a:gd name="T1" fmla="*/ 11 h 86"/>
                <a:gd name="T2" fmla="*/ 106 w 113"/>
                <a:gd name="T3" fmla="*/ 32 h 86"/>
                <a:gd name="T4" fmla="*/ 102 w 113"/>
                <a:gd name="T5" fmla="*/ 35 h 86"/>
                <a:gd name="T6" fmla="*/ 99 w 113"/>
                <a:gd name="T7" fmla="*/ 39 h 86"/>
                <a:gd name="T8" fmla="*/ 95 w 113"/>
                <a:gd name="T9" fmla="*/ 43 h 86"/>
                <a:gd name="T10" fmla="*/ 91 w 113"/>
                <a:gd name="T11" fmla="*/ 86 h 86"/>
                <a:gd name="T12" fmla="*/ 91 w 113"/>
                <a:gd name="T13" fmla="*/ 47 h 86"/>
                <a:gd name="T14" fmla="*/ 81 w 113"/>
                <a:gd name="T15" fmla="*/ 86 h 86"/>
                <a:gd name="T16" fmla="*/ 77 w 113"/>
                <a:gd name="T17" fmla="*/ 59 h 86"/>
                <a:gd name="T18" fmla="*/ 74 w 113"/>
                <a:gd name="T19" fmla="*/ 56 h 86"/>
                <a:gd name="T20" fmla="*/ 70 w 113"/>
                <a:gd name="T21" fmla="*/ 86 h 86"/>
                <a:gd name="T22" fmla="*/ 70 w 113"/>
                <a:gd name="T23" fmla="*/ 54 h 86"/>
                <a:gd name="T24" fmla="*/ 59 w 113"/>
                <a:gd name="T25" fmla="*/ 86 h 86"/>
                <a:gd name="T26" fmla="*/ 56 w 113"/>
                <a:gd name="T27" fmla="*/ 65 h 86"/>
                <a:gd name="T28" fmla="*/ 52 w 113"/>
                <a:gd name="T29" fmla="*/ 68 h 86"/>
                <a:gd name="T30" fmla="*/ 48 w 113"/>
                <a:gd name="T31" fmla="*/ 86 h 86"/>
                <a:gd name="T32" fmla="*/ 48 w 113"/>
                <a:gd name="T33" fmla="*/ 71 h 86"/>
                <a:gd name="T34" fmla="*/ 38 w 113"/>
                <a:gd name="T35" fmla="*/ 86 h 86"/>
                <a:gd name="T36" fmla="*/ 34 w 113"/>
                <a:gd name="T37" fmla="*/ 70 h 86"/>
                <a:gd name="T38" fmla="*/ 31 w 113"/>
                <a:gd name="T39" fmla="*/ 67 h 86"/>
                <a:gd name="T40" fmla="*/ 27 w 113"/>
                <a:gd name="T41" fmla="*/ 86 h 86"/>
                <a:gd name="T42" fmla="*/ 27 w 113"/>
                <a:gd name="T43" fmla="*/ 67 h 86"/>
                <a:gd name="T44" fmla="*/ 16 w 113"/>
                <a:gd name="T45" fmla="*/ 86 h 86"/>
                <a:gd name="T46" fmla="*/ 5 w 113"/>
                <a:gd name="T47" fmla="*/ 79 h 86"/>
                <a:gd name="T48" fmla="*/ 2 w 113"/>
                <a:gd name="T49" fmla="*/ 76 h 86"/>
                <a:gd name="T50" fmla="*/ 0 w 113"/>
                <a:gd name="T51" fmla="*/ 58 h 86"/>
                <a:gd name="T52" fmla="*/ 38 w 113"/>
                <a:gd name="T53" fmla="*/ 64 h 86"/>
                <a:gd name="T54" fmla="*/ 70 w 113"/>
                <a:gd name="T55" fmla="*/ 45 h 86"/>
                <a:gd name="T56" fmla="*/ 82 w 113"/>
                <a:gd name="T57" fmla="*/ 46 h 86"/>
                <a:gd name="T58" fmla="*/ 111 w 113"/>
                <a:gd name="T59" fmla="*/ 13 h 86"/>
                <a:gd name="T60" fmla="*/ 89 w 113"/>
                <a:gd name="T61" fmla="*/ 10 h 86"/>
                <a:gd name="T62" fmla="*/ 74 w 113"/>
                <a:gd name="T63" fmla="*/ 31 h 86"/>
                <a:gd name="T64" fmla="*/ 42 w 113"/>
                <a:gd name="T65" fmla="*/ 49 h 86"/>
                <a:gd name="T66" fmla="*/ 25 w 113"/>
                <a:gd name="T67" fmla="*/ 43 h 86"/>
                <a:gd name="T68" fmla="*/ 13 w 113"/>
                <a:gd name="T69" fmla="*/ 86 h 86"/>
                <a:gd name="T70" fmla="*/ 13 w 113"/>
                <a:gd name="T71" fmla="*/ 75 h 86"/>
                <a:gd name="T72" fmla="*/ 31 w 113"/>
                <a:gd name="T73" fmla="*/ 12 h 86"/>
                <a:gd name="T74" fmla="*/ 49 w 113"/>
                <a:gd name="T75" fmla="*/ 19 h 86"/>
                <a:gd name="T76" fmla="*/ 39 w 113"/>
                <a:gd name="T77" fmla="*/ 19 h 86"/>
                <a:gd name="T78" fmla="*/ 43 w 113"/>
                <a:gd name="T79" fmla="*/ 44 h 86"/>
                <a:gd name="T80" fmla="*/ 34 w 113"/>
                <a:gd name="T81" fmla="*/ 31 h 86"/>
                <a:gd name="T82" fmla="*/ 20 w 113"/>
                <a:gd name="T83" fmla="*/ 38 h 86"/>
                <a:gd name="T84" fmla="*/ 30 w 113"/>
                <a:gd name="T85" fmla="*/ 17 h 86"/>
                <a:gd name="T86" fmla="*/ 21 w 113"/>
                <a:gd name="T87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86">
                  <a:moveTo>
                    <a:pt x="36" y="2"/>
                  </a:moveTo>
                  <a:cubicBezTo>
                    <a:pt x="39" y="2"/>
                    <a:pt x="41" y="4"/>
                    <a:pt x="41" y="6"/>
                  </a:cubicBezTo>
                  <a:cubicBezTo>
                    <a:pt x="41" y="9"/>
                    <a:pt x="39" y="11"/>
                    <a:pt x="36" y="11"/>
                  </a:cubicBezTo>
                  <a:cubicBezTo>
                    <a:pt x="34" y="11"/>
                    <a:pt x="32" y="9"/>
                    <a:pt x="32" y="6"/>
                  </a:cubicBezTo>
                  <a:cubicBezTo>
                    <a:pt x="32" y="4"/>
                    <a:pt x="34" y="2"/>
                    <a:pt x="36" y="2"/>
                  </a:cubicBezTo>
                  <a:close/>
                  <a:moveTo>
                    <a:pt x="106" y="32"/>
                  </a:moveTo>
                  <a:cubicBezTo>
                    <a:pt x="106" y="86"/>
                    <a:pt x="106" y="86"/>
                    <a:pt x="106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6" y="32"/>
                    <a:pt x="106" y="32"/>
                  </a:cubicBezTo>
                  <a:close/>
                  <a:moveTo>
                    <a:pt x="99" y="39"/>
                  </a:moveTo>
                  <a:cubicBezTo>
                    <a:pt x="99" y="86"/>
                    <a:pt x="99" y="86"/>
                    <a:pt x="99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9" y="39"/>
                    <a:pt x="99" y="39"/>
                    <a:pt x="99" y="39"/>
                  </a:cubicBezTo>
                  <a:close/>
                  <a:moveTo>
                    <a:pt x="91" y="47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90" y="86"/>
                    <a:pt x="89" y="86"/>
                    <a:pt x="88" y="86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91" y="47"/>
                    <a:pt x="91" y="47"/>
                    <a:pt x="91" y="47"/>
                  </a:cubicBezTo>
                  <a:close/>
                  <a:moveTo>
                    <a:pt x="84" y="55"/>
                  </a:move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2" y="86"/>
                    <a:pt x="81" y="8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4" y="55"/>
                    <a:pt x="84" y="55"/>
                    <a:pt x="84" y="55"/>
                  </a:cubicBezTo>
                  <a:close/>
                  <a:moveTo>
                    <a:pt x="77" y="59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6" y="86"/>
                    <a:pt x="75" y="86"/>
                    <a:pt x="74" y="8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7" y="59"/>
                    <a:pt x="77" y="59"/>
                    <a:pt x="77" y="59"/>
                  </a:cubicBezTo>
                  <a:close/>
                  <a:moveTo>
                    <a:pt x="70" y="54"/>
                  </a:moveTo>
                  <a:cubicBezTo>
                    <a:pt x="70" y="86"/>
                    <a:pt x="70" y="86"/>
                    <a:pt x="70" y="86"/>
                  </a:cubicBezTo>
                  <a:cubicBezTo>
                    <a:pt x="69" y="86"/>
                    <a:pt x="68" y="86"/>
                    <a:pt x="66" y="8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70" y="54"/>
                    <a:pt x="70" y="54"/>
                    <a:pt x="70" y="54"/>
                  </a:cubicBezTo>
                  <a:close/>
                  <a:moveTo>
                    <a:pt x="63" y="59"/>
                  </a:moveTo>
                  <a:cubicBezTo>
                    <a:pt x="63" y="86"/>
                    <a:pt x="63" y="86"/>
                    <a:pt x="63" y="86"/>
                  </a:cubicBezTo>
                  <a:cubicBezTo>
                    <a:pt x="62" y="86"/>
                    <a:pt x="60" y="86"/>
                    <a:pt x="59" y="86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63" y="59"/>
                    <a:pt x="63" y="59"/>
                    <a:pt x="63" y="59"/>
                  </a:cubicBezTo>
                  <a:close/>
                  <a:moveTo>
                    <a:pt x="56" y="65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54" y="86"/>
                    <a:pt x="53" y="86"/>
                    <a:pt x="52" y="8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6" y="65"/>
                    <a:pt x="56" y="65"/>
                    <a:pt x="56" y="65"/>
                  </a:cubicBezTo>
                  <a:close/>
                  <a:moveTo>
                    <a:pt x="48" y="71"/>
                  </a:move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6" y="86"/>
                    <a:pt x="45" y="8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8" y="71"/>
                    <a:pt x="48" y="71"/>
                    <a:pt x="48" y="71"/>
                  </a:cubicBezTo>
                  <a:close/>
                  <a:moveTo>
                    <a:pt x="41" y="75"/>
                  </a:moveTo>
                  <a:cubicBezTo>
                    <a:pt x="41" y="86"/>
                    <a:pt x="41" y="86"/>
                    <a:pt x="41" y="86"/>
                  </a:cubicBezTo>
                  <a:cubicBezTo>
                    <a:pt x="40" y="86"/>
                    <a:pt x="39" y="86"/>
                    <a:pt x="38" y="8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1" y="75"/>
                    <a:pt x="41" y="75"/>
                    <a:pt x="41" y="75"/>
                  </a:cubicBezTo>
                  <a:close/>
                  <a:moveTo>
                    <a:pt x="34" y="70"/>
                  </a:moveTo>
                  <a:cubicBezTo>
                    <a:pt x="34" y="86"/>
                    <a:pt x="34" y="86"/>
                    <a:pt x="34" y="86"/>
                  </a:cubicBezTo>
                  <a:cubicBezTo>
                    <a:pt x="33" y="86"/>
                    <a:pt x="32" y="86"/>
                    <a:pt x="31" y="86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4" y="70"/>
                    <a:pt x="34" y="70"/>
                    <a:pt x="34" y="70"/>
                  </a:cubicBezTo>
                  <a:close/>
                  <a:moveTo>
                    <a:pt x="27" y="67"/>
                  </a:moveTo>
                  <a:cubicBezTo>
                    <a:pt x="27" y="86"/>
                    <a:pt x="27" y="86"/>
                    <a:pt x="27" y="86"/>
                  </a:cubicBezTo>
                  <a:cubicBezTo>
                    <a:pt x="26" y="86"/>
                    <a:pt x="25" y="86"/>
                    <a:pt x="23" y="8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7"/>
                    <a:pt x="27" y="67"/>
                    <a:pt x="27" y="67"/>
                  </a:cubicBezTo>
                  <a:close/>
                  <a:moveTo>
                    <a:pt x="20" y="71"/>
                  </a:moveTo>
                  <a:cubicBezTo>
                    <a:pt x="20" y="86"/>
                    <a:pt x="20" y="86"/>
                    <a:pt x="20" y="86"/>
                  </a:cubicBezTo>
                  <a:cubicBezTo>
                    <a:pt x="19" y="86"/>
                    <a:pt x="17" y="86"/>
                    <a:pt x="16" y="86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0" y="71"/>
                    <a:pt x="20" y="71"/>
                    <a:pt x="20" y="71"/>
                  </a:cubicBezTo>
                  <a:close/>
                  <a:moveTo>
                    <a:pt x="5" y="79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5" y="79"/>
                    <a:pt x="5" y="79"/>
                    <a:pt x="5" y="79"/>
                  </a:cubicBezTo>
                  <a:close/>
                  <a:moveTo>
                    <a:pt x="0" y="58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3" y="75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1" y="86"/>
                    <a:pt x="10" y="86"/>
                    <a:pt x="9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75"/>
                    <a:pt x="13" y="75"/>
                    <a:pt x="13" y="75"/>
                  </a:cubicBezTo>
                  <a:close/>
                  <a:moveTo>
                    <a:pt x="21" y="22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2" y="33"/>
                    <a:pt x="31" y="38"/>
                    <a:pt x="31" y="38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3" y="24"/>
                    <a:pt x="23" y="24"/>
                    <a:pt x="23" y="24"/>
                  </a:cubicBezTo>
                  <a:lnTo>
                    <a:pt x="21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4760906" y="1340768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791771" y="3547644"/>
            <a:ext cx="548065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ysDash"/>
            <a:headEnd type="oval"/>
            <a:tailEnd type="oval"/>
          </a:ln>
          <a:effectLst/>
        </p:spPr>
      </p:cxnSp>
      <p:sp>
        <p:nvSpPr>
          <p:cNvPr id="17" name="矩形 16"/>
          <p:cNvSpPr/>
          <p:nvPr/>
        </p:nvSpPr>
        <p:spPr>
          <a:xfrm>
            <a:off x="1104096" y="3178223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791771" y="5201858"/>
            <a:ext cx="1038897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headEnd type="oval"/>
            <a:tailEnd type="oval"/>
          </a:ln>
          <a:effectLst/>
        </p:spPr>
      </p:cxnSp>
      <p:sp>
        <p:nvSpPr>
          <p:cNvPr id="19" name="矩形 18"/>
          <p:cNvSpPr/>
          <p:nvPr/>
        </p:nvSpPr>
        <p:spPr>
          <a:xfrm>
            <a:off x="1104096" y="4832436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标题层"/>
          <p:cNvSpPr txBox="1"/>
          <p:nvPr/>
        </p:nvSpPr>
        <p:spPr bwMode="auto">
          <a:xfrm>
            <a:off x="5570572" y="2374330"/>
            <a:ext cx="823517" cy="53348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2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标题层"/>
          <p:cNvSpPr txBox="1"/>
          <p:nvPr/>
        </p:nvSpPr>
        <p:spPr bwMode="auto">
          <a:xfrm>
            <a:off x="4311219" y="3280904"/>
            <a:ext cx="823517" cy="53348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2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标题层"/>
          <p:cNvSpPr txBox="1"/>
          <p:nvPr/>
        </p:nvSpPr>
        <p:spPr bwMode="auto">
          <a:xfrm>
            <a:off x="4777820" y="4935028"/>
            <a:ext cx="823517" cy="53348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2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标题层"/>
          <p:cNvSpPr txBox="1"/>
          <p:nvPr/>
        </p:nvSpPr>
        <p:spPr bwMode="auto">
          <a:xfrm>
            <a:off x="6390508" y="4935028"/>
            <a:ext cx="823517" cy="53348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2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标题层"/>
          <p:cNvSpPr txBox="1"/>
          <p:nvPr/>
        </p:nvSpPr>
        <p:spPr bwMode="auto">
          <a:xfrm>
            <a:off x="6959985" y="3280904"/>
            <a:ext cx="823517" cy="533480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2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05</a:t>
            </a:r>
            <a:endParaRPr lang="zh-CN" altLang="en-US" sz="2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7683477" y="3547644"/>
            <a:ext cx="548065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headEnd type="oval"/>
            <a:tailEnd type="oval"/>
          </a:ln>
          <a:effectLst/>
        </p:spPr>
      </p:cxnSp>
      <p:sp>
        <p:nvSpPr>
          <p:cNvPr id="26" name="矩形 25"/>
          <p:cNvSpPr/>
          <p:nvPr/>
        </p:nvSpPr>
        <p:spPr>
          <a:xfrm>
            <a:off x="8399957" y="3178223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7214025" y="5201858"/>
            <a:ext cx="1038897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ysDash"/>
            <a:headEnd type="oval"/>
            <a:tailEnd type="oval"/>
          </a:ln>
          <a:effectLst/>
        </p:spPr>
      </p:cxnSp>
      <p:sp>
        <p:nvSpPr>
          <p:cNvPr id="28" name="矩形 27"/>
          <p:cNvSpPr/>
          <p:nvPr/>
        </p:nvSpPr>
        <p:spPr>
          <a:xfrm>
            <a:off x="8399957" y="4832436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6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9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0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4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1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2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2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3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1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0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7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9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0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8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9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9" grpId="0" animBg="1"/>
          <p:bldP spid="10" grpId="0" animBg="1"/>
          <p:bldP spid="11" grpId="0" animBg="1"/>
          <p:bldP spid="15" grpId="0"/>
          <p:bldP spid="17" grpId="0"/>
          <p:bldP spid="19" grpId="0"/>
          <p:bldP spid="20" grpId="0"/>
          <p:bldP spid="21" grpId="0"/>
          <p:bldP spid="22" grpId="0"/>
          <p:bldP spid="23" grpId="0"/>
          <p:bldP spid="24" grpId="0"/>
          <p:bldP spid="26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9" grpId="0" animBg="1"/>
          <p:bldP spid="10" grpId="0" animBg="1"/>
          <p:bldP spid="11" grpId="0" animBg="1"/>
          <p:bldP spid="15" grpId="0"/>
          <p:bldP spid="17" grpId="0"/>
          <p:bldP spid="19" grpId="0"/>
          <p:bldP spid="20" grpId="0"/>
          <p:bldP spid="21" grpId="0"/>
          <p:bldP spid="22" grpId="0"/>
          <p:bldP spid="23" grpId="0"/>
          <p:bldP spid="24" grpId="0"/>
          <p:bldP spid="26" grpId="0"/>
          <p:bldP spid="28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5242504" y="1988841"/>
            <a:ext cx="1880493" cy="1179747"/>
          </a:xfrm>
          <a:custGeom>
            <a:avLst/>
            <a:gdLst>
              <a:gd name="T0" fmla="*/ 612 w 720"/>
              <a:gd name="T1" fmla="*/ 0 h 452"/>
              <a:gd name="T2" fmla="*/ 108 w 720"/>
              <a:gd name="T3" fmla="*/ 0 h 452"/>
              <a:gd name="T4" fmla="*/ 0 w 720"/>
              <a:gd name="T5" fmla="*/ 111 h 452"/>
              <a:gd name="T6" fmla="*/ 0 w 720"/>
              <a:gd name="T7" fmla="*/ 340 h 452"/>
              <a:gd name="T8" fmla="*/ 108 w 720"/>
              <a:gd name="T9" fmla="*/ 452 h 452"/>
              <a:gd name="T10" fmla="*/ 612 w 720"/>
              <a:gd name="T11" fmla="*/ 452 h 452"/>
              <a:gd name="T12" fmla="*/ 720 w 720"/>
              <a:gd name="T13" fmla="*/ 340 h 452"/>
              <a:gd name="T14" fmla="*/ 720 w 720"/>
              <a:gd name="T15" fmla="*/ 111 h 452"/>
              <a:gd name="T16" fmla="*/ 612 w 720"/>
              <a:gd name="T17" fmla="*/ 0 h 452"/>
              <a:gd name="T18" fmla="*/ 623 w 720"/>
              <a:gd name="T19" fmla="*/ 356 h 452"/>
              <a:gd name="T20" fmla="*/ 544 w 720"/>
              <a:gd name="T21" fmla="*/ 438 h 452"/>
              <a:gd name="T22" fmla="*/ 176 w 720"/>
              <a:gd name="T23" fmla="*/ 438 h 452"/>
              <a:gd name="T24" fmla="*/ 97 w 720"/>
              <a:gd name="T25" fmla="*/ 356 h 452"/>
              <a:gd name="T26" fmla="*/ 97 w 720"/>
              <a:gd name="T27" fmla="*/ 189 h 452"/>
              <a:gd name="T28" fmla="*/ 176 w 720"/>
              <a:gd name="T29" fmla="*/ 107 h 452"/>
              <a:gd name="T30" fmla="*/ 544 w 720"/>
              <a:gd name="T31" fmla="*/ 107 h 452"/>
              <a:gd name="T32" fmla="*/ 623 w 720"/>
              <a:gd name="T33" fmla="*/ 189 h 452"/>
              <a:gd name="T34" fmla="*/ 623 w 720"/>
              <a:gd name="T35" fmla="*/ 35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20" h="452">
                <a:moveTo>
                  <a:pt x="612" y="0"/>
                </a:moveTo>
                <a:cubicBezTo>
                  <a:pt x="108" y="0"/>
                  <a:pt x="108" y="0"/>
                  <a:pt x="108" y="0"/>
                </a:cubicBezTo>
                <a:cubicBezTo>
                  <a:pt x="49" y="0"/>
                  <a:pt x="0" y="50"/>
                  <a:pt x="0" y="111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402"/>
                  <a:pt x="49" y="452"/>
                  <a:pt x="108" y="452"/>
                </a:cubicBezTo>
                <a:cubicBezTo>
                  <a:pt x="612" y="452"/>
                  <a:pt x="612" y="452"/>
                  <a:pt x="612" y="452"/>
                </a:cubicBezTo>
                <a:cubicBezTo>
                  <a:pt x="671" y="452"/>
                  <a:pt x="720" y="402"/>
                  <a:pt x="720" y="340"/>
                </a:cubicBezTo>
                <a:cubicBezTo>
                  <a:pt x="720" y="111"/>
                  <a:pt x="720" y="111"/>
                  <a:pt x="720" y="111"/>
                </a:cubicBezTo>
                <a:cubicBezTo>
                  <a:pt x="720" y="50"/>
                  <a:pt x="671" y="0"/>
                  <a:pt x="612" y="0"/>
                </a:cubicBezTo>
                <a:close/>
                <a:moveTo>
                  <a:pt x="623" y="356"/>
                </a:moveTo>
                <a:cubicBezTo>
                  <a:pt x="623" y="401"/>
                  <a:pt x="588" y="438"/>
                  <a:pt x="544" y="438"/>
                </a:cubicBezTo>
                <a:cubicBezTo>
                  <a:pt x="176" y="438"/>
                  <a:pt x="176" y="438"/>
                  <a:pt x="176" y="438"/>
                </a:cubicBezTo>
                <a:cubicBezTo>
                  <a:pt x="132" y="438"/>
                  <a:pt x="97" y="401"/>
                  <a:pt x="97" y="356"/>
                </a:cubicBezTo>
                <a:cubicBezTo>
                  <a:pt x="97" y="189"/>
                  <a:pt x="97" y="189"/>
                  <a:pt x="97" y="189"/>
                </a:cubicBezTo>
                <a:cubicBezTo>
                  <a:pt x="97" y="144"/>
                  <a:pt x="132" y="107"/>
                  <a:pt x="176" y="107"/>
                </a:cubicBezTo>
                <a:cubicBezTo>
                  <a:pt x="544" y="107"/>
                  <a:pt x="544" y="107"/>
                  <a:pt x="544" y="107"/>
                </a:cubicBezTo>
                <a:cubicBezTo>
                  <a:pt x="588" y="107"/>
                  <a:pt x="623" y="144"/>
                  <a:pt x="623" y="189"/>
                </a:cubicBezTo>
                <a:lnTo>
                  <a:pt x="623" y="35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8" name="Freeform 13"/>
          <p:cNvSpPr/>
          <p:nvPr/>
        </p:nvSpPr>
        <p:spPr bwMode="auto">
          <a:xfrm>
            <a:off x="4368036" y="3594269"/>
            <a:ext cx="1814161" cy="1732579"/>
          </a:xfrm>
          <a:custGeom>
            <a:avLst/>
            <a:gdLst/>
            <a:ahLst/>
            <a:cxnLst/>
            <a:rect l="l" t="t" r="r" b="b"/>
            <a:pathLst>
              <a:path w="2605087" h="2487613">
                <a:moveTo>
                  <a:pt x="1285081" y="0"/>
                </a:moveTo>
                <a:cubicBezTo>
                  <a:pt x="1477528" y="0"/>
                  <a:pt x="1633537" y="162051"/>
                  <a:pt x="1633537" y="361950"/>
                </a:cubicBezTo>
                <a:cubicBezTo>
                  <a:pt x="1633537" y="432070"/>
                  <a:pt x="1614341" y="497533"/>
                  <a:pt x="1580229" y="552450"/>
                </a:cubicBezTo>
                <a:lnTo>
                  <a:pt x="2605087" y="552450"/>
                </a:lnTo>
                <a:cubicBezTo>
                  <a:pt x="2605087" y="552450"/>
                  <a:pt x="2605087" y="552450"/>
                  <a:pt x="2605087" y="2487613"/>
                </a:cubicBezTo>
                <a:cubicBezTo>
                  <a:pt x="2605087" y="2487613"/>
                  <a:pt x="2605087" y="2487613"/>
                  <a:pt x="337350" y="2487613"/>
                </a:cubicBezTo>
                <a:cubicBezTo>
                  <a:pt x="149933" y="2487613"/>
                  <a:pt x="0" y="2330100"/>
                  <a:pt x="0" y="2138834"/>
                </a:cubicBezTo>
                <a:cubicBezTo>
                  <a:pt x="0" y="2138834"/>
                  <a:pt x="0" y="2138834"/>
                  <a:pt x="0" y="552450"/>
                </a:cubicBezTo>
                <a:lnTo>
                  <a:pt x="989934" y="552450"/>
                </a:lnTo>
                <a:cubicBezTo>
                  <a:pt x="955821" y="497533"/>
                  <a:pt x="936625" y="432070"/>
                  <a:pt x="936625" y="361950"/>
                </a:cubicBezTo>
                <a:cubicBezTo>
                  <a:pt x="936625" y="162051"/>
                  <a:pt x="1092634" y="0"/>
                  <a:pt x="12850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>
            <a:off x="5825115" y="3979039"/>
            <a:ext cx="2172351" cy="1347808"/>
          </a:xfrm>
          <a:custGeom>
            <a:avLst/>
            <a:gdLst/>
            <a:ahLst/>
            <a:cxnLst/>
            <a:rect l="l" t="t" r="r" b="b"/>
            <a:pathLst>
              <a:path w="3119437" h="1935163">
                <a:moveTo>
                  <a:pt x="512762" y="0"/>
                </a:moveTo>
                <a:lnTo>
                  <a:pt x="3119437" y="0"/>
                </a:lnTo>
                <a:cubicBezTo>
                  <a:pt x="3119437" y="0"/>
                  <a:pt x="3119437" y="0"/>
                  <a:pt x="3119437" y="1586384"/>
                </a:cubicBezTo>
                <a:cubicBezTo>
                  <a:pt x="3119437" y="1777650"/>
                  <a:pt x="2969413" y="1935163"/>
                  <a:pt x="2781882" y="1935163"/>
                </a:cubicBezTo>
                <a:cubicBezTo>
                  <a:pt x="2781882" y="1935163"/>
                  <a:pt x="2781882" y="1935163"/>
                  <a:pt x="512762" y="1935163"/>
                </a:cubicBezTo>
                <a:cubicBezTo>
                  <a:pt x="512762" y="1935163"/>
                  <a:pt x="512762" y="1935163"/>
                  <a:pt x="512762" y="1285716"/>
                </a:cubicBezTo>
                <a:cubicBezTo>
                  <a:pt x="464438" y="1314706"/>
                  <a:pt x="408203" y="1330325"/>
                  <a:pt x="348456" y="1330325"/>
                </a:cubicBezTo>
                <a:cubicBezTo>
                  <a:pt x="156009" y="1330325"/>
                  <a:pt x="0" y="1168274"/>
                  <a:pt x="0" y="968375"/>
                </a:cubicBezTo>
                <a:cubicBezTo>
                  <a:pt x="0" y="768476"/>
                  <a:pt x="156009" y="606425"/>
                  <a:pt x="348456" y="606425"/>
                </a:cubicBezTo>
                <a:cubicBezTo>
                  <a:pt x="408203" y="606425"/>
                  <a:pt x="464438" y="622045"/>
                  <a:pt x="512762" y="651034"/>
                </a:cubicBezTo>
                <a:cubicBezTo>
                  <a:pt x="512762" y="462924"/>
                  <a:pt x="512762" y="247258"/>
                  <a:pt x="51276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6182196" y="2700891"/>
            <a:ext cx="1815268" cy="1667345"/>
          </a:xfrm>
          <a:custGeom>
            <a:avLst/>
            <a:gdLst/>
            <a:ahLst/>
            <a:cxnLst/>
            <a:rect l="l" t="t" r="r" b="b"/>
            <a:pathLst>
              <a:path w="2606675" h="2393951">
                <a:moveTo>
                  <a:pt x="0" y="0"/>
                </a:moveTo>
                <a:cubicBezTo>
                  <a:pt x="0" y="0"/>
                  <a:pt x="0" y="0"/>
                  <a:pt x="2269120" y="0"/>
                </a:cubicBezTo>
                <a:cubicBezTo>
                  <a:pt x="2456651" y="0"/>
                  <a:pt x="2606675" y="157620"/>
                  <a:pt x="2606675" y="349016"/>
                </a:cubicBezTo>
                <a:cubicBezTo>
                  <a:pt x="2606675" y="349016"/>
                  <a:pt x="2606675" y="349016"/>
                  <a:pt x="2606675" y="1835150"/>
                </a:cubicBezTo>
                <a:lnTo>
                  <a:pt x="1610549" y="1835150"/>
                </a:lnTo>
                <a:cubicBezTo>
                  <a:pt x="1647246" y="1891926"/>
                  <a:pt x="1668462" y="1960195"/>
                  <a:pt x="1668462" y="2033588"/>
                </a:cubicBezTo>
                <a:cubicBezTo>
                  <a:pt x="1668462" y="2232611"/>
                  <a:pt x="1512453" y="2393951"/>
                  <a:pt x="1320006" y="2393951"/>
                </a:cubicBezTo>
                <a:cubicBezTo>
                  <a:pt x="1127559" y="2393951"/>
                  <a:pt x="971550" y="2232611"/>
                  <a:pt x="971550" y="2033588"/>
                </a:cubicBezTo>
                <a:cubicBezTo>
                  <a:pt x="971550" y="1960195"/>
                  <a:pt x="992766" y="1891926"/>
                  <a:pt x="1029463" y="1835150"/>
                </a:cubicBezTo>
                <a:lnTo>
                  <a:pt x="0" y="1835150"/>
                </a:lnTo>
                <a:cubicBezTo>
                  <a:pt x="0" y="1835150"/>
                  <a:pt x="0" y="183515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4368034" y="2700891"/>
            <a:ext cx="2170140" cy="1278151"/>
          </a:xfrm>
          <a:custGeom>
            <a:avLst/>
            <a:gdLst/>
            <a:ahLst/>
            <a:cxnLst/>
            <a:rect l="l" t="t" r="r" b="b"/>
            <a:pathLst>
              <a:path w="3116262" h="1835150">
                <a:moveTo>
                  <a:pt x="337350" y="0"/>
                </a:moveTo>
                <a:cubicBezTo>
                  <a:pt x="337363" y="0"/>
                  <a:pt x="342762" y="0"/>
                  <a:pt x="2605087" y="0"/>
                </a:cubicBezTo>
                <a:lnTo>
                  <a:pt x="2605087" y="614464"/>
                </a:lnTo>
                <a:cubicBezTo>
                  <a:pt x="2652886" y="586505"/>
                  <a:pt x="2708255" y="571500"/>
                  <a:pt x="2767012" y="571500"/>
                </a:cubicBezTo>
                <a:cubicBezTo>
                  <a:pt x="2959897" y="571500"/>
                  <a:pt x="3116262" y="733195"/>
                  <a:pt x="3116262" y="932657"/>
                </a:cubicBezTo>
                <a:cubicBezTo>
                  <a:pt x="3116262" y="1132119"/>
                  <a:pt x="2959897" y="1293814"/>
                  <a:pt x="2767012" y="1293814"/>
                </a:cubicBezTo>
                <a:cubicBezTo>
                  <a:pt x="2708255" y="1293814"/>
                  <a:pt x="2652886" y="1278809"/>
                  <a:pt x="2605087" y="1250850"/>
                </a:cubicBezTo>
                <a:lnTo>
                  <a:pt x="2605087" y="1835150"/>
                </a:lnTo>
                <a:lnTo>
                  <a:pt x="2604451" y="1835150"/>
                </a:lnTo>
                <a:cubicBezTo>
                  <a:pt x="2597631" y="1835150"/>
                  <a:pt x="2517671" y="1835150"/>
                  <a:pt x="1580230" y="1835150"/>
                </a:cubicBezTo>
                <a:cubicBezTo>
                  <a:pt x="1614342" y="1780233"/>
                  <a:pt x="1633538" y="1714770"/>
                  <a:pt x="1633538" y="1644650"/>
                </a:cubicBezTo>
                <a:cubicBezTo>
                  <a:pt x="1633538" y="1444751"/>
                  <a:pt x="1477529" y="1282700"/>
                  <a:pt x="1285082" y="1282700"/>
                </a:cubicBezTo>
                <a:cubicBezTo>
                  <a:pt x="1092635" y="1282700"/>
                  <a:pt x="936626" y="1444751"/>
                  <a:pt x="936626" y="1644650"/>
                </a:cubicBezTo>
                <a:cubicBezTo>
                  <a:pt x="936626" y="1714770"/>
                  <a:pt x="955822" y="1780233"/>
                  <a:pt x="989935" y="1835150"/>
                </a:cubicBezTo>
                <a:cubicBezTo>
                  <a:pt x="710929" y="1835150"/>
                  <a:pt x="383725" y="1835150"/>
                  <a:pt x="1" y="1835150"/>
                </a:cubicBezTo>
                <a:cubicBezTo>
                  <a:pt x="0" y="1835136"/>
                  <a:pt x="0" y="1830497"/>
                  <a:pt x="0" y="349016"/>
                </a:cubicBezTo>
                <a:cubicBezTo>
                  <a:pt x="0" y="157620"/>
                  <a:pt x="149933" y="0"/>
                  <a:pt x="3373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296576" y="2970632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03958" y="2970632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96576" y="4283611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03958" y="4283611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随着计算机技术的发展及印刷技术的进步，平面设计在视觉感观领域的表现和应用也越来越丰富。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标题层"/>
          <p:cNvSpPr txBox="1"/>
          <p:nvPr/>
        </p:nvSpPr>
        <p:spPr bwMode="auto">
          <a:xfrm>
            <a:off x="4891478" y="2827385"/>
            <a:ext cx="823517" cy="697627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3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标题层"/>
          <p:cNvSpPr txBox="1"/>
          <p:nvPr/>
        </p:nvSpPr>
        <p:spPr bwMode="auto">
          <a:xfrm>
            <a:off x="6678072" y="2827385"/>
            <a:ext cx="823517" cy="697627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3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3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标题层"/>
          <p:cNvSpPr txBox="1"/>
          <p:nvPr/>
        </p:nvSpPr>
        <p:spPr bwMode="auto">
          <a:xfrm>
            <a:off x="6678072" y="4460558"/>
            <a:ext cx="823517" cy="697627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3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3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标题层"/>
          <p:cNvSpPr txBox="1"/>
          <p:nvPr/>
        </p:nvSpPr>
        <p:spPr bwMode="auto">
          <a:xfrm>
            <a:off x="4891478" y="4460558"/>
            <a:ext cx="823517" cy="697627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defTabSz="1218565">
              <a:defRPr/>
            </a:pPr>
            <a:r>
              <a:rPr lang="en-US" altLang="zh-CN" sz="37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37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6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6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7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1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2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9" grpId="0" animBg="1"/>
          <p:bldP spid="10" grpId="0" animBg="1"/>
          <p:bldP spid="11" grpId="0" animBg="1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9" grpId="0" animBg="1"/>
          <p:bldP spid="10" grpId="0" animBg="1"/>
          <p:bldP spid="11" grpId="0" animBg="1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880044" y="934564"/>
            <a:ext cx="2650192" cy="2650192"/>
            <a:chOff x="4770903" y="970428"/>
            <a:chExt cx="2650192" cy="2650192"/>
          </a:xfrm>
        </p:grpSpPr>
        <p:sp>
          <p:nvSpPr>
            <p:cNvPr id="22" name="椭圆 21"/>
            <p:cNvSpPr/>
            <p:nvPr/>
          </p:nvSpPr>
          <p:spPr>
            <a:xfrm>
              <a:off x="4962524" y="1162048"/>
              <a:ext cx="2266952" cy="226695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142"/>
            <p:cNvSpPr>
              <a:spLocks noChangeAspect="1" noEditPoints="1"/>
            </p:cNvSpPr>
            <p:nvPr/>
          </p:nvSpPr>
          <p:spPr bwMode="auto">
            <a:xfrm>
              <a:off x="5297861" y="1737843"/>
              <a:ext cx="1596276" cy="1115360"/>
            </a:xfrm>
            <a:custGeom>
              <a:avLst/>
              <a:gdLst/>
              <a:ahLst/>
              <a:cxnLst>
                <a:cxn ang="0">
                  <a:pos x="255" y="42"/>
                </a:cxn>
                <a:cxn ang="0">
                  <a:pos x="140" y="2"/>
                </a:cxn>
                <a:cxn ang="0">
                  <a:pos x="127" y="2"/>
                </a:cxn>
                <a:cxn ang="0">
                  <a:pos x="11" y="42"/>
                </a:cxn>
                <a:cxn ang="0">
                  <a:pos x="11" y="51"/>
                </a:cxn>
                <a:cxn ang="0">
                  <a:pos x="38" y="61"/>
                </a:cxn>
                <a:cxn ang="0">
                  <a:pos x="25" y="99"/>
                </a:cxn>
                <a:cxn ang="0">
                  <a:pos x="17" y="111"/>
                </a:cxn>
                <a:cxn ang="0">
                  <a:pos x="24" y="122"/>
                </a:cxn>
                <a:cxn ang="0">
                  <a:pos x="0" y="173"/>
                </a:cxn>
                <a:cxn ang="0">
                  <a:pos x="19" y="184"/>
                </a:cxn>
                <a:cxn ang="0">
                  <a:pos x="37" y="121"/>
                </a:cxn>
                <a:cxn ang="0">
                  <a:pos x="42" y="111"/>
                </a:cxn>
                <a:cxn ang="0">
                  <a:pos x="36" y="100"/>
                </a:cxn>
                <a:cxn ang="0">
                  <a:pos x="50" y="66"/>
                </a:cxn>
                <a:cxn ang="0">
                  <a:pos x="51" y="65"/>
                </a:cxn>
                <a:cxn ang="0">
                  <a:pos x="131" y="33"/>
                </a:cxn>
                <a:cxn ang="0">
                  <a:pos x="138" y="36"/>
                </a:cxn>
                <a:cxn ang="0">
                  <a:pos x="138" y="36"/>
                </a:cxn>
                <a:cxn ang="0">
                  <a:pos x="135" y="44"/>
                </a:cxn>
                <a:cxn ang="0">
                  <a:pos x="68" y="71"/>
                </a:cxn>
                <a:cxn ang="0">
                  <a:pos x="128" y="91"/>
                </a:cxn>
                <a:cxn ang="0">
                  <a:pos x="141" y="91"/>
                </a:cxn>
                <a:cxn ang="0">
                  <a:pos x="256" y="52"/>
                </a:cxn>
                <a:cxn ang="0">
                  <a:pos x="255" y="42"/>
                </a:cxn>
                <a:cxn ang="0">
                  <a:pos x="255" y="42"/>
                </a:cxn>
                <a:cxn ang="0">
                  <a:pos x="128" y="106"/>
                </a:cxn>
                <a:cxn ang="0">
                  <a:pos x="55" y="82"/>
                </a:cxn>
                <a:cxn ang="0">
                  <a:pos x="55" y="100"/>
                </a:cxn>
                <a:cxn ang="0">
                  <a:pos x="61" y="114"/>
                </a:cxn>
                <a:cxn ang="0">
                  <a:pos x="56" y="127"/>
                </a:cxn>
                <a:cxn ang="0">
                  <a:pos x="61" y="134"/>
                </a:cxn>
                <a:cxn ang="0">
                  <a:pos x="209" y="131"/>
                </a:cxn>
                <a:cxn ang="0">
                  <a:pos x="215" y="121"/>
                </a:cxn>
                <a:cxn ang="0">
                  <a:pos x="215" y="81"/>
                </a:cxn>
                <a:cxn ang="0">
                  <a:pos x="141" y="106"/>
                </a:cxn>
                <a:cxn ang="0">
                  <a:pos x="128" y="106"/>
                </a:cxn>
                <a:cxn ang="0">
                  <a:pos x="128" y="106"/>
                </a:cxn>
                <a:cxn ang="0">
                  <a:pos x="128" y="106"/>
                </a:cxn>
                <a:cxn ang="0">
                  <a:pos x="128" y="106"/>
                </a:cxn>
              </a:cxnLst>
              <a:rect l="0" t="0" r="r" b="b"/>
              <a:pathLst>
                <a:path w="263" h="184">
                  <a:moveTo>
                    <a:pt x="255" y="42"/>
                  </a:moveTo>
                  <a:cubicBezTo>
                    <a:pt x="140" y="2"/>
                    <a:pt x="140" y="2"/>
                    <a:pt x="140" y="2"/>
                  </a:cubicBezTo>
                  <a:cubicBezTo>
                    <a:pt x="133" y="0"/>
                    <a:pt x="134" y="0"/>
                    <a:pt x="127" y="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3" y="44"/>
                    <a:pt x="3" y="49"/>
                    <a:pt x="11" y="5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26" y="73"/>
                    <a:pt x="25" y="85"/>
                    <a:pt x="25" y="99"/>
                  </a:cubicBezTo>
                  <a:cubicBezTo>
                    <a:pt x="20" y="101"/>
                    <a:pt x="17" y="106"/>
                    <a:pt x="17" y="111"/>
                  </a:cubicBezTo>
                  <a:cubicBezTo>
                    <a:pt x="17" y="116"/>
                    <a:pt x="20" y="120"/>
                    <a:pt x="24" y="122"/>
                  </a:cubicBezTo>
                  <a:cubicBezTo>
                    <a:pt x="22" y="137"/>
                    <a:pt x="16" y="153"/>
                    <a:pt x="0" y="173"/>
                  </a:cubicBezTo>
                  <a:cubicBezTo>
                    <a:pt x="8" y="179"/>
                    <a:pt x="12" y="181"/>
                    <a:pt x="19" y="184"/>
                  </a:cubicBezTo>
                  <a:cubicBezTo>
                    <a:pt x="42" y="174"/>
                    <a:pt x="39" y="147"/>
                    <a:pt x="37" y="121"/>
                  </a:cubicBezTo>
                  <a:cubicBezTo>
                    <a:pt x="40" y="119"/>
                    <a:pt x="42" y="115"/>
                    <a:pt x="42" y="111"/>
                  </a:cubicBezTo>
                  <a:cubicBezTo>
                    <a:pt x="42" y="106"/>
                    <a:pt x="40" y="102"/>
                    <a:pt x="36" y="100"/>
                  </a:cubicBezTo>
                  <a:cubicBezTo>
                    <a:pt x="37" y="86"/>
                    <a:pt x="40" y="74"/>
                    <a:pt x="50" y="66"/>
                  </a:cubicBezTo>
                  <a:cubicBezTo>
                    <a:pt x="50" y="65"/>
                    <a:pt x="51" y="65"/>
                    <a:pt x="51" y="65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4" y="32"/>
                    <a:pt x="137" y="33"/>
                    <a:pt x="138" y="36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39" y="39"/>
                    <a:pt x="138" y="43"/>
                    <a:pt x="135" y="44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5" y="94"/>
                    <a:pt x="134" y="94"/>
                    <a:pt x="141" y="9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63" y="49"/>
                    <a:pt x="263" y="45"/>
                    <a:pt x="255" y="42"/>
                  </a:cubicBezTo>
                  <a:cubicBezTo>
                    <a:pt x="255" y="42"/>
                    <a:pt x="255" y="42"/>
                    <a:pt x="255" y="42"/>
                  </a:cubicBezTo>
                  <a:close/>
                  <a:moveTo>
                    <a:pt x="128" y="106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9" y="104"/>
                    <a:pt x="61" y="109"/>
                    <a:pt x="61" y="114"/>
                  </a:cubicBezTo>
                  <a:cubicBezTo>
                    <a:pt x="61" y="119"/>
                    <a:pt x="59" y="124"/>
                    <a:pt x="56" y="127"/>
                  </a:cubicBezTo>
                  <a:cubicBezTo>
                    <a:pt x="57" y="130"/>
                    <a:pt x="59" y="133"/>
                    <a:pt x="61" y="134"/>
                  </a:cubicBezTo>
                  <a:cubicBezTo>
                    <a:pt x="104" y="157"/>
                    <a:pt x="162" y="157"/>
                    <a:pt x="209" y="131"/>
                  </a:cubicBezTo>
                  <a:cubicBezTo>
                    <a:pt x="213" y="129"/>
                    <a:pt x="215" y="125"/>
                    <a:pt x="215" y="121"/>
                  </a:cubicBezTo>
                  <a:cubicBezTo>
                    <a:pt x="215" y="81"/>
                    <a:pt x="215" y="81"/>
                    <a:pt x="215" y="81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33" y="109"/>
                    <a:pt x="135" y="109"/>
                    <a:pt x="128" y="106"/>
                  </a:cubicBezTo>
                  <a:cubicBezTo>
                    <a:pt x="128" y="106"/>
                    <a:pt x="128" y="106"/>
                    <a:pt x="128" y="106"/>
                  </a:cubicBezTo>
                  <a:close/>
                  <a:moveTo>
                    <a:pt x="128" y="106"/>
                  </a:moveTo>
                  <a:cubicBezTo>
                    <a:pt x="128" y="106"/>
                    <a:pt x="128" y="106"/>
                    <a:pt x="128" y="10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70903" y="970428"/>
              <a:ext cx="2650192" cy="2650192"/>
            </a:xfrm>
            <a:prstGeom prst="ellipse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760139" y="3923737"/>
            <a:ext cx="8890002" cy="119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 smtClean="0">
                <a:solidFill>
                  <a:schemeClr val="accent2"/>
                </a:solidFill>
                <a:latin typeface="+mj-ea"/>
                <a:ea typeface="+mj-ea"/>
              </a:rPr>
              <a:t>演示完毕 </a:t>
            </a:r>
            <a:r>
              <a:rPr lang="en-US" altLang="zh-CN" sz="5400" b="1" dirty="0" smtClean="0">
                <a:solidFill>
                  <a:schemeClr val="accent2"/>
                </a:solidFill>
                <a:latin typeface="+mj-ea"/>
                <a:ea typeface="+mj-ea"/>
              </a:rPr>
              <a:t>· </a:t>
            </a:r>
            <a:r>
              <a:rPr lang="zh-CN" altLang="en-US" sz="5400" b="1" dirty="0" smtClean="0">
                <a:solidFill>
                  <a:schemeClr val="accent2"/>
                </a:solidFill>
                <a:latin typeface="+mj-ea"/>
                <a:ea typeface="+mj-ea"/>
              </a:rPr>
              <a:t>谢谢观看</a:t>
            </a:r>
            <a:endParaRPr lang="en-US" altLang="zh-CN" sz="5400" b="1" dirty="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19002" y="3909266"/>
            <a:ext cx="6772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GRADUATION THESIS</a:t>
            </a:r>
            <a:r>
              <a:rPr lang="zh-CN" altLang="en-US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 </a:t>
            </a:r>
            <a:r>
              <a:rPr lang="en-US" altLang="zh-CN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DEFENSE</a:t>
            </a:r>
            <a:r>
              <a:rPr lang="zh-CN" altLang="en-US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 </a:t>
            </a:r>
            <a:r>
              <a:rPr lang="en-US" altLang="zh-CN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TEMPLATE</a:t>
            </a:r>
            <a:r>
              <a:rPr lang="zh-CN" altLang="en-US" sz="1400" dirty="0" smtClean="0">
                <a:solidFill>
                  <a:schemeClr val="accent2"/>
                </a:solidFill>
                <a:latin typeface="Mongolian Baiti" panose="03000500000000000000" pitchFamily="66" charset="0"/>
                <a:ea typeface="方正兰亭粗黑简体" panose="02000000000000000000" pitchFamily="2" charset="-122"/>
                <a:cs typeface="Mongolian Baiti" panose="03000500000000000000" pitchFamily="66" charset="0"/>
              </a:rPr>
              <a:t>　　</a:t>
            </a:r>
            <a:endParaRPr lang="zh-CN" altLang="en-US" sz="1400" dirty="0">
              <a:solidFill>
                <a:schemeClr val="accent2"/>
              </a:solidFill>
              <a:latin typeface="Mongolian Baiti" panose="03000500000000000000" pitchFamily="66" charset="0"/>
              <a:ea typeface="方正兰亭粗黑简体" panose="02000000000000000000" pitchFamily="2" charset="-122"/>
              <a:cs typeface="Mongolian Baiti" panose="03000500000000000000" pitchFamily="66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53101" y="5196536"/>
            <a:ext cx="47040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000" dirty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答辩人</a:t>
            </a:r>
            <a:r>
              <a:rPr lang="zh-CN" altLang="en-US" sz="2000" dirty="0" smtClean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：情缘素材    </a:t>
            </a:r>
            <a:r>
              <a:rPr lang="zh-CN" altLang="en-US" sz="2000" dirty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指导老师</a:t>
            </a:r>
            <a:r>
              <a:rPr lang="zh-CN" altLang="en-US" sz="2000" dirty="0" smtClean="0">
                <a:solidFill>
                  <a:schemeClr val="accent2"/>
                </a:solidFill>
                <a:latin typeface="Nokia Font YanTi" panose="020B0503020204020204" pitchFamily="34" charset="2"/>
                <a:ea typeface="Nokia Font YanTi" panose="020B0503020204020204" pitchFamily="34" charset="2"/>
              </a:rPr>
              <a:t>：情缘素材</a:t>
            </a:r>
            <a:endParaRPr lang="zh-CN" altLang="en-US" sz="2000" dirty="0" smtClean="0">
              <a:solidFill>
                <a:schemeClr val="accent2"/>
              </a:solidFill>
              <a:latin typeface="Nokia Font YanTi" panose="020B0503020204020204" pitchFamily="34" charset="2"/>
              <a:ea typeface="Nokia Font YanTi" panose="020B0503020204020204" pitchFamily="34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35440" y="537340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43634" y="519561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1043635" y="1508767"/>
            <a:ext cx="2380779" cy="3379612"/>
            <a:chOff x="782231" y="1073968"/>
            <a:chExt cx="1785817" cy="2534709"/>
          </a:xfrm>
          <a:effectLst/>
        </p:grpSpPr>
        <p:sp>
          <p:nvSpPr>
            <p:cNvPr id="53" name="Rectangle 52"/>
            <p:cNvSpPr/>
            <p:nvPr/>
          </p:nvSpPr>
          <p:spPr>
            <a:xfrm>
              <a:off x="782231" y="1073969"/>
              <a:ext cx="1785817" cy="253470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5" name="Down Arrow Callout 54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tx2">
                <a:lumMod val="75000"/>
              </a:schemeClr>
            </a:solidFill>
            <a:ln w="19050" cap="flat" cmpd="sng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27545" y="2686964"/>
              <a:ext cx="1670603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283227" y="1903139"/>
              <a:ext cx="783825" cy="783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621018" y="1508767"/>
            <a:ext cx="2380779" cy="3379612"/>
            <a:chOff x="782231" y="1073968"/>
            <a:chExt cx="1785817" cy="2534709"/>
          </a:xfrm>
          <a:effectLst/>
        </p:grpSpPr>
        <p:sp>
          <p:nvSpPr>
            <p:cNvPr id="62" name="Rectangle 61"/>
            <p:cNvSpPr/>
            <p:nvPr/>
          </p:nvSpPr>
          <p:spPr>
            <a:xfrm>
              <a:off x="782231" y="1073969"/>
              <a:ext cx="1785817" cy="25347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3" name="Down Arrow Callout 62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2"/>
            </a:solidFill>
            <a:ln w="22225" cap="flat" cmpd="sng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7545" y="2686964"/>
              <a:ext cx="1670603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altLang="zh-CN" sz="1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283227" y="1903139"/>
              <a:ext cx="783825" cy="783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198401" y="1508767"/>
            <a:ext cx="2380779" cy="3379612"/>
            <a:chOff x="782231" y="1073968"/>
            <a:chExt cx="1785817" cy="2534709"/>
          </a:xfrm>
          <a:effectLst/>
        </p:grpSpPr>
        <p:sp>
          <p:nvSpPr>
            <p:cNvPr id="67" name="Rectangle 66"/>
            <p:cNvSpPr/>
            <p:nvPr/>
          </p:nvSpPr>
          <p:spPr>
            <a:xfrm>
              <a:off x="782231" y="1073969"/>
              <a:ext cx="1785817" cy="25347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8" name="Down Arrow Callout 67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1"/>
            </a:solidFill>
            <a:ln w="22225" cap="flat" cmpd="sng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7545" y="2686964"/>
              <a:ext cx="1670603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altLang="zh-CN" sz="1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1283227" y="1903139"/>
              <a:ext cx="783825" cy="783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775785" y="1508767"/>
            <a:ext cx="2380779" cy="3379612"/>
            <a:chOff x="782231" y="1073968"/>
            <a:chExt cx="1785817" cy="2534709"/>
          </a:xfrm>
          <a:effectLst/>
        </p:grpSpPr>
        <p:sp>
          <p:nvSpPr>
            <p:cNvPr id="72" name="Rectangle 71"/>
            <p:cNvSpPr/>
            <p:nvPr/>
          </p:nvSpPr>
          <p:spPr>
            <a:xfrm>
              <a:off x="782231" y="1073969"/>
              <a:ext cx="1785817" cy="25347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3" name="Down Arrow Callout 72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3"/>
            </a:solidFill>
            <a:ln w="22225" cap="flat" cmpd="sng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7545" y="2686964"/>
              <a:ext cx="1670603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en-US" altLang="zh-CN" sz="1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283227" y="1903139"/>
              <a:ext cx="783825" cy="783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sp>
        <p:nvSpPr>
          <p:cNvPr id="27" name="Freeform 139"/>
          <p:cNvSpPr/>
          <p:nvPr/>
        </p:nvSpPr>
        <p:spPr bwMode="auto">
          <a:xfrm>
            <a:off x="1981113" y="2969076"/>
            <a:ext cx="505818" cy="383117"/>
          </a:xfrm>
          <a:custGeom>
            <a:avLst/>
            <a:gdLst>
              <a:gd name="T0" fmla="*/ 143 w 165"/>
              <a:gd name="T1" fmla="*/ 19 h 125"/>
              <a:gd name="T2" fmla="*/ 34 w 165"/>
              <a:gd name="T3" fmla="*/ 19 h 125"/>
              <a:gd name="T4" fmla="*/ 30 w 165"/>
              <a:gd name="T5" fmla="*/ 5 h 125"/>
              <a:gd name="T6" fmla="*/ 29 w 165"/>
              <a:gd name="T7" fmla="*/ 4 h 125"/>
              <a:gd name="T8" fmla="*/ 29 w 165"/>
              <a:gd name="T9" fmla="*/ 4 h 125"/>
              <a:gd name="T10" fmla="*/ 28 w 165"/>
              <a:gd name="T11" fmla="*/ 3 h 125"/>
              <a:gd name="T12" fmla="*/ 28 w 165"/>
              <a:gd name="T13" fmla="*/ 2 h 125"/>
              <a:gd name="T14" fmla="*/ 28 w 165"/>
              <a:gd name="T15" fmla="*/ 2 h 125"/>
              <a:gd name="T16" fmla="*/ 27 w 165"/>
              <a:gd name="T17" fmla="*/ 1 h 125"/>
              <a:gd name="T18" fmla="*/ 27 w 165"/>
              <a:gd name="T19" fmla="*/ 1 h 125"/>
              <a:gd name="T20" fmla="*/ 22 w 165"/>
              <a:gd name="T21" fmla="*/ 0 h 125"/>
              <a:gd name="T22" fmla="*/ 7 w 165"/>
              <a:gd name="T23" fmla="*/ 2 h 125"/>
              <a:gd name="T24" fmla="*/ 0 w 165"/>
              <a:gd name="T25" fmla="*/ 9 h 125"/>
              <a:gd name="T26" fmla="*/ 7 w 165"/>
              <a:gd name="T27" fmla="*/ 15 h 125"/>
              <a:gd name="T28" fmla="*/ 18 w 165"/>
              <a:gd name="T29" fmla="*/ 14 h 125"/>
              <a:gd name="T30" fmla="*/ 45 w 165"/>
              <a:gd name="T31" fmla="*/ 99 h 125"/>
              <a:gd name="T32" fmla="*/ 42 w 165"/>
              <a:gd name="T33" fmla="*/ 109 h 125"/>
              <a:gd name="T34" fmla="*/ 58 w 165"/>
              <a:gd name="T35" fmla="*/ 125 h 125"/>
              <a:gd name="T36" fmla="*/ 73 w 165"/>
              <a:gd name="T37" fmla="*/ 116 h 125"/>
              <a:gd name="T38" fmla="*/ 94 w 165"/>
              <a:gd name="T39" fmla="*/ 116 h 125"/>
              <a:gd name="T40" fmla="*/ 109 w 165"/>
              <a:gd name="T41" fmla="*/ 125 h 125"/>
              <a:gd name="T42" fmla="*/ 125 w 165"/>
              <a:gd name="T43" fmla="*/ 109 h 125"/>
              <a:gd name="T44" fmla="*/ 109 w 165"/>
              <a:gd name="T45" fmla="*/ 93 h 125"/>
              <a:gd name="T46" fmla="*/ 94 w 165"/>
              <a:gd name="T47" fmla="*/ 102 h 125"/>
              <a:gd name="T48" fmla="*/ 73 w 165"/>
              <a:gd name="T49" fmla="*/ 102 h 125"/>
              <a:gd name="T50" fmla="*/ 58 w 165"/>
              <a:gd name="T51" fmla="*/ 93 h 125"/>
              <a:gd name="T52" fmla="*/ 58 w 165"/>
              <a:gd name="T53" fmla="*/ 93 h 125"/>
              <a:gd name="T54" fmla="*/ 55 w 165"/>
              <a:gd name="T55" fmla="*/ 83 h 125"/>
              <a:gd name="T56" fmla="*/ 125 w 165"/>
              <a:gd name="T57" fmla="*/ 83 h 125"/>
              <a:gd name="T58" fmla="*/ 139 w 165"/>
              <a:gd name="T59" fmla="*/ 68 h 125"/>
              <a:gd name="T60" fmla="*/ 158 w 165"/>
              <a:gd name="T61" fmla="*/ 34 h 125"/>
              <a:gd name="T62" fmla="*/ 143 w 165"/>
              <a:gd name="T63" fmla="*/ 19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125">
                <a:moveTo>
                  <a:pt x="143" y="19"/>
                </a:moveTo>
                <a:cubicBezTo>
                  <a:pt x="34" y="19"/>
                  <a:pt x="34" y="19"/>
                  <a:pt x="34" y="19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3"/>
                  <a:pt x="29" y="3"/>
                  <a:pt x="28" y="3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2"/>
                  <a:pt x="27" y="1"/>
                  <a:pt x="27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5" y="0"/>
                  <a:pt x="24" y="0"/>
                  <a:pt x="22" y="0"/>
                </a:cubicBezTo>
                <a:cubicBezTo>
                  <a:pt x="7" y="2"/>
                  <a:pt x="7" y="2"/>
                  <a:pt x="7" y="2"/>
                </a:cubicBezTo>
                <a:cubicBezTo>
                  <a:pt x="3" y="2"/>
                  <a:pt x="0" y="5"/>
                  <a:pt x="0" y="9"/>
                </a:cubicBezTo>
                <a:cubicBezTo>
                  <a:pt x="1" y="12"/>
                  <a:pt x="4" y="15"/>
                  <a:pt x="7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45" y="99"/>
                  <a:pt x="45" y="99"/>
                  <a:pt x="45" y="99"/>
                </a:cubicBezTo>
                <a:cubicBezTo>
                  <a:pt x="43" y="101"/>
                  <a:pt x="42" y="105"/>
                  <a:pt x="42" y="109"/>
                </a:cubicBezTo>
                <a:cubicBezTo>
                  <a:pt x="42" y="118"/>
                  <a:pt x="49" y="125"/>
                  <a:pt x="58" y="125"/>
                </a:cubicBezTo>
                <a:cubicBezTo>
                  <a:pt x="64" y="125"/>
                  <a:pt x="70" y="121"/>
                  <a:pt x="73" y="116"/>
                </a:cubicBezTo>
                <a:cubicBezTo>
                  <a:pt x="94" y="116"/>
                  <a:pt x="94" y="116"/>
                  <a:pt x="94" y="116"/>
                </a:cubicBezTo>
                <a:cubicBezTo>
                  <a:pt x="97" y="121"/>
                  <a:pt x="103" y="125"/>
                  <a:pt x="109" y="125"/>
                </a:cubicBezTo>
                <a:cubicBezTo>
                  <a:pt x="118" y="125"/>
                  <a:pt x="125" y="118"/>
                  <a:pt x="125" y="109"/>
                </a:cubicBezTo>
                <a:cubicBezTo>
                  <a:pt x="125" y="100"/>
                  <a:pt x="118" y="93"/>
                  <a:pt x="109" y="93"/>
                </a:cubicBezTo>
                <a:cubicBezTo>
                  <a:pt x="103" y="93"/>
                  <a:pt x="97" y="97"/>
                  <a:pt x="94" y="102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70" y="97"/>
                  <a:pt x="64" y="93"/>
                  <a:pt x="58" y="93"/>
                </a:cubicBezTo>
                <a:cubicBezTo>
                  <a:pt x="58" y="93"/>
                  <a:pt x="58" y="93"/>
                  <a:pt x="58" y="93"/>
                </a:cubicBezTo>
                <a:cubicBezTo>
                  <a:pt x="55" y="83"/>
                  <a:pt x="55" y="83"/>
                  <a:pt x="55" y="83"/>
                </a:cubicBezTo>
                <a:cubicBezTo>
                  <a:pt x="125" y="83"/>
                  <a:pt x="125" y="83"/>
                  <a:pt x="125" y="83"/>
                </a:cubicBezTo>
                <a:cubicBezTo>
                  <a:pt x="133" y="83"/>
                  <a:pt x="134" y="77"/>
                  <a:pt x="139" y="68"/>
                </a:cubicBezTo>
                <a:cubicBezTo>
                  <a:pt x="158" y="34"/>
                  <a:pt x="158" y="34"/>
                  <a:pt x="158" y="34"/>
                </a:cubicBezTo>
                <a:cubicBezTo>
                  <a:pt x="165" y="20"/>
                  <a:pt x="151" y="19"/>
                  <a:pt x="143" y="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593416" y="2916161"/>
            <a:ext cx="435978" cy="436033"/>
            <a:chOff x="4176518" y="3227428"/>
            <a:chExt cx="327026" cy="327025"/>
          </a:xfrm>
          <a:solidFill>
            <a:schemeClr val="accent2"/>
          </a:solidFill>
        </p:grpSpPr>
        <p:sp>
          <p:nvSpPr>
            <p:cNvPr id="29" name="Freeform 140"/>
            <p:cNvSpPr>
              <a:spLocks noEditPoints="1"/>
            </p:cNvSpPr>
            <p:nvPr/>
          </p:nvSpPr>
          <p:spPr bwMode="auto">
            <a:xfrm>
              <a:off x="4176518" y="3297278"/>
              <a:ext cx="257175" cy="257175"/>
            </a:xfrm>
            <a:custGeom>
              <a:avLst/>
              <a:gdLst>
                <a:gd name="T0" fmla="*/ 103 w 112"/>
                <a:gd name="T1" fmla="*/ 47 h 112"/>
                <a:gd name="T2" fmla="*/ 106 w 112"/>
                <a:gd name="T3" fmla="*/ 36 h 112"/>
                <a:gd name="T4" fmla="*/ 102 w 112"/>
                <a:gd name="T5" fmla="*/ 22 h 112"/>
                <a:gd name="T6" fmla="*/ 92 w 112"/>
                <a:gd name="T7" fmla="*/ 25 h 112"/>
                <a:gd name="T8" fmla="*/ 90 w 112"/>
                <a:gd name="T9" fmla="*/ 14 h 112"/>
                <a:gd name="T10" fmla="*/ 79 w 112"/>
                <a:gd name="T11" fmla="*/ 4 h 112"/>
                <a:gd name="T12" fmla="*/ 71 w 112"/>
                <a:gd name="T13" fmla="*/ 11 h 112"/>
                <a:gd name="T14" fmla="*/ 64 w 112"/>
                <a:gd name="T15" fmla="*/ 3 h 112"/>
                <a:gd name="T16" fmla="*/ 50 w 112"/>
                <a:gd name="T17" fmla="*/ 0 h 112"/>
                <a:gd name="T18" fmla="*/ 47 w 112"/>
                <a:gd name="T19" fmla="*/ 10 h 112"/>
                <a:gd name="T20" fmla="*/ 37 w 112"/>
                <a:gd name="T21" fmla="*/ 6 h 112"/>
                <a:gd name="T22" fmla="*/ 23 w 112"/>
                <a:gd name="T23" fmla="*/ 11 h 112"/>
                <a:gd name="T24" fmla="*/ 25 w 112"/>
                <a:gd name="T25" fmla="*/ 20 h 112"/>
                <a:gd name="T26" fmla="*/ 14 w 112"/>
                <a:gd name="T27" fmla="*/ 22 h 112"/>
                <a:gd name="T28" fmla="*/ 5 w 112"/>
                <a:gd name="T29" fmla="*/ 33 h 112"/>
                <a:gd name="T30" fmla="*/ 12 w 112"/>
                <a:gd name="T31" fmla="*/ 41 h 112"/>
                <a:gd name="T32" fmla="*/ 3 w 112"/>
                <a:gd name="T33" fmla="*/ 48 h 112"/>
                <a:gd name="T34" fmla="*/ 0 w 112"/>
                <a:gd name="T35" fmla="*/ 62 h 112"/>
                <a:gd name="T36" fmla="*/ 10 w 112"/>
                <a:gd name="T37" fmla="*/ 65 h 112"/>
                <a:gd name="T38" fmla="*/ 6 w 112"/>
                <a:gd name="T39" fmla="*/ 75 h 112"/>
                <a:gd name="T40" fmla="*/ 11 w 112"/>
                <a:gd name="T41" fmla="*/ 89 h 112"/>
                <a:gd name="T42" fmla="*/ 21 w 112"/>
                <a:gd name="T43" fmla="*/ 87 h 112"/>
                <a:gd name="T44" fmla="*/ 23 w 112"/>
                <a:gd name="T45" fmla="*/ 98 h 112"/>
                <a:gd name="T46" fmla="*/ 34 w 112"/>
                <a:gd name="T47" fmla="*/ 108 h 112"/>
                <a:gd name="T48" fmla="*/ 41 w 112"/>
                <a:gd name="T49" fmla="*/ 101 h 112"/>
                <a:gd name="T50" fmla="*/ 48 w 112"/>
                <a:gd name="T51" fmla="*/ 109 h 112"/>
                <a:gd name="T52" fmla="*/ 63 w 112"/>
                <a:gd name="T53" fmla="*/ 112 h 112"/>
                <a:gd name="T54" fmla="*/ 66 w 112"/>
                <a:gd name="T55" fmla="*/ 102 h 112"/>
                <a:gd name="T56" fmla="*/ 76 w 112"/>
                <a:gd name="T57" fmla="*/ 106 h 112"/>
                <a:gd name="T58" fmla="*/ 90 w 112"/>
                <a:gd name="T59" fmla="*/ 101 h 112"/>
                <a:gd name="T60" fmla="*/ 88 w 112"/>
                <a:gd name="T61" fmla="*/ 91 h 112"/>
                <a:gd name="T62" fmla="*/ 98 w 112"/>
                <a:gd name="T63" fmla="*/ 89 h 112"/>
                <a:gd name="T64" fmla="*/ 108 w 112"/>
                <a:gd name="T65" fmla="*/ 78 h 112"/>
                <a:gd name="T66" fmla="*/ 101 w 112"/>
                <a:gd name="T67" fmla="*/ 71 h 112"/>
                <a:gd name="T68" fmla="*/ 110 w 112"/>
                <a:gd name="T69" fmla="*/ 64 h 112"/>
                <a:gd name="T70" fmla="*/ 112 w 112"/>
                <a:gd name="T71" fmla="*/ 49 h 112"/>
                <a:gd name="T72" fmla="*/ 56 w 112"/>
                <a:gd name="T73" fmla="*/ 86 h 112"/>
                <a:gd name="T74" fmla="*/ 56 w 112"/>
                <a:gd name="T75" fmla="*/ 26 h 112"/>
                <a:gd name="T76" fmla="*/ 56 w 112"/>
                <a:gd name="T77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2" h="112">
                  <a:moveTo>
                    <a:pt x="110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2" y="44"/>
                    <a:pt x="101" y="42"/>
                    <a:pt x="101" y="39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8" y="35"/>
                    <a:pt x="108" y="34"/>
                    <a:pt x="107" y="3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1"/>
                    <a:pt x="99" y="20"/>
                    <a:pt x="98" y="21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0" y="23"/>
                    <a:pt x="88" y="21"/>
                    <a:pt x="87" y="20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1" y="12"/>
                    <a:pt x="90" y="11"/>
                    <a:pt x="89" y="10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3"/>
                    <a:pt x="76" y="4"/>
                    <a:pt x="75" y="5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69" y="10"/>
                    <a:pt x="67" y="10"/>
                    <a:pt x="64" y="9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"/>
                    <a:pt x="63" y="0"/>
                    <a:pt x="6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7" y="1"/>
                    <a:pt x="47" y="3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5" y="10"/>
                    <a:pt x="42" y="11"/>
                    <a:pt x="40" y="1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4"/>
                    <a:pt x="34" y="4"/>
                    <a:pt x="33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11"/>
                    <a:pt x="21" y="13"/>
                    <a:pt x="22" y="1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22"/>
                    <a:pt x="22" y="24"/>
                    <a:pt x="20" y="26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2"/>
                    <a:pt x="11" y="22"/>
                    <a:pt x="10" y="2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5"/>
                    <a:pt x="4" y="36"/>
                    <a:pt x="6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3"/>
                    <a:pt x="10" y="45"/>
                    <a:pt x="10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2" y="65"/>
                    <a:pt x="3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8"/>
                    <a:pt x="11" y="70"/>
                    <a:pt x="12" y="72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6"/>
                    <a:pt x="5" y="78"/>
                    <a:pt x="5" y="7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2" y="91"/>
                    <a:pt x="14" y="91"/>
                    <a:pt x="15" y="90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89"/>
                    <a:pt x="24" y="91"/>
                    <a:pt x="26" y="92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9"/>
                    <a:pt x="23" y="101"/>
                    <a:pt x="24" y="102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08"/>
                    <a:pt x="37" y="108"/>
                    <a:pt x="38" y="106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4" y="101"/>
                    <a:pt x="46" y="102"/>
                    <a:pt x="48" y="102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11"/>
                    <a:pt x="50" y="112"/>
                    <a:pt x="51" y="11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4" y="112"/>
                    <a:pt x="66" y="111"/>
                    <a:pt x="66" y="109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8" y="102"/>
                    <a:pt x="70" y="101"/>
                    <a:pt x="73" y="100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7" y="107"/>
                    <a:pt x="79" y="108"/>
                    <a:pt x="80" y="107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1" y="100"/>
                    <a:pt x="92" y="99"/>
                    <a:pt x="91" y="97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89" y="90"/>
                    <a:pt x="91" y="88"/>
                    <a:pt x="93" y="86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100" y="90"/>
                    <a:pt x="102" y="90"/>
                    <a:pt x="102" y="8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9" y="77"/>
                    <a:pt x="108" y="75"/>
                    <a:pt x="107" y="74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2" y="69"/>
                    <a:pt x="102" y="66"/>
                    <a:pt x="103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1" y="64"/>
                    <a:pt x="112" y="63"/>
                    <a:pt x="112" y="61"/>
                  </a:cubicBezTo>
                  <a:cubicBezTo>
                    <a:pt x="112" y="49"/>
                    <a:pt x="112" y="49"/>
                    <a:pt x="112" y="49"/>
                  </a:cubicBezTo>
                  <a:cubicBezTo>
                    <a:pt x="112" y="48"/>
                    <a:pt x="111" y="47"/>
                    <a:pt x="110" y="47"/>
                  </a:cubicBezTo>
                  <a:close/>
                  <a:moveTo>
                    <a:pt x="56" y="86"/>
                  </a:moveTo>
                  <a:cubicBezTo>
                    <a:pt x="40" y="86"/>
                    <a:pt x="26" y="72"/>
                    <a:pt x="26" y="56"/>
                  </a:cubicBezTo>
                  <a:cubicBezTo>
                    <a:pt x="26" y="39"/>
                    <a:pt x="40" y="26"/>
                    <a:pt x="56" y="26"/>
                  </a:cubicBezTo>
                  <a:cubicBezTo>
                    <a:pt x="73" y="26"/>
                    <a:pt x="86" y="39"/>
                    <a:pt x="86" y="56"/>
                  </a:cubicBezTo>
                  <a:cubicBezTo>
                    <a:pt x="86" y="72"/>
                    <a:pt x="73" y="86"/>
                    <a:pt x="5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" name="Freeform 141"/>
            <p:cNvSpPr>
              <a:spLocks noEditPoints="1"/>
            </p:cNvSpPr>
            <p:nvPr/>
          </p:nvSpPr>
          <p:spPr bwMode="auto">
            <a:xfrm>
              <a:off x="4384481" y="3227428"/>
              <a:ext cx="119063" cy="120650"/>
            </a:xfrm>
            <a:custGeom>
              <a:avLst/>
              <a:gdLst>
                <a:gd name="T0" fmla="*/ 48 w 52"/>
                <a:gd name="T1" fmla="*/ 23 h 52"/>
                <a:gd name="T2" fmla="*/ 50 w 52"/>
                <a:gd name="T3" fmla="*/ 17 h 52"/>
                <a:gd name="T4" fmla="*/ 48 w 52"/>
                <a:gd name="T5" fmla="*/ 11 h 52"/>
                <a:gd name="T6" fmla="*/ 44 w 52"/>
                <a:gd name="T7" fmla="*/ 12 h 52"/>
                <a:gd name="T8" fmla="*/ 42 w 52"/>
                <a:gd name="T9" fmla="*/ 6 h 52"/>
                <a:gd name="T10" fmla="*/ 38 w 52"/>
                <a:gd name="T11" fmla="*/ 2 h 52"/>
                <a:gd name="T12" fmla="*/ 34 w 52"/>
                <a:gd name="T13" fmla="*/ 5 h 52"/>
                <a:gd name="T14" fmla="*/ 30 w 52"/>
                <a:gd name="T15" fmla="*/ 1 h 52"/>
                <a:gd name="T16" fmla="*/ 24 w 52"/>
                <a:gd name="T17" fmla="*/ 0 h 52"/>
                <a:gd name="T18" fmla="*/ 23 w 52"/>
                <a:gd name="T19" fmla="*/ 4 h 52"/>
                <a:gd name="T20" fmla="*/ 17 w 52"/>
                <a:gd name="T21" fmla="*/ 2 h 52"/>
                <a:gd name="T22" fmla="*/ 11 w 52"/>
                <a:gd name="T23" fmla="*/ 4 h 52"/>
                <a:gd name="T24" fmla="*/ 12 w 52"/>
                <a:gd name="T25" fmla="*/ 8 h 52"/>
                <a:gd name="T26" fmla="*/ 6 w 52"/>
                <a:gd name="T27" fmla="*/ 10 h 52"/>
                <a:gd name="T28" fmla="*/ 2 w 52"/>
                <a:gd name="T29" fmla="*/ 14 h 52"/>
                <a:gd name="T30" fmla="*/ 6 w 52"/>
                <a:gd name="T31" fmla="*/ 18 h 52"/>
                <a:gd name="T32" fmla="*/ 1 w 52"/>
                <a:gd name="T33" fmla="*/ 22 h 52"/>
                <a:gd name="T34" fmla="*/ 0 w 52"/>
                <a:gd name="T35" fmla="*/ 28 h 52"/>
                <a:gd name="T36" fmla="*/ 4 w 52"/>
                <a:gd name="T37" fmla="*/ 29 h 52"/>
                <a:gd name="T38" fmla="*/ 2 w 52"/>
                <a:gd name="T39" fmla="*/ 35 h 52"/>
                <a:gd name="T40" fmla="*/ 4 w 52"/>
                <a:gd name="T41" fmla="*/ 41 h 52"/>
                <a:gd name="T42" fmla="*/ 9 w 52"/>
                <a:gd name="T43" fmla="*/ 40 h 52"/>
                <a:gd name="T44" fmla="*/ 10 w 52"/>
                <a:gd name="T45" fmla="*/ 46 h 52"/>
                <a:gd name="T46" fmla="*/ 15 w 52"/>
                <a:gd name="T47" fmla="*/ 50 h 52"/>
                <a:gd name="T48" fmla="*/ 18 w 52"/>
                <a:gd name="T49" fmla="*/ 47 h 52"/>
                <a:gd name="T50" fmla="*/ 22 w 52"/>
                <a:gd name="T51" fmla="*/ 51 h 52"/>
                <a:gd name="T52" fmla="*/ 28 w 52"/>
                <a:gd name="T53" fmla="*/ 52 h 52"/>
                <a:gd name="T54" fmla="*/ 29 w 52"/>
                <a:gd name="T55" fmla="*/ 48 h 52"/>
                <a:gd name="T56" fmla="*/ 35 w 52"/>
                <a:gd name="T57" fmla="*/ 50 h 52"/>
                <a:gd name="T58" fmla="*/ 41 w 52"/>
                <a:gd name="T59" fmla="*/ 48 h 52"/>
                <a:gd name="T60" fmla="*/ 40 w 52"/>
                <a:gd name="T61" fmla="*/ 43 h 52"/>
                <a:gd name="T62" fmla="*/ 46 w 52"/>
                <a:gd name="T63" fmla="*/ 42 h 52"/>
                <a:gd name="T64" fmla="*/ 50 w 52"/>
                <a:gd name="T65" fmla="*/ 37 h 52"/>
                <a:gd name="T66" fmla="*/ 47 w 52"/>
                <a:gd name="T67" fmla="*/ 34 h 52"/>
                <a:gd name="T68" fmla="*/ 51 w 52"/>
                <a:gd name="T69" fmla="*/ 30 h 52"/>
                <a:gd name="T70" fmla="*/ 52 w 52"/>
                <a:gd name="T71" fmla="*/ 24 h 52"/>
                <a:gd name="T72" fmla="*/ 26 w 52"/>
                <a:gd name="T73" fmla="*/ 40 h 52"/>
                <a:gd name="T74" fmla="*/ 26 w 52"/>
                <a:gd name="T75" fmla="*/ 12 h 52"/>
                <a:gd name="T76" fmla="*/ 26 w 52"/>
                <a:gd name="T77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2" h="52">
                  <a:moveTo>
                    <a:pt x="51" y="23"/>
                  </a:moveTo>
                  <a:cubicBezTo>
                    <a:pt x="48" y="23"/>
                    <a:pt x="48" y="23"/>
                    <a:pt x="48" y="23"/>
                  </a:cubicBezTo>
                  <a:cubicBezTo>
                    <a:pt x="48" y="21"/>
                    <a:pt x="48" y="20"/>
                    <a:pt x="47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6"/>
                    <a:pt x="51" y="16"/>
                    <a:pt x="50" y="1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7" y="10"/>
                    <a:pt x="46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1"/>
                    <a:pt x="42" y="10"/>
                    <a:pt x="40" y="9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5"/>
                    <a:pt x="42" y="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2"/>
                    <a:pt x="36" y="3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2" y="4"/>
                    <a:pt x="30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0"/>
                    <a:pt x="23" y="1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1" y="4"/>
                    <a:pt x="20" y="5"/>
                    <a:pt x="19" y="5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1"/>
                    <a:pt x="15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0" y="10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6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21"/>
                    <a:pt x="4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1"/>
                    <a:pt x="5" y="32"/>
                    <a:pt x="5" y="34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1"/>
                    <a:pt x="5" y="42"/>
                    <a:pt x="6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1"/>
                    <a:pt x="11" y="42"/>
                    <a:pt x="12" y="43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7"/>
                    <a:pt x="11" y="4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6" y="50"/>
                    <a:pt x="16" y="49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1" y="48"/>
                    <a:pt x="22" y="48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2"/>
                    <a:pt x="23" y="52"/>
                    <a:pt x="24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9" y="52"/>
                    <a:pt x="29" y="52"/>
                    <a:pt x="29" y="51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1" y="48"/>
                    <a:pt x="32" y="47"/>
                    <a:pt x="34" y="47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0"/>
                    <a:pt x="36" y="50"/>
                    <a:pt x="37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2" y="47"/>
                    <a:pt x="41" y="46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2"/>
                    <a:pt x="42" y="41"/>
                    <a:pt x="43" y="40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7" y="42"/>
                    <a:pt x="47" y="42"/>
                    <a:pt x="48" y="41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8" y="31"/>
                    <a:pt x="48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2" y="30"/>
                    <a:pt x="52" y="29"/>
                    <a:pt x="52" y="29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3"/>
                    <a:pt x="52" y="23"/>
                    <a:pt x="51" y="23"/>
                  </a:cubicBezTo>
                  <a:close/>
                  <a:moveTo>
                    <a:pt x="26" y="40"/>
                  </a:moveTo>
                  <a:cubicBezTo>
                    <a:pt x="18" y="40"/>
                    <a:pt x="12" y="34"/>
                    <a:pt x="12" y="26"/>
                  </a:cubicBezTo>
                  <a:cubicBezTo>
                    <a:pt x="12" y="18"/>
                    <a:pt x="18" y="12"/>
                    <a:pt x="26" y="12"/>
                  </a:cubicBezTo>
                  <a:cubicBezTo>
                    <a:pt x="34" y="12"/>
                    <a:pt x="40" y="18"/>
                    <a:pt x="40" y="26"/>
                  </a:cubicBezTo>
                  <a:cubicBezTo>
                    <a:pt x="40" y="34"/>
                    <a:pt x="34" y="40"/>
                    <a:pt x="26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82693" y="2955190"/>
            <a:ext cx="624336" cy="364067"/>
            <a:chOff x="4946782" y="3274077"/>
            <a:chExt cx="468313" cy="273050"/>
          </a:xfrm>
          <a:solidFill>
            <a:schemeClr val="accent1"/>
          </a:solidFill>
        </p:grpSpPr>
        <p:sp>
          <p:nvSpPr>
            <p:cNvPr id="33" name="Freeform 166"/>
            <p:cNvSpPr/>
            <p:nvPr/>
          </p:nvSpPr>
          <p:spPr bwMode="auto">
            <a:xfrm>
              <a:off x="5134107" y="3274077"/>
              <a:ext cx="280988" cy="273050"/>
            </a:xfrm>
            <a:custGeom>
              <a:avLst/>
              <a:gdLst>
                <a:gd name="T0" fmla="*/ 49 w 122"/>
                <a:gd name="T1" fmla="*/ 48 h 119"/>
                <a:gd name="T2" fmla="*/ 100 w 122"/>
                <a:gd name="T3" fmla="*/ 26 h 119"/>
                <a:gd name="T4" fmla="*/ 43 w 122"/>
                <a:gd name="T5" fmla="*/ 47 h 119"/>
                <a:gd name="T6" fmla="*/ 8 w 122"/>
                <a:gd name="T7" fmla="*/ 89 h 119"/>
                <a:gd name="T8" fmla="*/ 22 w 122"/>
                <a:gd name="T9" fmla="*/ 36 h 119"/>
                <a:gd name="T10" fmla="*/ 122 w 122"/>
                <a:gd name="T11" fmla="*/ 27 h 119"/>
                <a:gd name="T12" fmla="*/ 72 w 122"/>
                <a:gd name="T13" fmla="*/ 105 h 119"/>
                <a:gd name="T14" fmla="*/ 15 w 122"/>
                <a:gd name="T15" fmla="*/ 100 h 119"/>
                <a:gd name="T16" fmla="*/ 49 w 122"/>
                <a:gd name="T17" fmla="*/ 4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19">
                  <a:moveTo>
                    <a:pt x="49" y="48"/>
                  </a:moveTo>
                  <a:cubicBezTo>
                    <a:pt x="65" y="36"/>
                    <a:pt x="83" y="28"/>
                    <a:pt x="100" y="26"/>
                  </a:cubicBezTo>
                  <a:cubicBezTo>
                    <a:pt x="81" y="27"/>
                    <a:pt x="61" y="34"/>
                    <a:pt x="43" y="47"/>
                  </a:cubicBezTo>
                  <a:cubicBezTo>
                    <a:pt x="27" y="58"/>
                    <a:pt x="15" y="73"/>
                    <a:pt x="8" y="89"/>
                  </a:cubicBezTo>
                  <a:cubicBezTo>
                    <a:pt x="0" y="71"/>
                    <a:pt x="5" y="48"/>
                    <a:pt x="22" y="36"/>
                  </a:cubicBezTo>
                  <a:cubicBezTo>
                    <a:pt x="70" y="0"/>
                    <a:pt x="122" y="27"/>
                    <a:pt x="122" y="27"/>
                  </a:cubicBezTo>
                  <a:cubicBezTo>
                    <a:pt x="92" y="31"/>
                    <a:pt x="98" y="86"/>
                    <a:pt x="72" y="105"/>
                  </a:cubicBezTo>
                  <a:cubicBezTo>
                    <a:pt x="55" y="119"/>
                    <a:pt x="30" y="116"/>
                    <a:pt x="15" y="100"/>
                  </a:cubicBezTo>
                  <a:cubicBezTo>
                    <a:pt x="14" y="98"/>
                    <a:pt x="25" y="67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4" name="Freeform 167"/>
            <p:cNvSpPr/>
            <p:nvPr/>
          </p:nvSpPr>
          <p:spPr bwMode="auto">
            <a:xfrm>
              <a:off x="4946782" y="3416952"/>
              <a:ext cx="187325" cy="128588"/>
            </a:xfrm>
            <a:custGeom>
              <a:avLst/>
              <a:gdLst>
                <a:gd name="T0" fmla="*/ 44 w 81"/>
                <a:gd name="T1" fmla="*/ 18 h 56"/>
                <a:gd name="T2" fmla="*/ 10 w 81"/>
                <a:gd name="T3" fmla="*/ 27 h 56"/>
                <a:gd name="T4" fmla="*/ 46 w 81"/>
                <a:gd name="T5" fmla="*/ 15 h 56"/>
                <a:gd name="T6" fmla="*/ 80 w 81"/>
                <a:gd name="T7" fmla="*/ 22 h 56"/>
                <a:gd name="T8" fmla="*/ 53 w 81"/>
                <a:gd name="T9" fmla="*/ 1 h 56"/>
                <a:gd name="T10" fmla="*/ 0 w 81"/>
                <a:gd name="T11" fmla="*/ 36 h 56"/>
                <a:gd name="T12" fmla="*/ 55 w 81"/>
                <a:gd name="T13" fmla="*/ 55 h 56"/>
                <a:gd name="T14" fmla="*/ 81 w 81"/>
                <a:gd name="T15" fmla="*/ 30 h 56"/>
                <a:gd name="T16" fmla="*/ 44 w 81"/>
                <a:gd name="T17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56">
                  <a:moveTo>
                    <a:pt x="44" y="18"/>
                  </a:moveTo>
                  <a:cubicBezTo>
                    <a:pt x="31" y="18"/>
                    <a:pt x="19" y="21"/>
                    <a:pt x="10" y="27"/>
                  </a:cubicBezTo>
                  <a:cubicBezTo>
                    <a:pt x="20" y="20"/>
                    <a:pt x="32" y="15"/>
                    <a:pt x="46" y="15"/>
                  </a:cubicBezTo>
                  <a:cubicBezTo>
                    <a:pt x="59" y="14"/>
                    <a:pt x="71" y="17"/>
                    <a:pt x="80" y="22"/>
                  </a:cubicBezTo>
                  <a:cubicBezTo>
                    <a:pt x="77" y="9"/>
                    <a:pt x="66" y="0"/>
                    <a:pt x="53" y="1"/>
                  </a:cubicBezTo>
                  <a:cubicBezTo>
                    <a:pt x="15" y="2"/>
                    <a:pt x="0" y="36"/>
                    <a:pt x="0" y="36"/>
                  </a:cubicBezTo>
                  <a:cubicBezTo>
                    <a:pt x="16" y="26"/>
                    <a:pt x="35" y="56"/>
                    <a:pt x="55" y="55"/>
                  </a:cubicBezTo>
                  <a:cubicBezTo>
                    <a:pt x="69" y="55"/>
                    <a:pt x="80" y="43"/>
                    <a:pt x="81" y="30"/>
                  </a:cubicBezTo>
                  <a:cubicBezTo>
                    <a:pt x="81" y="29"/>
                    <a:pt x="63" y="17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5" name="Freeform 168"/>
            <p:cNvSpPr/>
            <p:nvPr/>
          </p:nvSpPr>
          <p:spPr bwMode="auto">
            <a:xfrm>
              <a:off x="5042032" y="3274077"/>
              <a:ext cx="111125" cy="138113"/>
            </a:xfrm>
            <a:custGeom>
              <a:avLst/>
              <a:gdLst>
                <a:gd name="T0" fmla="*/ 29 w 48"/>
                <a:gd name="T1" fmla="*/ 26 h 60"/>
                <a:gd name="T2" fmla="*/ 13 w 48"/>
                <a:gd name="T3" fmla="*/ 5 h 60"/>
                <a:gd name="T4" fmla="*/ 32 w 48"/>
                <a:gd name="T5" fmla="*/ 27 h 60"/>
                <a:gd name="T6" fmla="*/ 37 w 48"/>
                <a:gd name="T7" fmla="*/ 53 h 60"/>
                <a:gd name="T8" fmla="*/ 44 w 48"/>
                <a:gd name="T9" fmla="*/ 27 h 60"/>
                <a:gd name="T10" fmla="*/ 3 w 48"/>
                <a:gd name="T11" fmla="*/ 0 h 60"/>
                <a:gd name="T12" fmla="*/ 6 w 48"/>
                <a:gd name="T13" fmla="*/ 45 h 60"/>
                <a:gd name="T14" fmla="*/ 32 w 48"/>
                <a:gd name="T15" fmla="*/ 56 h 60"/>
                <a:gd name="T16" fmla="*/ 29 w 48"/>
                <a:gd name="T17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0">
                  <a:moveTo>
                    <a:pt x="29" y="26"/>
                  </a:moveTo>
                  <a:cubicBezTo>
                    <a:pt x="25" y="17"/>
                    <a:pt x="20" y="10"/>
                    <a:pt x="13" y="5"/>
                  </a:cubicBezTo>
                  <a:cubicBezTo>
                    <a:pt x="21" y="9"/>
                    <a:pt x="28" y="17"/>
                    <a:pt x="32" y="27"/>
                  </a:cubicBezTo>
                  <a:cubicBezTo>
                    <a:pt x="36" y="36"/>
                    <a:pt x="38" y="45"/>
                    <a:pt x="37" y="53"/>
                  </a:cubicBezTo>
                  <a:cubicBezTo>
                    <a:pt x="45" y="48"/>
                    <a:pt x="48" y="37"/>
                    <a:pt x="44" y="27"/>
                  </a:cubicBezTo>
                  <a:cubicBezTo>
                    <a:pt x="32" y="1"/>
                    <a:pt x="3" y="0"/>
                    <a:pt x="3" y="0"/>
                  </a:cubicBezTo>
                  <a:cubicBezTo>
                    <a:pt x="15" y="9"/>
                    <a:pt x="0" y="31"/>
                    <a:pt x="6" y="45"/>
                  </a:cubicBezTo>
                  <a:cubicBezTo>
                    <a:pt x="10" y="55"/>
                    <a:pt x="22" y="60"/>
                    <a:pt x="32" y="56"/>
                  </a:cubicBezTo>
                  <a:cubicBezTo>
                    <a:pt x="32" y="56"/>
                    <a:pt x="35" y="40"/>
                    <a:pt x="29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36" name="Freeform 116"/>
          <p:cNvSpPr>
            <a:spLocks noEditPoints="1"/>
          </p:cNvSpPr>
          <p:nvPr/>
        </p:nvSpPr>
        <p:spPr bwMode="auto">
          <a:xfrm>
            <a:off x="9732312" y="2906183"/>
            <a:ext cx="467723" cy="412751"/>
          </a:xfrm>
          <a:custGeom>
            <a:avLst/>
            <a:gdLst>
              <a:gd name="T0" fmla="*/ 209 w 221"/>
              <a:gd name="T1" fmla="*/ 95 h 195"/>
              <a:gd name="T2" fmla="*/ 209 w 221"/>
              <a:gd name="T3" fmla="*/ 82 h 195"/>
              <a:gd name="T4" fmla="*/ 221 w 221"/>
              <a:gd name="T5" fmla="*/ 82 h 195"/>
              <a:gd name="T6" fmla="*/ 221 w 221"/>
              <a:gd name="T7" fmla="*/ 74 h 195"/>
              <a:gd name="T8" fmla="*/ 110 w 221"/>
              <a:gd name="T9" fmla="*/ 0 h 195"/>
              <a:gd name="T10" fmla="*/ 0 w 221"/>
              <a:gd name="T11" fmla="*/ 74 h 195"/>
              <a:gd name="T12" fmla="*/ 0 w 221"/>
              <a:gd name="T13" fmla="*/ 82 h 195"/>
              <a:gd name="T14" fmla="*/ 10 w 221"/>
              <a:gd name="T15" fmla="*/ 82 h 195"/>
              <a:gd name="T16" fmla="*/ 10 w 221"/>
              <a:gd name="T17" fmla="*/ 95 h 195"/>
              <a:gd name="T18" fmla="*/ 23 w 221"/>
              <a:gd name="T19" fmla="*/ 95 h 195"/>
              <a:gd name="T20" fmla="*/ 23 w 221"/>
              <a:gd name="T21" fmla="*/ 166 h 195"/>
              <a:gd name="T22" fmla="*/ 10 w 221"/>
              <a:gd name="T23" fmla="*/ 166 h 195"/>
              <a:gd name="T24" fmla="*/ 10 w 221"/>
              <a:gd name="T25" fmla="*/ 179 h 195"/>
              <a:gd name="T26" fmla="*/ 0 w 221"/>
              <a:gd name="T27" fmla="*/ 179 h 195"/>
              <a:gd name="T28" fmla="*/ 0 w 221"/>
              <a:gd name="T29" fmla="*/ 195 h 195"/>
              <a:gd name="T30" fmla="*/ 221 w 221"/>
              <a:gd name="T31" fmla="*/ 195 h 195"/>
              <a:gd name="T32" fmla="*/ 221 w 221"/>
              <a:gd name="T33" fmla="*/ 179 h 195"/>
              <a:gd name="T34" fmla="*/ 209 w 221"/>
              <a:gd name="T35" fmla="*/ 179 h 195"/>
              <a:gd name="T36" fmla="*/ 209 w 221"/>
              <a:gd name="T37" fmla="*/ 166 h 195"/>
              <a:gd name="T38" fmla="*/ 197 w 221"/>
              <a:gd name="T39" fmla="*/ 166 h 195"/>
              <a:gd name="T40" fmla="*/ 197 w 221"/>
              <a:gd name="T41" fmla="*/ 95 h 195"/>
              <a:gd name="T42" fmla="*/ 209 w 221"/>
              <a:gd name="T43" fmla="*/ 95 h 195"/>
              <a:gd name="T44" fmla="*/ 73 w 221"/>
              <a:gd name="T45" fmla="*/ 166 h 195"/>
              <a:gd name="T46" fmla="*/ 49 w 221"/>
              <a:gd name="T47" fmla="*/ 166 h 195"/>
              <a:gd name="T48" fmla="*/ 49 w 221"/>
              <a:gd name="T49" fmla="*/ 95 h 195"/>
              <a:gd name="T50" fmla="*/ 73 w 221"/>
              <a:gd name="T51" fmla="*/ 95 h 195"/>
              <a:gd name="T52" fmla="*/ 73 w 221"/>
              <a:gd name="T53" fmla="*/ 166 h 195"/>
              <a:gd name="T54" fmla="*/ 122 w 221"/>
              <a:gd name="T55" fmla="*/ 166 h 195"/>
              <a:gd name="T56" fmla="*/ 99 w 221"/>
              <a:gd name="T57" fmla="*/ 166 h 195"/>
              <a:gd name="T58" fmla="*/ 99 w 221"/>
              <a:gd name="T59" fmla="*/ 95 h 195"/>
              <a:gd name="T60" fmla="*/ 122 w 221"/>
              <a:gd name="T61" fmla="*/ 95 h 195"/>
              <a:gd name="T62" fmla="*/ 122 w 221"/>
              <a:gd name="T63" fmla="*/ 166 h 195"/>
              <a:gd name="T64" fmla="*/ 171 w 221"/>
              <a:gd name="T65" fmla="*/ 166 h 195"/>
              <a:gd name="T66" fmla="*/ 148 w 221"/>
              <a:gd name="T67" fmla="*/ 166 h 195"/>
              <a:gd name="T68" fmla="*/ 148 w 221"/>
              <a:gd name="T69" fmla="*/ 95 h 195"/>
              <a:gd name="T70" fmla="*/ 171 w 221"/>
              <a:gd name="T71" fmla="*/ 95 h 195"/>
              <a:gd name="T72" fmla="*/ 171 w 221"/>
              <a:gd name="T73" fmla="*/ 16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1" h="195">
                <a:moveTo>
                  <a:pt x="209" y="95"/>
                </a:moveTo>
                <a:lnTo>
                  <a:pt x="209" y="82"/>
                </a:lnTo>
                <a:lnTo>
                  <a:pt x="221" y="82"/>
                </a:lnTo>
                <a:lnTo>
                  <a:pt x="221" y="74"/>
                </a:lnTo>
                <a:lnTo>
                  <a:pt x="110" y="0"/>
                </a:lnTo>
                <a:lnTo>
                  <a:pt x="0" y="74"/>
                </a:lnTo>
                <a:lnTo>
                  <a:pt x="0" y="82"/>
                </a:lnTo>
                <a:lnTo>
                  <a:pt x="10" y="82"/>
                </a:lnTo>
                <a:lnTo>
                  <a:pt x="10" y="95"/>
                </a:lnTo>
                <a:lnTo>
                  <a:pt x="23" y="95"/>
                </a:lnTo>
                <a:lnTo>
                  <a:pt x="23" y="166"/>
                </a:lnTo>
                <a:lnTo>
                  <a:pt x="10" y="166"/>
                </a:lnTo>
                <a:lnTo>
                  <a:pt x="10" y="179"/>
                </a:lnTo>
                <a:lnTo>
                  <a:pt x="0" y="179"/>
                </a:lnTo>
                <a:lnTo>
                  <a:pt x="0" y="195"/>
                </a:lnTo>
                <a:lnTo>
                  <a:pt x="221" y="195"/>
                </a:lnTo>
                <a:lnTo>
                  <a:pt x="221" y="179"/>
                </a:lnTo>
                <a:lnTo>
                  <a:pt x="209" y="179"/>
                </a:lnTo>
                <a:lnTo>
                  <a:pt x="209" y="166"/>
                </a:lnTo>
                <a:lnTo>
                  <a:pt x="197" y="166"/>
                </a:lnTo>
                <a:lnTo>
                  <a:pt x="197" y="95"/>
                </a:lnTo>
                <a:lnTo>
                  <a:pt x="209" y="95"/>
                </a:lnTo>
                <a:close/>
                <a:moveTo>
                  <a:pt x="73" y="166"/>
                </a:moveTo>
                <a:lnTo>
                  <a:pt x="49" y="166"/>
                </a:lnTo>
                <a:lnTo>
                  <a:pt x="49" y="95"/>
                </a:lnTo>
                <a:lnTo>
                  <a:pt x="73" y="95"/>
                </a:lnTo>
                <a:lnTo>
                  <a:pt x="73" y="166"/>
                </a:lnTo>
                <a:close/>
                <a:moveTo>
                  <a:pt x="122" y="166"/>
                </a:moveTo>
                <a:lnTo>
                  <a:pt x="99" y="166"/>
                </a:lnTo>
                <a:lnTo>
                  <a:pt x="99" y="95"/>
                </a:lnTo>
                <a:lnTo>
                  <a:pt x="122" y="95"/>
                </a:lnTo>
                <a:lnTo>
                  <a:pt x="122" y="166"/>
                </a:lnTo>
                <a:close/>
                <a:moveTo>
                  <a:pt x="171" y="166"/>
                </a:moveTo>
                <a:lnTo>
                  <a:pt x="148" y="166"/>
                </a:lnTo>
                <a:lnTo>
                  <a:pt x="148" y="95"/>
                </a:lnTo>
                <a:lnTo>
                  <a:pt x="171" y="95"/>
                </a:lnTo>
                <a:lnTo>
                  <a:pt x="171" y="1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6249600" y="1605241"/>
            <a:ext cx="4983765" cy="883338"/>
            <a:chOff x="4033795" y="1000568"/>
            <a:chExt cx="3738310" cy="662503"/>
          </a:xfrm>
        </p:grpSpPr>
        <p:grpSp>
          <p:nvGrpSpPr>
            <p:cNvPr id="10" name="Group 29"/>
            <p:cNvGrpSpPr/>
            <p:nvPr/>
          </p:nvGrpSpPr>
          <p:grpSpPr>
            <a:xfrm>
              <a:off x="4399178" y="1000568"/>
              <a:ext cx="3372927" cy="630942"/>
              <a:chOff x="798970" y="1689403"/>
              <a:chExt cx="1860430" cy="630942"/>
            </a:xfrm>
          </p:grpSpPr>
          <p:sp>
            <p:nvSpPr>
              <p:cNvPr id="63" name="Text Placeholder 3"/>
              <p:cNvSpPr txBox="1"/>
              <p:nvPr/>
            </p:nvSpPr>
            <p:spPr>
              <a:xfrm>
                <a:off x="798970" y="1689403"/>
                <a:ext cx="739174" cy="2462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dirty="0">
                    <a:solidFill>
                      <a:schemeClr val="accent2"/>
                    </a:solidFill>
                    <a:latin typeface="+mn-ea"/>
                  </a:rPr>
                  <a:t>添加副标题</a:t>
                </a:r>
                <a:r>
                  <a:rPr lang="en-US" sz="2100" dirty="0">
                    <a:solidFill>
                      <a:schemeClr val="accent2"/>
                    </a:solidFill>
                    <a:latin typeface="+mn-ea"/>
                  </a:rPr>
                  <a:t> 04</a:t>
                </a:r>
                <a:endParaRPr lang="en-US" sz="2100" dirty="0">
                  <a:solidFill>
                    <a:schemeClr val="accent2"/>
                  </a:solidFill>
                  <a:latin typeface="+mn-ea"/>
                </a:endParaRPr>
              </a:p>
            </p:txBody>
          </p:sp>
          <p:sp>
            <p:nvSpPr>
              <p:cNvPr id="64" name="Text Placeholder 3"/>
              <p:cNvSpPr txBox="1"/>
              <p:nvPr/>
            </p:nvSpPr>
            <p:spPr>
              <a:xfrm>
                <a:off x="798970" y="2012568"/>
                <a:ext cx="1860430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033795" y="1236031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249600" y="2725768"/>
            <a:ext cx="4983765" cy="883338"/>
            <a:chOff x="4033795" y="1822859"/>
            <a:chExt cx="3738310" cy="662503"/>
          </a:xfrm>
        </p:grpSpPr>
        <p:grpSp>
          <p:nvGrpSpPr>
            <p:cNvPr id="32" name="Group 29"/>
            <p:cNvGrpSpPr/>
            <p:nvPr/>
          </p:nvGrpSpPr>
          <p:grpSpPr>
            <a:xfrm>
              <a:off x="4399178" y="1822859"/>
              <a:ext cx="3372927" cy="630942"/>
              <a:chOff x="798970" y="1689403"/>
              <a:chExt cx="1860430" cy="630942"/>
            </a:xfrm>
          </p:grpSpPr>
          <p:sp>
            <p:nvSpPr>
              <p:cNvPr id="33" name="Text Placeholder 3"/>
              <p:cNvSpPr txBox="1"/>
              <p:nvPr/>
            </p:nvSpPr>
            <p:spPr>
              <a:xfrm>
                <a:off x="798970" y="1689403"/>
                <a:ext cx="739174" cy="2462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dirty="0">
                    <a:solidFill>
                      <a:schemeClr val="accent3"/>
                    </a:solidFill>
                    <a:latin typeface="+mn-ea"/>
                  </a:rPr>
                  <a:t>添加副标题</a:t>
                </a:r>
                <a:r>
                  <a:rPr lang="en-US" sz="2100" dirty="0">
                    <a:solidFill>
                      <a:schemeClr val="accent3"/>
                    </a:solidFill>
                    <a:latin typeface="+mn-ea"/>
                  </a:rPr>
                  <a:t> 05</a:t>
                </a:r>
                <a:endParaRPr lang="en-US" sz="2100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34" name="Text Placeholder 3"/>
              <p:cNvSpPr txBox="1"/>
              <p:nvPr/>
            </p:nvSpPr>
            <p:spPr>
              <a:xfrm>
                <a:off x="798970" y="2012568"/>
                <a:ext cx="1860430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4033795" y="2058322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9601" y="3846293"/>
            <a:ext cx="4983763" cy="883338"/>
            <a:chOff x="4033795" y="1822859"/>
            <a:chExt cx="3738309" cy="662503"/>
          </a:xfrm>
        </p:grpSpPr>
        <p:grpSp>
          <p:nvGrpSpPr>
            <p:cNvPr id="39" name="Group 29"/>
            <p:cNvGrpSpPr/>
            <p:nvPr/>
          </p:nvGrpSpPr>
          <p:grpSpPr>
            <a:xfrm>
              <a:off x="4399178" y="1822859"/>
              <a:ext cx="3372926" cy="630942"/>
              <a:chOff x="798970" y="1689403"/>
              <a:chExt cx="1860430" cy="630942"/>
            </a:xfrm>
          </p:grpSpPr>
          <p:sp>
            <p:nvSpPr>
              <p:cNvPr id="41" name="Text Placeholder 3"/>
              <p:cNvSpPr txBox="1"/>
              <p:nvPr/>
            </p:nvSpPr>
            <p:spPr>
              <a:xfrm>
                <a:off x="798970" y="1689403"/>
                <a:ext cx="739174" cy="2462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dirty="0">
                    <a:solidFill>
                      <a:schemeClr val="accent4"/>
                    </a:solidFill>
                    <a:latin typeface="+mn-ea"/>
                  </a:rPr>
                  <a:t>添加副标题</a:t>
                </a:r>
                <a:r>
                  <a:rPr lang="en-US" sz="2100" dirty="0">
                    <a:solidFill>
                      <a:schemeClr val="accent4"/>
                    </a:solidFill>
                    <a:latin typeface="+mn-ea"/>
                  </a:rPr>
                  <a:t> 06</a:t>
                </a:r>
                <a:endParaRPr lang="en-US" sz="2100" dirty="0">
                  <a:solidFill>
                    <a:schemeClr val="accent4"/>
                  </a:solidFill>
                  <a:latin typeface="+mn-ea"/>
                </a:endParaRPr>
              </a:p>
            </p:txBody>
          </p:sp>
          <p:sp>
            <p:nvSpPr>
              <p:cNvPr id="42" name="Text Placeholder 3"/>
              <p:cNvSpPr txBox="1"/>
              <p:nvPr/>
            </p:nvSpPr>
            <p:spPr>
              <a:xfrm>
                <a:off x="798970" y="2012568"/>
                <a:ext cx="1860430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4033795" y="2058322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4"/>
                </a:solidFill>
                <a:latin typeface="+mn-ea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27245" y="1605241"/>
            <a:ext cx="4983765" cy="883338"/>
            <a:chOff x="4033795" y="1000568"/>
            <a:chExt cx="3738310" cy="662503"/>
          </a:xfrm>
        </p:grpSpPr>
        <p:grpSp>
          <p:nvGrpSpPr>
            <p:cNvPr id="54" name="Group 29"/>
            <p:cNvGrpSpPr/>
            <p:nvPr/>
          </p:nvGrpSpPr>
          <p:grpSpPr>
            <a:xfrm>
              <a:off x="4399178" y="1000568"/>
              <a:ext cx="3372927" cy="630943"/>
              <a:chOff x="798970" y="1689403"/>
              <a:chExt cx="1860430" cy="630943"/>
            </a:xfrm>
          </p:grpSpPr>
          <p:sp>
            <p:nvSpPr>
              <p:cNvPr id="56" name="Text Placeholder 3"/>
              <p:cNvSpPr txBox="1"/>
              <p:nvPr/>
            </p:nvSpPr>
            <p:spPr>
              <a:xfrm>
                <a:off x="798970" y="1689403"/>
                <a:ext cx="739174" cy="2462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dirty="0">
                    <a:solidFill>
                      <a:schemeClr val="tx2">
                        <a:lumMod val="75000"/>
                      </a:schemeClr>
                    </a:solidFill>
                    <a:latin typeface="+mn-ea"/>
                  </a:rPr>
                  <a:t>添加副标题</a:t>
                </a:r>
                <a:r>
                  <a:rPr lang="en-US" sz="2100" dirty="0">
                    <a:solidFill>
                      <a:schemeClr val="tx2">
                        <a:lumMod val="75000"/>
                      </a:schemeClr>
                    </a:solidFill>
                    <a:latin typeface="+mn-ea"/>
                  </a:rPr>
                  <a:t> 01</a:t>
                </a:r>
                <a:endParaRPr lang="en-US" sz="2100" dirty="0">
                  <a:solidFill>
                    <a:schemeClr val="tx2">
                      <a:lumMod val="7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7" name="Text Placeholder 3"/>
              <p:cNvSpPr txBox="1"/>
              <p:nvPr/>
            </p:nvSpPr>
            <p:spPr>
              <a:xfrm>
                <a:off x="798970" y="2012569"/>
                <a:ext cx="1860430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4033795" y="1236031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tx2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27245" y="2725768"/>
            <a:ext cx="4983765" cy="883338"/>
            <a:chOff x="4033795" y="1822859"/>
            <a:chExt cx="3738310" cy="662503"/>
          </a:xfrm>
        </p:grpSpPr>
        <p:grpSp>
          <p:nvGrpSpPr>
            <p:cNvPr id="59" name="Group 29"/>
            <p:cNvGrpSpPr/>
            <p:nvPr/>
          </p:nvGrpSpPr>
          <p:grpSpPr>
            <a:xfrm>
              <a:off x="4399178" y="1822859"/>
              <a:ext cx="3372927" cy="630942"/>
              <a:chOff x="798970" y="1689403"/>
              <a:chExt cx="1860430" cy="630942"/>
            </a:xfrm>
          </p:grpSpPr>
          <p:sp>
            <p:nvSpPr>
              <p:cNvPr id="61" name="Text Placeholder 3"/>
              <p:cNvSpPr txBox="1"/>
              <p:nvPr/>
            </p:nvSpPr>
            <p:spPr>
              <a:xfrm>
                <a:off x="798970" y="1689403"/>
                <a:ext cx="739174" cy="2462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dirty="0">
                    <a:solidFill>
                      <a:schemeClr val="accent5"/>
                    </a:solidFill>
                    <a:latin typeface="+mn-ea"/>
                  </a:rPr>
                  <a:t>添加副标题</a:t>
                </a:r>
                <a:r>
                  <a:rPr lang="en-US" sz="2100" dirty="0">
                    <a:solidFill>
                      <a:schemeClr val="accent5"/>
                    </a:solidFill>
                    <a:latin typeface="+mn-ea"/>
                  </a:rPr>
                  <a:t> 02</a:t>
                </a:r>
                <a:endParaRPr lang="en-US" sz="2100" dirty="0">
                  <a:solidFill>
                    <a:schemeClr val="accent5"/>
                  </a:solidFill>
                  <a:latin typeface="+mn-ea"/>
                </a:endParaRPr>
              </a:p>
            </p:txBody>
          </p:sp>
          <p:sp>
            <p:nvSpPr>
              <p:cNvPr id="62" name="Text Placeholder 3"/>
              <p:cNvSpPr txBox="1"/>
              <p:nvPr/>
            </p:nvSpPr>
            <p:spPr>
              <a:xfrm>
                <a:off x="798970" y="2012568"/>
                <a:ext cx="1860430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4033795" y="2058322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27246" y="3846293"/>
            <a:ext cx="4983763" cy="883338"/>
            <a:chOff x="4033795" y="1822859"/>
            <a:chExt cx="3738309" cy="662503"/>
          </a:xfrm>
        </p:grpSpPr>
        <p:grpSp>
          <p:nvGrpSpPr>
            <p:cNvPr id="81" name="Group 29"/>
            <p:cNvGrpSpPr/>
            <p:nvPr/>
          </p:nvGrpSpPr>
          <p:grpSpPr>
            <a:xfrm>
              <a:off x="4399178" y="1822859"/>
              <a:ext cx="3372926" cy="630942"/>
              <a:chOff x="798970" y="1689403"/>
              <a:chExt cx="1860430" cy="630942"/>
            </a:xfrm>
          </p:grpSpPr>
          <p:sp>
            <p:nvSpPr>
              <p:cNvPr id="83" name="Text Placeholder 3"/>
              <p:cNvSpPr txBox="1"/>
              <p:nvPr/>
            </p:nvSpPr>
            <p:spPr>
              <a:xfrm>
                <a:off x="798970" y="1689403"/>
                <a:ext cx="739174" cy="2462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dirty="0">
                    <a:solidFill>
                      <a:schemeClr val="accent1"/>
                    </a:solidFill>
                    <a:latin typeface="+mn-ea"/>
                  </a:rPr>
                  <a:t>添加副标题</a:t>
                </a:r>
                <a:r>
                  <a:rPr lang="en-US" sz="2100" dirty="0">
                    <a:solidFill>
                      <a:schemeClr val="accent1"/>
                    </a:solidFill>
                    <a:latin typeface="+mn-ea"/>
                  </a:rPr>
                  <a:t> 03</a:t>
                </a:r>
                <a:endParaRPr lang="en-US" sz="2100" dirty="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84" name="Text Placeholder 3"/>
              <p:cNvSpPr txBox="1"/>
              <p:nvPr/>
            </p:nvSpPr>
            <p:spPr>
              <a:xfrm>
                <a:off x="798970" y="2012568"/>
                <a:ext cx="1860430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4033795" y="2058322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035440" y="529659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1043634" y="511880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010640" y="1568835"/>
            <a:ext cx="402121" cy="401104"/>
            <a:chOff x="-959970" y="1422605"/>
            <a:chExt cx="596900" cy="595313"/>
          </a:xfrm>
        </p:grpSpPr>
        <p:sp>
          <p:nvSpPr>
            <p:cNvPr id="46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7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07967" y="2689361"/>
            <a:ext cx="402121" cy="401104"/>
            <a:chOff x="-959970" y="1422605"/>
            <a:chExt cx="596900" cy="595313"/>
          </a:xfrm>
        </p:grpSpPr>
        <p:sp>
          <p:nvSpPr>
            <p:cNvPr id="49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0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07967" y="3809888"/>
            <a:ext cx="402121" cy="401104"/>
            <a:chOff x="-959970" y="1422605"/>
            <a:chExt cx="596900" cy="595313"/>
          </a:xfrm>
        </p:grpSpPr>
        <p:sp>
          <p:nvSpPr>
            <p:cNvPr id="52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6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249687" y="1568835"/>
            <a:ext cx="402121" cy="401104"/>
            <a:chOff x="-959970" y="1422605"/>
            <a:chExt cx="596900" cy="595313"/>
          </a:xfrm>
        </p:grpSpPr>
        <p:sp>
          <p:nvSpPr>
            <p:cNvPr id="68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9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247014" y="2679388"/>
            <a:ext cx="402121" cy="401104"/>
            <a:chOff x="-959970" y="1422605"/>
            <a:chExt cx="596900" cy="595313"/>
          </a:xfrm>
        </p:grpSpPr>
        <p:sp>
          <p:nvSpPr>
            <p:cNvPr id="71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2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243602" y="3797727"/>
            <a:ext cx="402121" cy="401104"/>
            <a:chOff x="-959970" y="1422605"/>
            <a:chExt cx="596900" cy="595313"/>
          </a:xfrm>
        </p:grpSpPr>
        <p:sp>
          <p:nvSpPr>
            <p:cNvPr id="74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5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35440" y="537340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43634" y="519561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9"/>
          <p:cNvGrpSpPr/>
          <p:nvPr/>
        </p:nvGrpSpPr>
        <p:grpSpPr>
          <a:xfrm>
            <a:off x="1043635" y="1508767"/>
            <a:ext cx="2380779" cy="3379612"/>
            <a:chOff x="782231" y="1073968"/>
            <a:chExt cx="1785817" cy="2534709"/>
          </a:xfrm>
        </p:grpSpPr>
        <p:sp>
          <p:nvSpPr>
            <p:cNvPr id="53" name="Rectangle 52"/>
            <p:cNvSpPr/>
            <p:nvPr/>
          </p:nvSpPr>
          <p:spPr>
            <a:xfrm>
              <a:off x="782231" y="1592431"/>
              <a:ext cx="1785817" cy="2016246"/>
            </a:xfrm>
            <a:prstGeom prst="rect">
              <a:avLst/>
            </a:prstGeom>
            <a:blipFill>
              <a:blip r:embed="rId1"/>
              <a:srcRect/>
              <a:stretch>
                <a:fillRect l="-6452" r="-645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55" name="Down Arrow Callout 54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tx2">
                <a:lumMod val="75000"/>
              </a:schemeClr>
            </a:solidFill>
            <a:ln w="28575" cap="flat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6" name="Group 60"/>
          <p:cNvGrpSpPr/>
          <p:nvPr/>
        </p:nvGrpSpPr>
        <p:grpSpPr>
          <a:xfrm>
            <a:off x="3621018" y="1508767"/>
            <a:ext cx="2380779" cy="3379612"/>
            <a:chOff x="782231" y="1073968"/>
            <a:chExt cx="1785817" cy="2534709"/>
          </a:xfrm>
        </p:grpSpPr>
        <p:sp>
          <p:nvSpPr>
            <p:cNvPr id="62" name="Rectangle 61"/>
            <p:cNvSpPr/>
            <p:nvPr/>
          </p:nvSpPr>
          <p:spPr>
            <a:xfrm>
              <a:off x="782231" y="1592431"/>
              <a:ext cx="1785817" cy="2016246"/>
            </a:xfrm>
            <a:prstGeom prst="rect">
              <a:avLst/>
            </a:prstGeom>
            <a:blipFill>
              <a:blip r:embed="rId2"/>
              <a:srcRect/>
              <a:stretch>
                <a:fillRect l="-6452" r="-645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3" name="Down Arrow Callout 62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3"/>
            </a:solidFill>
            <a:ln w="22225" cap="flat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" name="Group 65"/>
          <p:cNvGrpSpPr/>
          <p:nvPr/>
        </p:nvGrpSpPr>
        <p:grpSpPr>
          <a:xfrm>
            <a:off x="6198401" y="1508767"/>
            <a:ext cx="2380779" cy="3379612"/>
            <a:chOff x="782231" y="1073968"/>
            <a:chExt cx="1785817" cy="2534709"/>
          </a:xfrm>
        </p:grpSpPr>
        <p:sp>
          <p:nvSpPr>
            <p:cNvPr id="67" name="Rectangle 66"/>
            <p:cNvSpPr/>
            <p:nvPr/>
          </p:nvSpPr>
          <p:spPr>
            <a:xfrm>
              <a:off x="782231" y="1592431"/>
              <a:ext cx="1785817" cy="2016246"/>
            </a:xfrm>
            <a:prstGeom prst="rect">
              <a:avLst/>
            </a:prstGeom>
            <a:blipFill>
              <a:blip r:embed="rId3"/>
              <a:srcRect/>
              <a:stretch>
                <a:fillRect l="-6452" r="-645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8" name="Down Arrow Callout 67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1"/>
            </a:solidFill>
            <a:ln w="22225" cap="flat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8775785" y="1508767"/>
            <a:ext cx="2380779" cy="3379612"/>
            <a:chOff x="782231" y="1073968"/>
            <a:chExt cx="1785817" cy="2534709"/>
          </a:xfrm>
        </p:grpSpPr>
        <p:sp>
          <p:nvSpPr>
            <p:cNvPr id="72" name="Rectangle 71"/>
            <p:cNvSpPr/>
            <p:nvPr/>
          </p:nvSpPr>
          <p:spPr>
            <a:xfrm>
              <a:off x="782231" y="1592431"/>
              <a:ext cx="1785817" cy="2016246"/>
            </a:xfrm>
            <a:prstGeom prst="rect">
              <a:avLst/>
            </a:prstGeom>
            <a:blipFill>
              <a:blip r:embed="rId4"/>
              <a:srcRect/>
              <a:stretch>
                <a:fillRect l="-6452" r="-645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73" name="Down Arrow Callout 72"/>
            <p:cNvSpPr/>
            <p:nvPr/>
          </p:nvSpPr>
          <p:spPr>
            <a:xfrm>
              <a:off x="782231" y="1073968"/>
              <a:ext cx="1785817" cy="748891"/>
            </a:xfrm>
            <a:prstGeom prst="downArrowCallout">
              <a:avLst>
                <a:gd name="adj1" fmla="val 50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2"/>
            </a:solidFill>
            <a:ln w="22225" cap="flat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+mn-ea"/>
                </a:rPr>
                <a:t>添加副标题</a:t>
              </a:r>
              <a:endParaRPr lang="en-US" sz="2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9"/>
          <p:cNvGrpSpPr/>
          <p:nvPr/>
        </p:nvGrpSpPr>
        <p:grpSpPr>
          <a:xfrm>
            <a:off x="5127015" y="4047998"/>
            <a:ext cx="2786303" cy="821163"/>
            <a:chOff x="424603" y="734366"/>
            <a:chExt cx="2089999" cy="615872"/>
          </a:xfrm>
        </p:grpSpPr>
        <p:sp>
          <p:nvSpPr>
            <p:cNvPr id="65" name="TextBox 64"/>
            <p:cNvSpPr txBox="1"/>
            <p:nvPr/>
          </p:nvSpPr>
          <p:spPr>
            <a:xfrm>
              <a:off x="972096" y="734366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72095" y="1042461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24603" y="770734"/>
              <a:ext cx="469021" cy="45559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1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6" name="Group 70"/>
          <p:cNvGrpSpPr/>
          <p:nvPr/>
        </p:nvGrpSpPr>
        <p:grpSpPr>
          <a:xfrm>
            <a:off x="8301656" y="4047998"/>
            <a:ext cx="2786303" cy="821163"/>
            <a:chOff x="424603" y="734366"/>
            <a:chExt cx="2089999" cy="615872"/>
          </a:xfrm>
        </p:grpSpPr>
        <p:sp>
          <p:nvSpPr>
            <p:cNvPr id="72" name="TextBox 71"/>
            <p:cNvSpPr txBox="1"/>
            <p:nvPr/>
          </p:nvSpPr>
          <p:spPr>
            <a:xfrm>
              <a:off x="972096" y="734366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72095" y="1042461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424603" y="770734"/>
              <a:ext cx="469021" cy="4555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2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7" name="Group 76"/>
          <p:cNvGrpSpPr/>
          <p:nvPr/>
        </p:nvGrpSpPr>
        <p:grpSpPr>
          <a:xfrm>
            <a:off x="5097611" y="5059276"/>
            <a:ext cx="2815707" cy="817997"/>
            <a:chOff x="402547" y="734366"/>
            <a:chExt cx="2112055" cy="613498"/>
          </a:xfrm>
        </p:grpSpPr>
        <p:sp>
          <p:nvSpPr>
            <p:cNvPr id="78" name="TextBox 77"/>
            <p:cNvSpPr txBox="1"/>
            <p:nvPr/>
          </p:nvSpPr>
          <p:spPr>
            <a:xfrm>
              <a:off x="972096" y="734366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2095" y="1040087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grpSp>
          <p:nvGrpSpPr>
            <p:cNvPr id="8" name="Group 79"/>
            <p:cNvGrpSpPr/>
            <p:nvPr/>
          </p:nvGrpSpPr>
          <p:grpSpPr>
            <a:xfrm>
              <a:off x="402547" y="760343"/>
              <a:ext cx="515118" cy="455593"/>
              <a:chOff x="171813" y="649365"/>
              <a:chExt cx="515118" cy="455593"/>
            </a:xfrm>
          </p:grpSpPr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193869" y="649365"/>
                <a:ext cx="469021" cy="4555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+mn-ea"/>
                  </a:rPr>
                  <a:t>3</a:t>
                </a:r>
                <a:endParaRPr lang="en-US" dirty="0">
                  <a:latin typeface="+mn-ea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71813" y="722470"/>
                <a:ext cx="515118" cy="20774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9" name="Group 82"/>
          <p:cNvGrpSpPr/>
          <p:nvPr/>
        </p:nvGrpSpPr>
        <p:grpSpPr>
          <a:xfrm>
            <a:off x="8301656" y="5059276"/>
            <a:ext cx="2786303" cy="817997"/>
            <a:chOff x="424603" y="734366"/>
            <a:chExt cx="2089999" cy="613498"/>
          </a:xfrm>
        </p:grpSpPr>
        <p:sp>
          <p:nvSpPr>
            <p:cNvPr id="84" name="TextBox 83"/>
            <p:cNvSpPr txBox="1"/>
            <p:nvPr/>
          </p:nvSpPr>
          <p:spPr>
            <a:xfrm>
              <a:off x="972096" y="734366"/>
              <a:ext cx="1542506" cy="2308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添加标题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72095" y="1040087"/>
              <a:ext cx="154250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单击此处添加副标题或详细文本描述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24603" y="760343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ea"/>
                </a:rPr>
                <a:t>4</a:t>
              </a:r>
              <a:endParaRPr lang="en-US" dirty="0">
                <a:latin typeface="+mn-ea"/>
              </a:endParaRPr>
            </a:p>
          </p:txBody>
        </p:sp>
      </p:grpSp>
      <p:grpSp>
        <p:nvGrpSpPr>
          <p:cNvPr id="15" name="Group 149"/>
          <p:cNvGrpSpPr/>
          <p:nvPr/>
        </p:nvGrpSpPr>
        <p:grpSpPr>
          <a:xfrm>
            <a:off x="1027245" y="1459357"/>
            <a:ext cx="1957472" cy="4136897"/>
            <a:chOff x="3834542" y="1171729"/>
            <a:chExt cx="1474916" cy="3116663"/>
          </a:xfrm>
          <a:effectLst/>
          <a:scene3d>
            <a:camera prst="orthographicFront"/>
            <a:lightRig rig="threePt" dir="t"/>
          </a:scene3d>
        </p:grpSpPr>
        <p:grpSp>
          <p:nvGrpSpPr>
            <p:cNvPr id="16" name="Group 29"/>
            <p:cNvGrpSpPr/>
            <p:nvPr/>
          </p:nvGrpSpPr>
          <p:grpSpPr>
            <a:xfrm>
              <a:off x="3834542" y="1171729"/>
              <a:ext cx="1474916" cy="3116663"/>
              <a:chOff x="3189614" y="1562392"/>
              <a:chExt cx="1474916" cy="3116662"/>
            </a:xfrm>
            <a:effectLst/>
          </p:grpSpPr>
          <p:sp>
            <p:nvSpPr>
              <p:cNvPr id="154" name="Freeform 153"/>
              <p:cNvSpPr/>
              <p:nvPr/>
            </p:nvSpPr>
            <p:spPr>
              <a:xfrm>
                <a:off x="3205386" y="1579715"/>
                <a:ext cx="1459144" cy="3099339"/>
              </a:xfrm>
              <a:custGeom>
                <a:avLst/>
                <a:gdLst>
                  <a:gd name="connsiteX0" fmla="*/ 0 w 1459144"/>
                  <a:gd name="connsiteY0" fmla="*/ 176060 h 3099339"/>
                  <a:gd name="connsiteX1" fmla="*/ 51567 w 1459144"/>
                  <a:gd name="connsiteY1" fmla="*/ 51567 h 3099339"/>
                  <a:gd name="connsiteX2" fmla="*/ 176060 w 1459144"/>
                  <a:gd name="connsiteY2" fmla="*/ 0 h 3099339"/>
                  <a:gd name="connsiteX3" fmla="*/ 1283084 w 1459144"/>
                  <a:gd name="connsiteY3" fmla="*/ 0 h 3099339"/>
                  <a:gd name="connsiteX4" fmla="*/ 1407577 w 1459144"/>
                  <a:gd name="connsiteY4" fmla="*/ 51567 h 3099339"/>
                  <a:gd name="connsiteX5" fmla="*/ 1459144 w 1459144"/>
                  <a:gd name="connsiteY5" fmla="*/ 176060 h 3099339"/>
                  <a:gd name="connsiteX6" fmla="*/ 1459144 w 1459144"/>
                  <a:gd name="connsiteY6" fmla="*/ 2923279 h 3099339"/>
                  <a:gd name="connsiteX7" fmla="*/ 1407577 w 1459144"/>
                  <a:gd name="connsiteY7" fmla="*/ 3047772 h 3099339"/>
                  <a:gd name="connsiteX8" fmla="*/ 1283084 w 1459144"/>
                  <a:gd name="connsiteY8" fmla="*/ 3099339 h 3099339"/>
                  <a:gd name="connsiteX9" fmla="*/ 176060 w 1459144"/>
                  <a:gd name="connsiteY9" fmla="*/ 3099339 h 3099339"/>
                  <a:gd name="connsiteX10" fmla="*/ 51567 w 1459144"/>
                  <a:gd name="connsiteY10" fmla="*/ 3047772 h 3099339"/>
                  <a:gd name="connsiteX11" fmla="*/ 0 w 1459144"/>
                  <a:gd name="connsiteY11" fmla="*/ 2923279 h 3099339"/>
                  <a:gd name="connsiteX12" fmla="*/ 0 w 1459144"/>
                  <a:gd name="connsiteY12" fmla="*/ 17606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144" h="3099339">
                    <a:moveTo>
                      <a:pt x="0" y="176060"/>
                    </a:moveTo>
                    <a:cubicBezTo>
                      <a:pt x="0" y="129366"/>
                      <a:pt x="18549" y="84584"/>
                      <a:pt x="51567" y="51567"/>
                    </a:cubicBezTo>
                    <a:cubicBezTo>
                      <a:pt x="84585" y="18549"/>
                      <a:pt x="129366" y="0"/>
                      <a:pt x="176060" y="0"/>
                    </a:cubicBezTo>
                    <a:lnTo>
                      <a:pt x="1283084" y="0"/>
                    </a:lnTo>
                    <a:cubicBezTo>
                      <a:pt x="1329778" y="0"/>
                      <a:pt x="1374560" y="18549"/>
                      <a:pt x="1407577" y="51567"/>
                    </a:cubicBezTo>
                    <a:cubicBezTo>
                      <a:pt x="1440595" y="84585"/>
                      <a:pt x="1459144" y="129366"/>
                      <a:pt x="1459144" y="176060"/>
                    </a:cubicBezTo>
                    <a:lnTo>
                      <a:pt x="1459144" y="2923279"/>
                    </a:lnTo>
                    <a:cubicBezTo>
                      <a:pt x="1459144" y="2969973"/>
                      <a:pt x="1440595" y="3014755"/>
                      <a:pt x="1407577" y="3047772"/>
                    </a:cubicBezTo>
                    <a:cubicBezTo>
                      <a:pt x="1374559" y="3080790"/>
                      <a:pt x="1329778" y="3099339"/>
                      <a:pt x="1283084" y="3099339"/>
                    </a:cubicBezTo>
                    <a:lnTo>
                      <a:pt x="176060" y="3099339"/>
                    </a:lnTo>
                    <a:cubicBezTo>
                      <a:pt x="129366" y="3099339"/>
                      <a:pt x="84584" y="3080790"/>
                      <a:pt x="51567" y="3047772"/>
                    </a:cubicBezTo>
                    <a:cubicBezTo>
                      <a:pt x="18549" y="3014754"/>
                      <a:pt x="0" y="2969973"/>
                      <a:pt x="0" y="2923279"/>
                    </a:cubicBezTo>
                    <a:lnTo>
                      <a:pt x="0" y="17606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7" name="Group 20"/>
              <p:cNvGrpSpPr/>
              <p:nvPr/>
            </p:nvGrpSpPr>
            <p:grpSpPr>
              <a:xfrm>
                <a:off x="3189614" y="1991493"/>
                <a:ext cx="23662" cy="645898"/>
                <a:chOff x="3392428" y="1951545"/>
                <a:chExt cx="27432" cy="735419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3392428" y="1951545"/>
                  <a:ext cx="18288" cy="17282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sp3d extrusionH="222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401572" y="2289545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sp3d extrusionH="222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401572" y="2568092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sp3d extrusionH="222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56" name="Freeform 155"/>
              <p:cNvSpPr/>
              <p:nvPr/>
            </p:nvSpPr>
            <p:spPr>
              <a:xfrm>
                <a:off x="3806686" y="4332856"/>
                <a:ext cx="256543" cy="261216"/>
              </a:xfrm>
              <a:custGeom>
                <a:avLst/>
                <a:gdLst>
                  <a:gd name="connsiteX0" fmla="*/ 0 w 256543"/>
                  <a:gd name="connsiteY0" fmla="*/ 130608 h 261216"/>
                  <a:gd name="connsiteX1" fmla="*/ 36755 w 256543"/>
                  <a:gd name="connsiteY1" fmla="*/ 39091 h 261216"/>
                  <a:gd name="connsiteX2" fmla="*/ 128272 w 256543"/>
                  <a:gd name="connsiteY2" fmla="*/ 0 h 261216"/>
                  <a:gd name="connsiteX3" fmla="*/ 219789 w 256543"/>
                  <a:gd name="connsiteY3" fmla="*/ 39091 h 261216"/>
                  <a:gd name="connsiteX4" fmla="*/ 256544 w 256543"/>
                  <a:gd name="connsiteY4" fmla="*/ 130608 h 261216"/>
                  <a:gd name="connsiteX5" fmla="*/ 219789 w 256543"/>
                  <a:gd name="connsiteY5" fmla="*/ 222125 h 261216"/>
                  <a:gd name="connsiteX6" fmla="*/ 128272 w 256543"/>
                  <a:gd name="connsiteY6" fmla="*/ 261216 h 261216"/>
                  <a:gd name="connsiteX7" fmla="*/ 36755 w 256543"/>
                  <a:gd name="connsiteY7" fmla="*/ 222125 h 261216"/>
                  <a:gd name="connsiteX8" fmla="*/ 0 w 256543"/>
                  <a:gd name="connsiteY8" fmla="*/ 130608 h 26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543" h="261216">
                    <a:moveTo>
                      <a:pt x="0" y="130608"/>
                    </a:moveTo>
                    <a:cubicBezTo>
                      <a:pt x="0" y="96377"/>
                      <a:pt x="13199" y="63514"/>
                      <a:pt x="36755" y="39091"/>
                    </a:cubicBezTo>
                    <a:cubicBezTo>
                      <a:pt x="60874" y="14086"/>
                      <a:pt x="93851" y="0"/>
                      <a:pt x="128272" y="0"/>
                    </a:cubicBezTo>
                    <a:cubicBezTo>
                      <a:pt x="162693" y="0"/>
                      <a:pt x="195670" y="14086"/>
                      <a:pt x="219789" y="39091"/>
                    </a:cubicBezTo>
                    <a:cubicBezTo>
                      <a:pt x="243346" y="63514"/>
                      <a:pt x="256544" y="96377"/>
                      <a:pt x="256544" y="130608"/>
                    </a:cubicBezTo>
                    <a:cubicBezTo>
                      <a:pt x="256544" y="164839"/>
                      <a:pt x="243345" y="197702"/>
                      <a:pt x="219789" y="222125"/>
                    </a:cubicBezTo>
                    <a:cubicBezTo>
                      <a:pt x="195670" y="247130"/>
                      <a:pt x="162693" y="261216"/>
                      <a:pt x="128272" y="261216"/>
                    </a:cubicBezTo>
                    <a:cubicBezTo>
                      <a:pt x="93851" y="261216"/>
                      <a:pt x="60874" y="247130"/>
                      <a:pt x="36755" y="222125"/>
                    </a:cubicBezTo>
                    <a:cubicBezTo>
                      <a:pt x="13198" y="197702"/>
                      <a:pt x="0" y="164839"/>
                      <a:pt x="0" y="130608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3306742" y="1997538"/>
                <a:ext cx="1256433" cy="2276759"/>
              </a:xfrm>
              <a:custGeom>
                <a:avLst/>
                <a:gdLst>
                  <a:gd name="connsiteX0" fmla="*/ 0 w 1256433"/>
                  <a:gd name="connsiteY0" fmla="*/ 0 h 2276759"/>
                  <a:gd name="connsiteX1" fmla="*/ 1256433 w 1256433"/>
                  <a:gd name="connsiteY1" fmla="*/ 0 h 2276759"/>
                  <a:gd name="connsiteX2" fmla="*/ 1256433 w 1256433"/>
                  <a:gd name="connsiteY2" fmla="*/ 2276759 h 2276759"/>
                  <a:gd name="connsiteX3" fmla="*/ 0 w 1256433"/>
                  <a:gd name="connsiteY3" fmla="*/ 2276759 h 2276759"/>
                  <a:gd name="connsiteX4" fmla="*/ 0 w 1256433"/>
                  <a:gd name="connsiteY4" fmla="*/ 0 h 22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433" h="2276759">
                    <a:moveTo>
                      <a:pt x="0" y="0"/>
                    </a:moveTo>
                    <a:lnTo>
                      <a:pt x="1256433" y="0"/>
                    </a:lnTo>
                    <a:lnTo>
                      <a:pt x="1256433" y="2276759"/>
                    </a:lnTo>
                    <a:lnTo>
                      <a:pt x="0" y="227675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bg2"/>
                  </a:gs>
                </a:gsLst>
                <a:lin ang="5400000" scaled="0"/>
              </a:gradFill>
              <a:ln>
                <a:noFill/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58" name="Freeform 157"/>
              <p:cNvSpPr/>
              <p:nvPr/>
            </p:nvSpPr>
            <p:spPr>
              <a:xfrm>
                <a:off x="3796931" y="1824436"/>
                <a:ext cx="276054" cy="32124"/>
              </a:xfrm>
              <a:custGeom>
                <a:avLst/>
                <a:gdLst>
                  <a:gd name="connsiteX0" fmla="*/ 0 w 276054"/>
                  <a:gd name="connsiteY0" fmla="*/ 16062 h 32124"/>
                  <a:gd name="connsiteX1" fmla="*/ 4704 w 276054"/>
                  <a:gd name="connsiteY1" fmla="*/ 4704 h 32124"/>
                  <a:gd name="connsiteX2" fmla="*/ 16062 w 276054"/>
                  <a:gd name="connsiteY2" fmla="*/ 0 h 32124"/>
                  <a:gd name="connsiteX3" fmla="*/ 259992 w 276054"/>
                  <a:gd name="connsiteY3" fmla="*/ 0 h 32124"/>
                  <a:gd name="connsiteX4" fmla="*/ 271350 w 276054"/>
                  <a:gd name="connsiteY4" fmla="*/ 4704 h 32124"/>
                  <a:gd name="connsiteX5" fmla="*/ 276054 w 276054"/>
                  <a:gd name="connsiteY5" fmla="*/ 16062 h 32124"/>
                  <a:gd name="connsiteX6" fmla="*/ 276054 w 276054"/>
                  <a:gd name="connsiteY6" fmla="*/ 16062 h 32124"/>
                  <a:gd name="connsiteX7" fmla="*/ 271350 w 276054"/>
                  <a:gd name="connsiteY7" fmla="*/ 27420 h 32124"/>
                  <a:gd name="connsiteX8" fmla="*/ 259992 w 276054"/>
                  <a:gd name="connsiteY8" fmla="*/ 32124 h 32124"/>
                  <a:gd name="connsiteX9" fmla="*/ 16062 w 276054"/>
                  <a:gd name="connsiteY9" fmla="*/ 32124 h 32124"/>
                  <a:gd name="connsiteX10" fmla="*/ 4704 w 276054"/>
                  <a:gd name="connsiteY10" fmla="*/ 27420 h 32124"/>
                  <a:gd name="connsiteX11" fmla="*/ 0 w 276054"/>
                  <a:gd name="connsiteY11" fmla="*/ 16062 h 3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6054" h="32124">
                    <a:moveTo>
                      <a:pt x="0" y="16062"/>
                    </a:moveTo>
                    <a:cubicBezTo>
                      <a:pt x="0" y="11802"/>
                      <a:pt x="1692" y="7717"/>
                      <a:pt x="4704" y="4704"/>
                    </a:cubicBezTo>
                    <a:cubicBezTo>
                      <a:pt x="7716" y="1692"/>
                      <a:pt x="11802" y="0"/>
                      <a:pt x="16062" y="0"/>
                    </a:cubicBezTo>
                    <a:lnTo>
                      <a:pt x="259992" y="0"/>
                    </a:lnTo>
                    <a:cubicBezTo>
                      <a:pt x="264252" y="0"/>
                      <a:pt x="268337" y="1692"/>
                      <a:pt x="271350" y="4704"/>
                    </a:cubicBezTo>
                    <a:cubicBezTo>
                      <a:pt x="274362" y="7716"/>
                      <a:pt x="276054" y="11802"/>
                      <a:pt x="276054" y="16062"/>
                    </a:cubicBezTo>
                    <a:lnTo>
                      <a:pt x="276054" y="16062"/>
                    </a:lnTo>
                    <a:cubicBezTo>
                      <a:pt x="276054" y="20322"/>
                      <a:pt x="274362" y="24407"/>
                      <a:pt x="271350" y="27420"/>
                    </a:cubicBezTo>
                    <a:cubicBezTo>
                      <a:pt x="268338" y="30432"/>
                      <a:pt x="264252" y="32124"/>
                      <a:pt x="259992" y="32124"/>
                    </a:cubicBezTo>
                    <a:lnTo>
                      <a:pt x="16062" y="32124"/>
                    </a:lnTo>
                    <a:cubicBezTo>
                      <a:pt x="11802" y="32124"/>
                      <a:pt x="7717" y="30432"/>
                      <a:pt x="4704" y="27420"/>
                    </a:cubicBezTo>
                    <a:cubicBezTo>
                      <a:pt x="1692" y="24408"/>
                      <a:pt x="0" y="20322"/>
                      <a:pt x="0" y="160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59" name="Freeform 158"/>
              <p:cNvSpPr/>
              <p:nvPr/>
            </p:nvSpPr>
            <p:spPr>
              <a:xfrm>
                <a:off x="3911556" y="1704426"/>
                <a:ext cx="46804" cy="47657"/>
              </a:xfrm>
              <a:custGeom>
                <a:avLst/>
                <a:gdLst>
                  <a:gd name="connsiteX0" fmla="*/ 0 w 46804"/>
                  <a:gd name="connsiteY0" fmla="*/ 23829 h 47657"/>
                  <a:gd name="connsiteX1" fmla="*/ 6705 w 46804"/>
                  <a:gd name="connsiteY1" fmla="*/ 7132 h 47657"/>
                  <a:gd name="connsiteX2" fmla="*/ 23402 w 46804"/>
                  <a:gd name="connsiteY2" fmla="*/ 0 h 47657"/>
                  <a:gd name="connsiteX3" fmla="*/ 40099 w 46804"/>
                  <a:gd name="connsiteY3" fmla="*/ 7132 h 47657"/>
                  <a:gd name="connsiteX4" fmla="*/ 46804 w 46804"/>
                  <a:gd name="connsiteY4" fmla="*/ 23829 h 47657"/>
                  <a:gd name="connsiteX5" fmla="*/ 40099 w 46804"/>
                  <a:gd name="connsiteY5" fmla="*/ 40526 h 47657"/>
                  <a:gd name="connsiteX6" fmla="*/ 23402 w 46804"/>
                  <a:gd name="connsiteY6" fmla="*/ 47658 h 47657"/>
                  <a:gd name="connsiteX7" fmla="*/ 6705 w 46804"/>
                  <a:gd name="connsiteY7" fmla="*/ 40526 h 47657"/>
                  <a:gd name="connsiteX8" fmla="*/ 0 w 46804"/>
                  <a:gd name="connsiteY8" fmla="*/ 23829 h 4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4" h="47657">
                    <a:moveTo>
                      <a:pt x="0" y="23829"/>
                    </a:moveTo>
                    <a:cubicBezTo>
                      <a:pt x="0" y="17584"/>
                      <a:pt x="2408" y="11588"/>
                      <a:pt x="6705" y="7132"/>
                    </a:cubicBezTo>
                    <a:cubicBezTo>
                      <a:pt x="11105" y="2570"/>
                      <a:pt x="17122" y="0"/>
                      <a:pt x="23402" y="0"/>
                    </a:cubicBezTo>
                    <a:cubicBezTo>
                      <a:pt x="29682" y="0"/>
                      <a:pt x="35698" y="2570"/>
                      <a:pt x="40099" y="7132"/>
                    </a:cubicBezTo>
                    <a:cubicBezTo>
                      <a:pt x="44397" y="11588"/>
                      <a:pt x="46804" y="17583"/>
                      <a:pt x="46804" y="23829"/>
                    </a:cubicBezTo>
                    <a:cubicBezTo>
                      <a:pt x="46804" y="30074"/>
                      <a:pt x="44396" y="36070"/>
                      <a:pt x="40099" y="40526"/>
                    </a:cubicBezTo>
                    <a:cubicBezTo>
                      <a:pt x="35699" y="45088"/>
                      <a:pt x="29682" y="47658"/>
                      <a:pt x="23402" y="47658"/>
                    </a:cubicBezTo>
                    <a:cubicBezTo>
                      <a:pt x="17122" y="47658"/>
                      <a:pt x="11106" y="45088"/>
                      <a:pt x="6705" y="40526"/>
                    </a:cubicBezTo>
                    <a:cubicBezTo>
                      <a:pt x="2407" y="36070"/>
                      <a:pt x="0" y="30075"/>
                      <a:pt x="0" y="2382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>
              <a:xfrm>
                <a:off x="4293042" y="1562392"/>
                <a:ext cx="198758" cy="40154"/>
              </a:xfrm>
              <a:custGeom>
                <a:avLst/>
                <a:gdLst>
                  <a:gd name="connsiteX0" fmla="*/ 0 w 198758"/>
                  <a:gd name="connsiteY0" fmla="*/ 0 h 40154"/>
                  <a:gd name="connsiteX1" fmla="*/ 198758 w 198758"/>
                  <a:gd name="connsiteY1" fmla="*/ 0 h 40154"/>
                  <a:gd name="connsiteX2" fmla="*/ 198758 w 198758"/>
                  <a:gd name="connsiteY2" fmla="*/ 40154 h 40154"/>
                  <a:gd name="connsiteX3" fmla="*/ 0 w 198758"/>
                  <a:gd name="connsiteY3" fmla="*/ 40154 h 40154"/>
                  <a:gd name="connsiteX4" fmla="*/ 0 w 198758"/>
                  <a:gd name="connsiteY4" fmla="*/ 0 h 4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8" h="40154">
                    <a:moveTo>
                      <a:pt x="0" y="0"/>
                    </a:moveTo>
                    <a:lnTo>
                      <a:pt x="198758" y="0"/>
                    </a:lnTo>
                    <a:lnTo>
                      <a:pt x="198758" y="40154"/>
                    </a:lnTo>
                    <a:lnTo>
                      <a:pt x="0" y="40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152" name="Rectangle 151"/>
            <p:cNvSpPr/>
            <p:nvPr/>
          </p:nvSpPr>
          <p:spPr>
            <a:xfrm>
              <a:off x="3951670" y="2607342"/>
              <a:ext cx="1256432" cy="1044906"/>
            </a:xfrm>
            <a:prstGeom prst="rect">
              <a:avLst/>
            </a:prstGeom>
            <a:noFill/>
            <a:ln>
              <a:noFill/>
            </a:ln>
            <a:effectLst/>
            <a:sp3d extrusionH="222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ea"/>
                </a:rPr>
                <a:t>APP </a:t>
              </a: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设计</a:t>
              </a:r>
              <a:endParaRPr lang="en-US" sz="1600" b="1" dirty="0">
                <a:solidFill>
                  <a:schemeClr val="bg1"/>
                </a:solidFill>
                <a:latin typeface="+mn-ea"/>
              </a:endParaRPr>
            </a:p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b="1" dirty="0">
                  <a:solidFill>
                    <a:schemeClr val="bg1"/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560439" y="1787623"/>
              <a:ext cx="49" cy="927493"/>
            </a:xfrm>
            <a:prstGeom prst="rect">
              <a:avLst/>
            </a:prstGeom>
            <a:sp3d extrusionH="222250"/>
          </p:spPr>
          <p:txBody>
            <a:bodyPr wrap="none" lIns="0" tIns="0" rIns="0" bIns="0" anchor="ctr">
              <a:spAutoFit/>
            </a:bodyPr>
            <a:lstStyle/>
            <a:p>
              <a:pPr algn="ctr"/>
              <a:endParaRPr lang="en-US" sz="80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020811" y="1508768"/>
            <a:ext cx="6067149" cy="2215991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项目产品开发</a:t>
            </a:r>
            <a:endParaRPr lang="en-US" altLang="zh-CN" sz="2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分钟之内。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2716831" y="1755787"/>
            <a:ext cx="1966299" cy="4155551"/>
            <a:chOff x="3834542" y="1171729"/>
            <a:chExt cx="1474916" cy="311666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grpSp>
          <p:nvGrpSpPr>
            <p:cNvPr id="114" name="Group 29"/>
            <p:cNvGrpSpPr/>
            <p:nvPr/>
          </p:nvGrpSpPr>
          <p:grpSpPr>
            <a:xfrm>
              <a:off x="3834542" y="1171729"/>
              <a:ext cx="1474916" cy="3116663"/>
              <a:chOff x="3189614" y="1562392"/>
              <a:chExt cx="1474916" cy="3116662"/>
            </a:xfrm>
            <a:effectLst/>
          </p:grpSpPr>
          <p:sp>
            <p:nvSpPr>
              <p:cNvPr id="120" name="Freeform 119"/>
              <p:cNvSpPr/>
              <p:nvPr/>
            </p:nvSpPr>
            <p:spPr>
              <a:xfrm>
                <a:off x="3205386" y="1579715"/>
                <a:ext cx="1459144" cy="3099339"/>
              </a:xfrm>
              <a:custGeom>
                <a:avLst/>
                <a:gdLst>
                  <a:gd name="connsiteX0" fmla="*/ 0 w 1459144"/>
                  <a:gd name="connsiteY0" fmla="*/ 176060 h 3099339"/>
                  <a:gd name="connsiteX1" fmla="*/ 51567 w 1459144"/>
                  <a:gd name="connsiteY1" fmla="*/ 51567 h 3099339"/>
                  <a:gd name="connsiteX2" fmla="*/ 176060 w 1459144"/>
                  <a:gd name="connsiteY2" fmla="*/ 0 h 3099339"/>
                  <a:gd name="connsiteX3" fmla="*/ 1283084 w 1459144"/>
                  <a:gd name="connsiteY3" fmla="*/ 0 h 3099339"/>
                  <a:gd name="connsiteX4" fmla="*/ 1407577 w 1459144"/>
                  <a:gd name="connsiteY4" fmla="*/ 51567 h 3099339"/>
                  <a:gd name="connsiteX5" fmla="*/ 1459144 w 1459144"/>
                  <a:gd name="connsiteY5" fmla="*/ 176060 h 3099339"/>
                  <a:gd name="connsiteX6" fmla="*/ 1459144 w 1459144"/>
                  <a:gd name="connsiteY6" fmla="*/ 2923279 h 3099339"/>
                  <a:gd name="connsiteX7" fmla="*/ 1407577 w 1459144"/>
                  <a:gd name="connsiteY7" fmla="*/ 3047772 h 3099339"/>
                  <a:gd name="connsiteX8" fmla="*/ 1283084 w 1459144"/>
                  <a:gd name="connsiteY8" fmla="*/ 3099339 h 3099339"/>
                  <a:gd name="connsiteX9" fmla="*/ 176060 w 1459144"/>
                  <a:gd name="connsiteY9" fmla="*/ 3099339 h 3099339"/>
                  <a:gd name="connsiteX10" fmla="*/ 51567 w 1459144"/>
                  <a:gd name="connsiteY10" fmla="*/ 3047772 h 3099339"/>
                  <a:gd name="connsiteX11" fmla="*/ 0 w 1459144"/>
                  <a:gd name="connsiteY11" fmla="*/ 2923279 h 3099339"/>
                  <a:gd name="connsiteX12" fmla="*/ 0 w 1459144"/>
                  <a:gd name="connsiteY12" fmla="*/ 17606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144" h="3099339">
                    <a:moveTo>
                      <a:pt x="0" y="176060"/>
                    </a:moveTo>
                    <a:cubicBezTo>
                      <a:pt x="0" y="129366"/>
                      <a:pt x="18549" y="84584"/>
                      <a:pt x="51567" y="51567"/>
                    </a:cubicBezTo>
                    <a:cubicBezTo>
                      <a:pt x="84585" y="18549"/>
                      <a:pt x="129366" y="0"/>
                      <a:pt x="176060" y="0"/>
                    </a:cubicBezTo>
                    <a:lnTo>
                      <a:pt x="1283084" y="0"/>
                    </a:lnTo>
                    <a:cubicBezTo>
                      <a:pt x="1329778" y="0"/>
                      <a:pt x="1374560" y="18549"/>
                      <a:pt x="1407577" y="51567"/>
                    </a:cubicBezTo>
                    <a:cubicBezTo>
                      <a:pt x="1440595" y="84585"/>
                      <a:pt x="1459144" y="129366"/>
                      <a:pt x="1459144" y="176060"/>
                    </a:cubicBezTo>
                    <a:lnTo>
                      <a:pt x="1459144" y="2923279"/>
                    </a:lnTo>
                    <a:cubicBezTo>
                      <a:pt x="1459144" y="2969973"/>
                      <a:pt x="1440595" y="3014755"/>
                      <a:pt x="1407577" y="3047772"/>
                    </a:cubicBezTo>
                    <a:cubicBezTo>
                      <a:pt x="1374559" y="3080790"/>
                      <a:pt x="1329778" y="3099339"/>
                      <a:pt x="1283084" y="3099339"/>
                    </a:cubicBezTo>
                    <a:lnTo>
                      <a:pt x="176060" y="3099339"/>
                    </a:lnTo>
                    <a:cubicBezTo>
                      <a:pt x="129366" y="3099339"/>
                      <a:pt x="84584" y="3080790"/>
                      <a:pt x="51567" y="3047772"/>
                    </a:cubicBezTo>
                    <a:cubicBezTo>
                      <a:pt x="18549" y="3014754"/>
                      <a:pt x="0" y="2969973"/>
                      <a:pt x="0" y="2923279"/>
                    </a:cubicBezTo>
                    <a:lnTo>
                      <a:pt x="0" y="17606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21" name="Group 20"/>
              <p:cNvGrpSpPr/>
              <p:nvPr/>
            </p:nvGrpSpPr>
            <p:grpSpPr>
              <a:xfrm>
                <a:off x="3189614" y="1991493"/>
                <a:ext cx="23662" cy="645898"/>
                <a:chOff x="3392428" y="1951545"/>
                <a:chExt cx="27432" cy="735419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3392428" y="1951545"/>
                  <a:ext cx="18288" cy="1728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sp3d extrusionH="222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3401572" y="2289545"/>
                  <a:ext cx="18288" cy="1188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sp3d extrusionH="222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3401572" y="2568092"/>
                  <a:ext cx="18288" cy="1188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sp3d extrusionH="222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22" name="Freeform 121"/>
              <p:cNvSpPr/>
              <p:nvPr/>
            </p:nvSpPr>
            <p:spPr>
              <a:xfrm>
                <a:off x="3806686" y="4332856"/>
                <a:ext cx="256543" cy="261216"/>
              </a:xfrm>
              <a:custGeom>
                <a:avLst/>
                <a:gdLst>
                  <a:gd name="connsiteX0" fmla="*/ 0 w 256543"/>
                  <a:gd name="connsiteY0" fmla="*/ 130608 h 261216"/>
                  <a:gd name="connsiteX1" fmla="*/ 36755 w 256543"/>
                  <a:gd name="connsiteY1" fmla="*/ 39091 h 261216"/>
                  <a:gd name="connsiteX2" fmla="*/ 128272 w 256543"/>
                  <a:gd name="connsiteY2" fmla="*/ 0 h 261216"/>
                  <a:gd name="connsiteX3" fmla="*/ 219789 w 256543"/>
                  <a:gd name="connsiteY3" fmla="*/ 39091 h 261216"/>
                  <a:gd name="connsiteX4" fmla="*/ 256544 w 256543"/>
                  <a:gd name="connsiteY4" fmla="*/ 130608 h 261216"/>
                  <a:gd name="connsiteX5" fmla="*/ 219789 w 256543"/>
                  <a:gd name="connsiteY5" fmla="*/ 222125 h 261216"/>
                  <a:gd name="connsiteX6" fmla="*/ 128272 w 256543"/>
                  <a:gd name="connsiteY6" fmla="*/ 261216 h 261216"/>
                  <a:gd name="connsiteX7" fmla="*/ 36755 w 256543"/>
                  <a:gd name="connsiteY7" fmla="*/ 222125 h 261216"/>
                  <a:gd name="connsiteX8" fmla="*/ 0 w 256543"/>
                  <a:gd name="connsiteY8" fmla="*/ 130608 h 26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543" h="261216">
                    <a:moveTo>
                      <a:pt x="0" y="130608"/>
                    </a:moveTo>
                    <a:cubicBezTo>
                      <a:pt x="0" y="96377"/>
                      <a:pt x="13199" y="63514"/>
                      <a:pt x="36755" y="39091"/>
                    </a:cubicBezTo>
                    <a:cubicBezTo>
                      <a:pt x="60874" y="14086"/>
                      <a:pt x="93851" y="0"/>
                      <a:pt x="128272" y="0"/>
                    </a:cubicBezTo>
                    <a:cubicBezTo>
                      <a:pt x="162693" y="0"/>
                      <a:pt x="195670" y="14086"/>
                      <a:pt x="219789" y="39091"/>
                    </a:cubicBezTo>
                    <a:cubicBezTo>
                      <a:pt x="243346" y="63514"/>
                      <a:pt x="256544" y="96377"/>
                      <a:pt x="256544" y="130608"/>
                    </a:cubicBezTo>
                    <a:cubicBezTo>
                      <a:pt x="256544" y="164839"/>
                      <a:pt x="243345" y="197702"/>
                      <a:pt x="219789" y="222125"/>
                    </a:cubicBezTo>
                    <a:cubicBezTo>
                      <a:pt x="195670" y="247130"/>
                      <a:pt x="162693" y="261216"/>
                      <a:pt x="128272" y="261216"/>
                    </a:cubicBezTo>
                    <a:cubicBezTo>
                      <a:pt x="93851" y="261216"/>
                      <a:pt x="60874" y="247130"/>
                      <a:pt x="36755" y="222125"/>
                    </a:cubicBezTo>
                    <a:cubicBezTo>
                      <a:pt x="13198" y="197702"/>
                      <a:pt x="0" y="164839"/>
                      <a:pt x="0" y="130608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3306742" y="1997538"/>
                <a:ext cx="1256433" cy="2276759"/>
              </a:xfrm>
              <a:custGeom>
                <a:avLst/>
                <a:gdLst>
                  <a:gd name="connsiteX0" fmla="*/ 0 w 1256433"/>
                  <a:gd name="connsiteY0" fmla="*/ 0 h 2276759"/>
                  <a:gd name="connsiteX1" fmla="*/ 1256433 w 1256433"/>
                  <a:gd name="connsiteY1" fmla="*/ 0 h 2276759"/>
                  <a:gd name="connsiteX2" fmla="*/ 1256433 w 1256433"/>
                  <a:gd name="connsiteY2" fmla="*/ 2276759 h 2276759"/>
                  <a:gd name="connsiteX3" fmla="*/ 0 w 1256433"/>
                  <a:gd name="connsiteY3" fmla="*/ 2276759 h 2276759"/>
                  <a:gd name="connsiteX4" fmla="*/ 0 w 1256433"/>
                  <a:gd name="connsiteY4" fmla="*/ 0 h 22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433" h="2276759">
                    <a:moveTo>
                      <a:pt x="0" y="0"/>
                    </a:moveTo>
                    <a:lnTo>
                      <a:pt x="1256433" y="0"/>
                    </a:lnTo>
                    <a:lnTo>
                      <a:pt x="1256433" y="2276759"/>
                    </a:lnTo>
                    <a:lnTo>
                      <a:pt x="0" y="227675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tx2"/>
                  </a:gs>
                </a:gsLst>
                <a:lin ang="5400000" scaled="0"/>
              </a:gradFill>
              <a:ln>
                <a:noFill/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3796931" y="1824436"/>
                <a:ext cx="276054" cy="32124"/>
              </a:xfrm>
              <a:custGeom>
                <a:avLst/>
                <a:gdLst>
                  <a:gd name="connsiteX0" fmla="*/ 0 w 276054"/>
                  <a:gd name="connsiteY0" fmla="*/ 16062 h 32124"/>
                  <a:gd name="connsiteX1" fmla="*/ 4704 w 276054"/>
                  <a:gd name="connsiteY1" fmla="*/ 4704 h 32124"/>
                  <a:gd name="connsiteX2" fmla="*/ 16062 w 276054"/>
                  <a:gd name="connsiteY2" fmla="*/ 0 h 32124"/>
                  <a:gd name="connsiteX3" fmla="*/ 259992 w 276054"/>
                  <a:gd name="connsiteY3" fmla="*/ 0 h 32124"/>
                  <a:gd name="connsiteX4" fmla="*/ 271350 w 276054"/>
                  <a:gd name="connsiteY4" fmla="*/ 4704 h 32124"/>
                  <a:gd name="connsiteX5" fmla="*/ 276054 w 276054"/>
                  <a:gd name="connsiteY5" fmla="*/ 16062 h 32124"/>
                  <a:gd name="connsiteX6" fmla="*/ 276054 w 276054"/>
                  <a:gd name="connsiteY6" fmla="*/ 16062 h 32124"/>
                  <a:gd name="connsiteX7" fmla="*/ 271350 w 276054"/>
                  <a:gd name="connsiteY7" fmla="*/ 27420 h 32124"/>
                  <a:gd name="connsiteX8" fmla="*/ 259992 w 276054"/>
                  <a:gd name="connsiteY8" fmla="*/ 32124 h 32124"/>
                  <a:gd name="connsiteX9" fmla="*/ 16062 w 276054"/>
                  <a:gd name="connsiteY9" fmla="*/ 32124 h 32124"/>
                  <a:gd name="connsiteX10" fmla="*/ 4704 w 276054"/>
                  <a:gd name="connsiteY10" fmla="*/ 27420 h 32124"/>
                  <a:gd name="connsiteX11" fmla="*/ 0 w 276054"/>
                  <a:gd name="connsiteY11" fmla="*/ 16062 h 3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6054" h="32124">
                    <a:moveTo>
                      <a:pt x="0" y="16062"/>
                    </a:moveTo>
                    <a:cubicBezTo>
                      <a:pt x="0" y="11802"/>
                      <a:pt x="1692" y="7717"/>
                      <a:pt x="4704" y="4704"/>
                    </a:cubicBezTo>
                    <a:cubicBezTo>
                      <a:pt x="7716" y="1692"/>
                      <a:pt x="11802" y="0"/>
                      <a:pt x="16062" y="0"/>
                    </a:cubicBezTo>
                    <a:lnTo>
                      <a:pt x="259992" y="0"/>
                    </a:lnTo>
                    <a:cubicBezTo>
                      <a:pt x="264252" y="0"/>
                      <a:pt x="268337" y="1692"/>
                      <a:pt x="271350" y="4704"/>
                    </a:cubicBezTo>
                    <a:cubicBezTo>
                      <a:pt x="274362" y="7716"/>
                      <a:pt x="276054" y="11802"/>
                      <a:pt x="276054" y="16062"/>
                    </a:cubicBezTo>
                    <a:lnTo>
                      <a:pt x="276054" y="16062"/>
                    </a:lnTo>
                    <a:cubicBezTo>
                      <a:pt x="276054" y="20322"/>
                      <a:pt x="274362" y="24407"/>
                      <a:pt x="271350" y="27420"/>
                    </a:cubicBezTo>
                    <a:cubicBezTo>
                      <a:pt x="268338" y="30432"/>
                      <a:pt x="264252" y="32124"/>
                      <a:pt x="259992" y="32124"/>
                    </a:cubicBezTo>
                    <a:lnTo>
                      <a:pt x="16062" y="32124"/>
                    </a:lnTo>
                    <a:cubicBezTo>
                      <a:pt x="11802" y="32124"/>
                      <a:pt x="7717" y="30432"/>
                      <a:pt x="4704" y="27420"/>
                    </a:cubicBezTo>
                    <a:cubicBezTo>
                      <a:pt x="1692" y="24408"/>
                      <a:pt x="0" y="20322"/>
                      <a:pt x="0" y="1606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3911556" y="1704426"/>
                <a:ext cx="46804" cy="47657"/>
              </a:xfrm>
              <a:custGeom>
                <a:avLst/>
                <a:gdLst>
                  <a:gd name="connsiteX0" fmla="*/ 0 w 46804"/>
                  <a:gd name="connsiteY0" fmla="*/ 23829 h 47657"/>
                  <a:gd name="connsiteX1" fmla="*/ 6705 w 46804"/>
                  <a:gd name="connsiteY1" fmla="*/ 7132 h 47657"/>
                  <a:gd name="connsiteX2" fmla="*/ 23402 w 46804"/>
                  <a:gd name="connsiteY2" fmla="*/ 0 h 47657"/>
                  <a:gd name="connsiteX3" fmla="*/ 40099 w 46804"/>
                  <a:gd name="connsiteY3" fmla="*/ 7132 h 47657"/>
                  <a:gd name="connsiteX4" fmla="*/ 46804 w 46804"/>
                  <a:gd name="connsiteY4" fmla="*/ 23829 h 47657"/>
                  <a:gd name="connsiteX5" fmla="*/ 40099 w 46804"/>
                  <a:gd name="connsiteY5" fmla="*/ 40526 h 47657"/>
                  <a:gd name="connsiteX6" fmla="*/ 23402 w 46804"/>
                  <a:gd name="connsiteY6" fmla="*/ 47658 h 47657"/>
                  <a:gd name="connsiteX7" fmla="*/ 6705 w 46804"/>
                  <a:gd name="connsiteY7" fmla="*/ 40526 h 47657"/>
                  <a:gd name="connsiteX8" fmla="*/ 0 w 46804"/>
                  <a:gd name="connsiteY8" fmla="*/ 23829 h 4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4" h="47657">
                    <a:moveTo>
                      <a:pt x="0" y="23829"/>
                    </a:moveTo>
                    <a:cubicBezTo>
                      <a:pt x="0" y="17584"/>
                      <a:pt x="2408" y="11588"/>
                      <a:pt x="6705" y="7132"/>
                    </a:cubicBezTo>
                    <a:cubicBezTo>
                      <a:pt x="11105" y="2570"/>
                      <a:pt x="17122" y="0"/>
                      <a:pt x="23402" y="0"/>
                    </a:cubicBezTo>
                    <a:cubicBezTo>
                      <a:pt x="29682" y="0"/>
                      <a:pt x="35698" y="2570"/>
                      <a:pt x="40099" y="7132"/>
                    </a:cubicBezTo>
                    <a:cubicBezTo>
                      <a:pt x="44397" y="11588"/>
                      <a:pt x="46804" y="17583"/>
                      <a:pt x="46804" y="23829"/>
                    </a:cubicBezTo>
                    <a:cubicBezTo>
                      <a:pt x="46804" y="30074"/>
                      <a:pt x="44396" y="36070"/>
                      <a:pt x="40099" y="40526"/>
                    </a:cubicBezTo>
                    <a:cubicBezTo>
                      <a:pt x="35699" y="45088"/>
                      <a:pt x="29682" y="47658"/>
                      <a:pt x="23402" y="47658"/>
                    </a:cubicBezTo>
                    <a:cubicBezTo>
                      <a:pt x="17122" y="47658"/>
                      <a:pt x="11106" y="45088"/>
                      <a:pt x="6705" y="40526"/>
                    </a:cubicBezTo>
                    <a:cubicBezTo>
                      <a:pt x="2407" y="36070"/>
                      <a:pt x="0" y="30075"/>
                      <a:pt x="0" y="2382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4293042" y="1562392"/>
                <a:ext cx="198758" cy="40154"/>
              </a:xfrm>
              <a:custGeom>
                <a:avLst/>
                <a:gdLst>
                  <a:gd name="connsiteX0" fmla="*/ 0 w 198758"/>
                  <a:gd name="connsiteY0" fmla="*/ 0 h 40154"/>
                  <a:gd name="connsiteX1" fmla="*/ 198758 w 198758"/>
                  <a:gd name="connsiteY1" fmla="*/ 0 h 40154"/>
                  <a:gd name="connsiteX2" fmla="*/ 198758 w 198758"/>
                  <a:gd name="connsiteY2" fmla="*/ 40154 h 40154"/>
                  <a:gd name="connsiteX3" fmla="*/ 0 w 198758"/>
                  <a:gd name="connsiteY3" fmla="*/ 40154 h 40154"/>
                  <a:gd name="connsiteX4" fmla="*/ 0 w 198758"/>
                  <a:gd name="connsiteY4" fmla="*/ 0 h 4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8" h="40154">
                    <a:moveTo>
                      <a:pt x="0" y="0"/>
                    </a:moveTo>
                    <a:lnTo>
                      <a:pt x="198758" y="0"/>
                    </a:lnTo>
                    <a:lnTo>
                      <a:pt x="198758" y="40154"/>
                    </a:lnTo>
                    <a:lnTo>
                      <a:pt x="0" y="40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2222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3951670" y="2546900"/>
              <a:ext cx="1256433" cy="1044906"/>
            </a:xfrm>
            <a:prstGeom prst="rect">
              <a:avLst/>
            </a:prstGeom>
            <a:noFill/>
            <a:ln>
              <a:noFill/>
            </a:ln>
            <a:effectLst/>
            <a:sp3d extrusionH="222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ea"/>
                </a:rPr>
                <a:t>APP </a:t>
              </a: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设计</a:t>
              </a:r>
              <a:endParaRPr lang="en-US" sz="1600" b="1" dirty="0">
                <a:solidFill>
                  <a:schemeClr val="bg1"/>
                </a:solidFill>
                <a:latin typeface="+mn-ea"/>
              </a:endParaRPr>
            </a:p>
            <a:p>
              <a:pPr algn="ctr" defTabSz="1218565">
                <a:spcBef>
                  <a:spcPct val="20000"/>
                </a:spcBef>
                <a:defRPr/>
              </a:pPr>
              <a:r>
                <a:rPr lang="zh-CN" altLang="en-US" sz="1300" b="1" dirty="0">
                  <a:solidFill>
                    <a:schemeClr val="bg1"/>
                  </a:solidFill>
                  <a:latin typeface="+mn-ea"/>
                </a:rPr>
                <a:t>此处添加详细文本描述，建议与标题相关并符合整体语言风格</a:t>
              </a:r>
              <a:endParaRPr lang="en-US" sz="1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406756" y="1787243"/>
              <a:ext cx="49" cy="923329"/>
            </a:xfrm>
            <a:prstGeom prst="rect">
              <a:avLst/>
            </a:prstGeom>
            <a:sp3d extrusionH="222250"/>
          </p:spPr>
          <p:txBody>
            <a:bodyPr wrap="none" lIns="0" tIns="0" rIns="0" bIns="0" anchor="ctr">
              <a:spAutoFit/>
            </a:bodyPr>
            <a:lstStyle/>
            <a:p>
              <a:endParaRPr lang="en-US" sz="80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Notched Right Arrow 66"/>
          <p:cNvSpPr/>
          <p:nvPr/>
        </p:nvSpPr>
        <p:spPr>
          <a:xfrm>
            <a:off x="3177627" y="1663432"/>
            <a:ext cx="2708735" cy="878957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795" y="1663431"/>
            <a:ext cx="3560828" cy="1074284"/>
            <a:chOff x="0" y="1247573"/>
            <a:chExt cx="2670969" cy="805713"/>
          </a:xfrm>
        </p:grpSpPr>
        <p:sp>
          <p:nvSpPr>
            <p:cNvPr id="39" name="Rectangle 38"/>
            <p:cNvSpPr/>
            <p:nvPr/>
          </p:nvSpPr>
          <p:spPr>
            <a:xfrm>
              <a:off x="0" y="1394068"/>
              <a:ext cx="772226" cy="6592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16200000">
              <a:off x="302601" y="1584126"/>
              <a:ext cx="805713" cy="132608"/>
            </a:xfrm>
            <a:custGeom>
              <a:avLst/>
              <a:gdLst>
                <a:gd name="connsiteX0" fmla="*/ 0 w 633676"/>
                <a:gd name="connsiteY0" fmla="*/ 274320 h 274320"/>
                <a:gd name="connsiteX1" fmla="*/ 68580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-1" fmla="*/ 0 w 633676"/>
                <a:gd name="connsiteY0-2" fmla="*/ 274320 h 274320"/>
                <a:gd name="connsiteX1-3" fmla="*/ 115214 w 633676"/>
                <a:gd name="connsiteY1-4" fmla="*/ 0 h 274320"/>
                <a:gd name="connsiteX2-5" fmla="*/ 633676 w 633676"/>
                <a:gd name="connsiteY2-6" fmla="*/ 0 h 274320"/>
                <a:gd name="connsiteX3-7" fmla="*/ 565096 w 633676"/>
                <a:gd name="connsiteY3-8" fmla="*/ 274320 h 274320"/>
                <a:gd name="connsiteX4-9" fmla="*/ 0 w 633676"/>
                <a:gd name="connsiteY4-10" fmla="*/ 274320 h 274320"/>
                <a:gd name="connsiteX0-11" fmla="*/ 0 w 576069"/>
                <a:gd name="connsiteY0-12" fmla="*/ 274320 h 274320"/>
                <a:gd name="connsiteX1-13" fmla="*/ 57607 w 576069"/>
                <a:gd name="connsiteY1-14" fmla="*/ 0 h 274320"/>
                <a:gd name="connsiteX2-15" fmla="*/ 576069 w 576069"/>
                <a:gd name="connsiteY2-16" fmla="*/ 0 h 274320"/>
                <a:gd name="connsiteX3-17" fmla="*/ 507489 w 576069"/>
                <a:gd name="connsiteY3-18" fmla="*/ 274320 h 274320"/>
                <a:gd name="connsiteX4-19" fmla="*/ 0 w 576069"/>
                <a:gd name="connsiteY4-20" fmla="*/ 274320 h 274320"/>
                <a:gd name="connsiteX0-21" fmla="*/ 0 w 576069"/>
                <a:gd name="connsiteY0-22" fmla="*/ 274323 h 274323"/>
                <a:gd name="connsiteX1-23" fmla="*/ 57607 w 576069"/>
                <a:gd name="connsiteY1-24" fmla="*/ 0 h 274323"/>
                <a:gd name="connsiteX2-25" fmla="*/ 576069 w 576069"/>
                <a:gd name="connsiteY2-26" fmla="*/ 0 h 274323"/>
                <a:gd name="connsiteX3-27" fmla="*/ 507489 w 576069"/>
                <a:gd name="connsiteY3-28" fmla="*/ 274320 h 274323"/>
                <a:gd name="connsiteX4-29" fmla="*/ 0 w 576069"/>
                <a:gd name="connsiteY4-30" fmla="*/ 274323 h 274323"/>
                <a:gd name="connsiteX0-31" fmla="*/ 0 w 576069"/>
                <a:gd name="connsiteY0-32" fmla="*/ 274323 h 274323"/>
                <a:gd name="connsiteX1-33" fmla="*/ 57607 w 576069"/>
                <a:gd name="connsiteY1-34" fmla="*/ 0 h 274323"/>
                <a:gd name="connsiteX2-35" fmla="*/ 576069 w 576069"/>
                <a:gd name="connsiteY2-36" fmla="*/ 0 h 274323"/>
                <a:gd name="connsiteX3-37" fmla="*/ 507489 w 576069"/>
                <a:gd name="connsiteY3-38" fmla="*/ 274320 h 274323"/>
                <a:gd name="connsiteX4-39" fmla="*/ 0 w 576069"/>
                <a:gd name="connsiteY4-40" fmla="*/ 274323 h 274323"/>
                <a:gd name="connsiteX0-41" fmla="*/ 0 w 633677"/>
                <a:gd name="connsiteY0-42" fmla="*/ 274323 h 274323"/>
                <a:gd name="connsiteX1-43" fmla="*/ 115215 w 633677"/>
                <a:gd name="connsiteY1-44" fmla="*/ 0 h 274323"/>
                <a:gd name="connsiteX2-45" fmla="*/ 633677 w 633677"/>
                <a:gd name="connsiteY2-46" fmla="*/ 0 h 274323"/>
                <a:gd name="connsiteX3-47" fmla="*/ 565097 w 633677"/>
                <a:gd name="connsiteY3-48" fmla="*/ 274320 h 274323"/>
                <a:gd name="connsiteX4-49" fmla="*/ 0 w 633677"/>
                <a:gd name="connsiteY4-50" fmla="*/ 274323 h 274323"/>
                <a:gd name="connsiteX0-51" fmla="*/ 0 w 633677"/>
                <a:gd name="connsiteY0-52" fmla="*/ 274323 h 274323"/>
                <a:gd name="connsiteX1-53" fmla="*/ 115215 w 633677"/>
                <a:gd name="connsiteY1-54" fmla="*/ 0 h 274323"/>
                <a:gd name="connsiteX2-55" fmla="*/ 633677 w 633677"/>
                <a:gd name="connsiteY2-56" fmla="*/ 0 h 274323"/>
                <a:gd name="connsiteX3-57" fmla="*/ 518463 w 633677"/>
                <a:gd name="connsiteY3-58" fmla="*/ 274323 h 274323"/>
                <a:gd name="connsiteX4-59" fmla="*/ 0 w 633677"/>
                <a:gd name="connsiteY4-60" fmla="*/ 274323 h 2743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33677" h="274323">
                  <a:moveTo>
                    <a:pt x="0" y="274323"/>
                  </a:moveTo>
                  <a:lnTo>
                    <a:pt x="115215" y="0"/>
                  </a:lnTo>
                  <a:lnTo>
                    <a:pt x="633677" y="0"/>
                  </a:lnTo>
                  <a:lnTo>
                    <a:pt x="518463" y="274323"/>
                  </a:lnTo>
                  <a:lnTo>
                    <a:pt x="0" y="27432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0" name="Pentagon 39"/>
            <p:cNvSpPr/>
            <p:nvPr/>
          </p:nvSpPr>
          <p:spPr>
            <a:xfrm>
              <a:off x="639153" y="1247573"/>
              <a:ext cx="2031816" cy="659218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84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latin typeface="+mn-ea"/>
              </a:endParaRPr>
            </a:p>
          </p:txBody>
        </p:sp>
      </p:grpSp>
      <p:sp>
        <p:nvSpPr>
          <p:cNvPr id="71" name="Notched Right Arrow 70"/>
          <p:cNvSpPr/>
          <p:nvPr/>
        </p:nvSpPr>
        <p:spPr>
          <a:xfrm>
            <a:off x="5558406" y="1663432"/>
            <a:ext cx="2708735" cy="878957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sp>
        <p:nvSpPr>
          <p:cNvPr id="72" name="Notched Right Arrow 71"/>
          <p:cNvSpPr/>
          <p:nvPr/>
        </p:nvSpPr>
        <p:spPr>
          <a:xfrm>
            <a:off x="7939186" y="1663432"/>
            <a:ext cx="2708735" cy="878957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800" dirty="0">
              <a:latin typeface="+mn-e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35440" y="5296591"/>
            <a:ext cx="10121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1043634" y="5118805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Notched Right Arrow 77"/>
          <p:cNvSpPr/>
          <p:nvPr/>
        </p:nvSpPr>
        <p:spPr>
          <a:xfrm flipH="1">
            <a:off x="6305641" y="3814093"/>
            <a:ext cx="2708735" cy="878957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8630379" y="3814093"/>
            <a:ext cx="3560828" cy="1074284"/>
            <a:chOff x="6473031" y="2860569"/>
            <a:chExt cx="2670969" cy="805713"/>
          </a:xfrm>
        </p:grpSpPr>
        <p:sp>
          <p:nvSpPr>
            <p:cNvPr id="79" name="Rectangle 78"/>
            <p:cNvSpPr/>
            <p:nvPr/>
          </p:nvSpPr>
          <p:spPr>
            <a:xfrm flipH="1">
              <a:off x="8371774" y="3007064"/>
              <a:ext cx="772226" cy="6592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 rot="5400000" flipH="1">
              <a:off x="8035686" y="3197122"/>
              <a:ext cx="805713" cy="132608"/>
            </a:xfrm>
            <a:custGeom>
              <a:avLst/>
              <a:gdLst>
                <a:gd name="connsiteX0" fmla="*/ 0 w 633676"/>
                <a:gd name="connsiteY0" fmla="*/ 274320 h 274320"/>
                <a:gd name="connsiteX1" fmla="*/ 68580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-1" fmla="*/ 0 w 633676"/>
                <a:gd name="connsiteY0-2" fmla="*/ 274320 h 274320"/>
                <a:gd name="connsiteX1-3" fmla="*/ 115214 w 633676"/>
                <a:gd name="connsiteY1-4" fmla="*/ 0 h 274320"/>
                <a:gd name="connsiteX2-5" fmla="*/ 633676 w 633676"/>
                <a:gd name="connsiteY2-6" fmla="*/ 0 h 274320"/>
                <a:gd name="connsiteX3-7" fmla="*/ 565096 w 633676"/>
                <a:gd name="connsiteY3-8" fmla="*/ 274320 h 274320"/>
                <a:gd name="connsiteX4-9" fmla="*/ 0 w 633676"/>
                <a:gd name="connsiteY4-10" fmla="*/ 274320 h 274320"/>
                <a:gd name="connsiteX0-11" fmla="*/ 0 w 576069"/>
                <a:gd name="connsiteY0-12" fmla="*/ 274320 h 274320"/>
                <a:gd name="connsiteX1-13" fmla="*/ 57607 w 576069"/>
                <a:gd name="connsiteY1-14" fmla="*/ 0 h 274320"/>
                <a:gd name="connsiteX2-15" fmla="*/ 576069 w 576069"/>
                <a:gd name="connsiteY2-16" fmla="*/ 0 h 274320"/>
                <a:gd name="connsiteX3-17" fmla="*/ 507489 w 576069"/>
                <a:gd name="connsiteY3-18" fmla="*/ 274320 h 274320"/>
                <a:gd name="connsiteX4-19" fmla="*/ 0 w 576069"/>
                <a:gd name="connsiteY4-20" fmla="*/ 274320 h 274320"/>
                <a:gd name="connsiteX0-21" fmla="*/ 0 w 576069"/>
                <a:gd name="connsiteY0-22" fmla="*/ 274323 h 274323"/>
                <a:gd name="connsiteX1-23" fmla="*/ 57607 w 576069"/>
                <a:gd name="connsiteY1-24" fmla="*/ 0 h 274323"/>
                <a:gd name="connsiteX2-25" fmla="*/ 576069 w 576069"/>
                <a:gd name="connsiteY2-26" fmla="*/ 0 h 274323"/>
                <a:gd name="connsiteX3-27" fmla="*/ 507489 w 576069"/>
                <a:gd name="connsiteY3-28" fmla="*/ 274320 h 274323"/>
                <a:gd name="connsiteX4-29" fmla="*/ 0 w 576069"/>
                <a:gd name="connsiteY4-30" fmla="*/ 274323 h 274323"/>
                <a:gd name="connsiteX0-31" fmla="*/ 0 w 576069"/>
                <a:gd name="connsiteY0-32" fmla="*/ 274323 h 274323"/>
                <a:gd name="connsiteX1-33" fmla="*/ 57607 w 576069"/>
                <a:gd name="connsiteY1-34" fmla="*/ 0 h 274323"/>
                <a:gd name="connsiteX2-35" fmla="*/ 576069 w 576069"/>
                <a:gd name="connsiteY2-36" fmla="*/ 0 h 274323"/>
                <a:gd name="connsiteX3-37" fmla="*/ 507489 w 576069"/>
                <a:gd name="connsiteY3-38" fmla="*/ 274320 h 274323"/>
                <a:gd name="connsiteX4-39" fmla="*/ 0 w 576069"/>
                <a:gd name="connsiteY4-40" fmla="*/ 274323 h 274323"/>
                <a:gd name="connsiteX0-41" fmla="*/ 0 w 633677"/>
                <a:gd name="connsiteY0-42" fmla="*/ 274323 h 274323"/>
                <a:gd name="connsiteX1-43" fmla="*/ 115215 w 633677"/>
                <a:gd name="connsiteY1-44" fmla="*/ 0 h 274323"/>
                <a:gd name="connsiteX2-45" fmla="*/ 633677 w 633677"/>
                <a:gd name="connsiteY2-46" fmla="*/ 0 h 274323"/>
                <a:gd name="connsiteX3-47" fmla="*/ 565097 w 633677"/>
                <a:gd name="connsiteY3-48" fmla="*/ 274320 h 274323"/>
                <a:gd name="connsiteX4-49" fmla="*/ 0 w 633677"/>
                <a:gd name="connsiteY4-50" fmla="*/ 274323 h 274323"/>
                <a:gd name="connsiteX0-51" fmla="*/ 0 w 633677"/>
                <a:gd name="connsiteY0-52" fmla="*/ 274323 h 274323"/>
                <a:gd name="connsiteX1-53" fmla="*/ 115215 w 633677"/>
                <a:gd name="connsiteY1-54" fmla="*/ 0 h 274323"/>
                <a:gd name="connsiteX2-55" fmla="*/ 633677 w 633677"/>
                <a:gd name="connsiteY2-56" fmla="*/ 0 h 274323"/>
                <a:gd name="connsiteX3-57" fmla="*/ 518463 w 633677"/>
                <a:gd name="connsiteY3-58" fmla="*/ 274323 h 274323"/>
                <a:gd name="connsiteX4-59" fmla="*/ 0 w 633677"/>
                <a:gd name="connsiteY4-60" fmla="*/ 274323 h 2743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33677" h="274323">
                  <a:moveTo>
                    <a:pt x="0" y="274323"/>
                  </a:moveTo>
                  <a:lnTo>
                    <a:pt x="115215" y="0"/>
                  </a:lnTo>
                  <a:lnTo>
                    <a:pt x="633677" y="0"/>
                  </a:lnTo>
                  <a:lnTo>
                    <a:pt x="518463" y="274323"/>
                  </a:lnTo>
                  <a:lnTo>
                    <a:pt x="0" y="27432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1" name="Pentagon 80"/>
            <p:cNvSpPr/>
            <p:nvPr/>
          </p:nvSpPr>
          <p:spPr>
            <a:xfrm flipH="1">
              <a:off x="6473031" y="2860569"/>
              <a:ext cx="2031816" cy="659218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84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latin typeface="+mn-ea"/>
              </a:endParaRPr>
            </a:p>
          </p:txBody>
        </p:sp>
      </p:grpSp>
      <p:sp>
        <p:nvSpPr>
          <p:cNvPr id="82" name="Notched Right Arrow 81"/>
          <p:cNvSpPr/>
          <p:nvPr/>
        </p:nvSpPr>
        <p:spPr>
          <a:xfrm flipH="1">
            <a:off x="3924862" y="3814093"/>
            <a:ext cx="2708735" cy="878957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sp>
        <p:nvSpPr>
          <p:cNvPr id="83" name="Notched Right Arrow 82"/>
          <p:cNvSpPr/>
          <p:nvPr/>
        </p:nvSpPr>
        <p:spPr>
          <a:xfrm flipH="1">
            <a:off x="1544082" y="3814093"/>
            <a:ext cx="2708735" cy="878957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 sz="4800" dirty="0">
              <a:latin typeface="+mn-ea"/>
            </a:endParaRPr>
          </a:p>
        </p:txBody>
      </p:sp>
      <p:grpSp>
        <p:nvGrpSpPr>
          <p:cNvPr id="86" name="Group 61"/>
          <p:cNvGrpSpPr/>
          <p:nvPr/>
        </p:nvGrpSpPr>
        <p:grpSpPr>
          <a:xfrm>
            <a:off x="1104044" y="2862050"/>
            <a:ext cx="3225572" cy="620814"/>
            <a:chOff x="4033795" y="1173733"/>
            <a:chExt cx="2419494" cy="465610"/>
          </a:xfrm>
        </p:grpSpPr>
        <p:grpSp>
          <p:nvGrpSpPr>
            <p:cNvPr id="87" name="Group 29"/>
            <p:cNvGrpSpPr/>
            <p:nvPr/>
          </p:nvGrpSpPr>
          <p:grpSpPr>
            <a:xfrm>
              <a:off x="4399180" y="1173733"/>
              <a:ext cx="2054109" cy="445530"/>
              <a:chOff x="798971" y="1862568"/>
              <a:chExt cx="1133000" cy="445530"/>
            </a:xfrm>
          </p:grpSpPr>
          <p:sp>
            <p:nvSpPr>
              <p:cNvPr id="89" name="Text Placeholder 3"/>
              <p:cNvSpPr txBox="1"/>
              <p:nvPr/>
            </p:nvSpPr>
            <p:spPr>
              <a:xfrm>
                <a:off x="798971" y="1862568"/>
                <a:ext cx="1037677" cy="246221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b="1" dirty="0">
                    <a:solidFill>
                      <a:schemeClr val="accent4"/>
                    </a:solidFill>
                    <a:latin typeface="+mn-ea"/>
                  </a:rPr>
                  <a:t>添加副标题</a:t>
                </a:r>
                <a:r>
                  <a:rPr lang="en-US" sz="2100" b="1" dirty="0">
                    <a:solidFill>
                      <a:schemeClr val="accent4"/>
                    </a:solidFill>
                    <a:latin typeface="+mn-ea"/>
                  </a:rPr>
                  <a:t> 01</a:t>
                </a:r>
                <a:endParaRPr lang="en-US" sz="2100" b="1" dirty="0">
                  <a:solidFill>
                    <a:schemeClr val="accent4"/>
                  </a:solidFill>
                  <a:latin typeface="+mn-ea"/>
                </a:endParaRPr>
              </a:p>
            </p:txBody>
          </p:sp>
          <p:sp>
            <p:nvSpPr>
              <p:cNvPr id="90" name="Text Placeholder 3"/>
              <p:cNvSpPr txBox="1"/>
              <p:nvPr/>
            </p:nvSpPr>
            <p:spPr>
              <a:xfrm>
                <a:off x="798971" y="2154210"/>
                <a:ext cx="1133000" cy="15388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单击此处添加副标题或详细文本描述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033795" y="1212303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91" name="Group 61"/>
          <p:cNvGrpSpPr/>
          <p:nvPr/>
        </p:nvGrpSpPr>
        <p:grpSpPr>
          <a:xfrm>
            <a:off x="4448122" y="2862050"/>
            <a:ext cx="3225572" cy="620814"/>
            <a:chOff x="4033795" y="1173733"/>
            <a:chExt cx="2419494" cy="465610"/>
          </a:xfrm>
        </p:grpSpPr>
        <p:grpSp>
          <p:nvGrpSpPr>
            <p:cNvPr id="92" name="Group 29"/>
            <p:cNvGrpSpPr/>
            <p:nvPr/>
          </p:nvGrpSpPr>
          <p:grpSpPr>
            <a:xfrm>
              <a:off x="4399180" y="1173733"/>
              <a:ext cx="2054109" cy="445530"/>
              <a:chOff x="798971" y="1862568"/>
              <a:chExt cx="1133000" cy="445530"/>
            </a:xfrm>
          </p:grpSpPr>
          <p:sp>
            <p:nvSpPr>
              <p:cNvPr id="94" name="Text Placeholder 3"/>
              <p:cNvSpPr txBox="1"/>
              <p:nvPr/>
            </p:nvSpPr>
            <p:spPr>
              <a:xfrm>
                <a:off x="798971" y="1862568"/>
                <a:ext cx="1037677" cy="246221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b="1" dirty="0">
                    <a:solidFill>
                      <a:schemeClr val="accent1"/>
                    </a:solidFill>
                    <a:latin typeface="+mn-ea"/>
                  </a:rPr>
                  <a:t>添加副标题</a:t>
                </a:r>
                <a:r>
                  <a:rPr lang="en-US" sz="2100" b="1" dirty="0">
                    <a:solidFill>
                      <a:schemeClr val="accent1"/>
                    </a:solidFill>
                    <a:latin typeface="+mn-ea"/>
                  </a:rPr>
                  <a:t> 01</a:t>
                </a:r>
                <a:endParaRPr lang="en-US" sz="2100" b="1" dirty="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98" name="Text Placeholder 3"/>
              <p:cNvSpPr txBox="1"/>
              <p:nvPr/>
            </p:nvSpPr>
            <p:spPr>
              <a:xfrm>
                <a:off x="798971" y="2154210"/>
                <a:ext cx="1133000" cy="15388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单击此处添加副标题或详细文本描述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93" name="Rectangle 92"/>
            <p:cNvSpPr/>
            <p:nvPr/>
          </p:nvSpPr>
          <p:spPr>
            <a:xfrm>
              <a:off x="4033795" y="1212303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00" name="Group 61"/>
          <p:cNvGrpSpPr/>
          <p:nvPr/>
        </p:nvGrpSpPr>
        <p:grpSpPr>
          <a:xfrm>
            <a:off x="7792200" y="2862050"/>
            <a:ext cx="3225572" cy="620814"/>
            <a:chOff x="4033795" y="1173733"/>
            <a:chExt cx="2419494" cy="465610"/>
          </a:xfrm>
        </p:grpSpPr>
        <p:grpSp>
          <p:nvGrpSpPr>
            <p:cNvPr id="101" name="Group 29"/>
            <p:cNvGrpSpPr/>
            <p:nvPr/>
          </p:nvGrpSpPr>
          <p:grpSpPr>
            <a:xfrm>
              <a:off x="4399180" y="1173733"/>
              <a:ext cx="2054109" cy="445530"/>
              <a:chOff x="798971" y="1862568"/>
              <a:chExt cx="1133000" cy="445530"/>
            </a:xfrm>
          </p:grpSpPr>
          <p:sp>
            <p:nvSpPr>
              <p:cNvPr id="104" name="Text Placeholder 3"/>
              <p:cNvSpPr txBox="1"/>
              <p:nvPr/>
            </p:nvSpPr>
            <p:spPr>
              <a:xfrm>
                <a:off x="798971" y="1862568"/>
                <a:ext cx="1037677" cy="246221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2100" b="1" dirty="0">
                    <a:solidFill>
                      <a:schemeClr val="accent3"/>
                    </a:solidFill>
                    <a:latin typeface="+mn-ea"/>
                  </a:rPr>
                  <a:t>添加副标题</a:t>
                </a:r>
                <a:r>
                  <a:rPr lang="en-US" sz="2100" b="1" dirty="0">
                    <a:solidFill>
                      <a:schemeClr val="accent3"/>
                    </a:solidFill>
                    <a:latin typeface="+mn-ea"/>
                  </a:rPr>
                  <a:t> 01</a:t>
                </a:r>
                <a:endParaRPr lang="en-US" sz="2100" b="1" dirty="0">
                  <a:solidFill>
                    <a:schemeClr val="accent3"/>
                  </a:solidFill>
                  <a:latin typeface="+mn-ea"/>
                </a:endParaRPr>
              </a:p>
            </p:txBody>
          </p:sp>
          <p:sp>
            <p:nvSpPr>
              <p:cNvPr id="106" name="Text Placeholder 3"/>
              <p:cNvSpPr txBox="1"/>
              <p:nvPr/>
            </p:nvSpPr>
            <p:spPr>
              <a:xfrm>
                <a:off x="798971" y="2154210"/>
                <a:ext cx="1133000" cy="15388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</a:rPr>
                  <a:t>单击此处添加副标题或详细文本描述</a:t>
                </a:r>
                <a:endPara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4033795" y="1212303"/>
              <a:ext cx="49" cy="4270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455246" y="2950600"/>
            <a:ext cx="402121" cy="401104"/>
            <a:chOff x="-959970" y="1422605"/>
            <a:chExt cx="596900" cy="595313"/>
          </a:xfrm>
        </p:grpSpPr>
        <p:sp>
          <p:nvSpPr>
            <p:cNvPr id="37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75290" y="2950600"/>
            <a:ext cx="402121" cy="401104"/>
            <a:chOff x="-959970" y="1422605"/>
            <a:chExt cx="596900" cy="595313"/>
          </a:xfrm>
        </p:grpSpPr>
        <p:sp>
          <p:nvSpPr>
            <p:cNvPr id="43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4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799237" y="2945376"/>
            <a:ext cx="402121" cy="401104"/>
            <a:chOff x="-959970" y="1422605"/>
            <a:chExt cx="596900" cy="595313"/>
          </a:xfrm>
        </p:grpSpPr>
        <p:sp>
          <p:nvSpPr>
            <p:cNvPr id="46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7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1" grpId="0" animBg="1"/>
      <p:bldP spid="72" grpId="0" animBg="1"/>
      <p:bldP spid="73" grpId="0"/>
      <p:bldP spid="78" grpId="0" animBg="1"/>
      <p:bldP spid="82" grpId="0" animBg="1"/>
      <p:bldP spid="8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/>
          <p:nvPr/>
        </p:nvGrpSpPr>
        <p:grpSpPr>
          <a:xfrm>
            <a:off x="5788804" y="1278340"/>
            <a:ext cx="6402405" cy="1152141"/>
            <a:chOff x="4341571" y="1304396"/>
            <a:chExt cx="4802429" cy="864106"/>
          </a:xfrm>
        </p:grpSpPr>
        <p:sp>
          <p:nvSpPr>
            <p:cNvPr id="24" name="Rectangle 23"/>
            <p:cNvSpPr/>
            <p:nvPr/>
          </p:nvSpPr>
          <p:spPr>
            <a:xfrm>
              <a:off x="6242603" y="1304397"/>
              <a:ext cx="2901397" cy="86410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 rot="16200000">
              <a:off x="5493712" y="1419610"/>
              <a:ext cx="864105" cy="633678"/>
            </a:xfrm>
            <a:prstGeom prst="trapezoid">
              <a:avLst>
                <a:gd name="adj" fmla="val 29359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8" name="Pentagon 27"/>
            <p:cNvSpPr/>
            <p:nvPr/>
          </p:nvSpPr>
          <p:spPr>
            <a:xfrm rot="10800000">
              <a:off x="4341571" y="1489122"/>
              <a:ext cx="1267353" cy="493776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41948" y="1528438"/>
              <a:ext cx="3525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ea"/>
                </a:rPr>
                <a:t>01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6" name="Group 31"/>
            <p:cNvGrpSpPr/>
            <p:nvPr/>
          </p:nvGrpSpPr>
          <p:grpSpPr>
            <a:xfrm>
              <a:off x="6318738" y="1500237"/>
              <a:ext cx="2631394" cy="472424"/>
              <a:chOff x="4423852" y="1471602"/>
              <a:chExt cx="2631394" cy="472424"/>
            </a:xfrm>
          </p:grpSpPr>
          <p:sp>
            <p:nvSpPr>
              <p:cNvPr id="30" name="Text Placeholder 3"/>
              <p:cNvSpPr txBox="1"/>
              <p:nvPr/>
            </p:nvSpPr>
            <p:spPr>
              <a:xfrm>
                <a:off x="4885922" y="1482361"/>
                <a:ext cx="2169324" cy="4616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b="1" dirty="0">
                    <a:solidFill>
                      <a:schemeClr val="bg1"/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423852" y="1471602"/>
                <a:ext cx="49" cy="42704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7" name="Group 33"/>
          <p:cNvGrpSpPr/>
          <p:nvPr/>
        </p:nvGrpSpPr>
        <p:grpSpPr>
          <a:xfrm>
            <a:off x="5788804" y="2532892"/>
            <a:ext cx="6402405" cy="1152141"/>
            <a:chOff x="4341571" y="1304396"/>
            <a:chExt cx="4802429" cy="864106"/>
          </a:xfrm>
        </p:grpSpPr>
        <p:sp>
          <p:nvSpPr>
            <p:cNvPr id="35" name="Rectangle 34"/>
            <p:cNvSpPr/>
            <p:nvPr/>
          </p:nvSpPr>
          <p:spPr>
            <a:xfrm>
              <a:off x="6242603" y="1304397"/>
              <a:ext cx="2901397" cy="86410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7" name="Trapezoid 36"/>
            <p:cNvSpPr/>
            <p:nvPr/>
          </p:nvSpPr>
          <p:spPr>
            <a:xfrm rot="16200000">
              <a:off x="5493712" y="1419610"/>
              <a:ext cx="864105" cy="633678"/>
            </a:xfrm>
            <a:prstGeom prst="trapezoid">
              <a:avLst>
                <a:gd name="adj" fmla="val 29359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8" name="Pentagon 37"/>
            <p:cNvSpPr/>
            <p:nvPr/>
          </p:nvSpPr>
          <p:spPr>
            <a:xfrm rot="10800000">
              <a:off x="4341571" y="1489122"/>
              <a:ext cx="1267353" cy="493776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41948" y="1528438"/>
              <a:ext cx="3525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ea"/>
                </a:rPr>
                <a:t>02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8" name="Group 39"/>
            <p:cNvGrpSpPr/>
            <p:nvPr/>
          </p:nvGrpSpPr>
          <p:grpSpPr>
            <a:xfrm>
              <a:off x="6395682" y="1500237"/>
              <a:ext cx="2554450" cy="472424"/>
              <a:chOff x="4500796" y="1471602"/>
              <a:chExt cx="2554450" cy="472424"/>
            </a:xfrm>
          </p:grpSpPr>
          <p:sp>
            <p:nvSpPr>
              <p:cNvPr id="41" name="Text Placeholder 3"/>
              <p:cNvSpPr txBox="1"/>
              <p:nvPr/>
            </p:nvSpPr>
            <p:spPr>
              <a:xfrm>
                <a:off x="4885922" y="1482361"/>
                <a:ext cx="2169324" cy="4616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b="1" dirty="0">
                    <a:solidFill>
                      <a:schemeClr val="bg1"/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500796" y="1471602"/>
                <a:ext cx="49" cy="42704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9" name="Group 42"/>
          <p:cNvGrpSpPr/>
          <p:nvPr/>
        </p:nvGrpSpPr>
        <p:grpSpPr>
          <a:xfrm>
            <a:off x="5788804" y="3787444"/>
            <a:ext cx="6402405" cy="1152141"/>
            <a:chOff x="4341571" y="1304396"/>
            <a:chExt cx="4802429" cy="864106"/>
          </a:xfrm>
        </p:grpSpPr>
        <p:sp>
          <p:nvSpPr>
            <p:cNvPr id="44" name="Rectangle 43"/>
            <p:cNvSpPr/>
            <p:nvPr/>
          </p:nvSpPr>
          <p:spPr>
            <a:xfrm>
              <a:off x="6242603" y="1304397"/>
              <a:ext cx="2901397" cy="8641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6" name="Trapezoid 45"/>
            <p:cNvSpPr/>
            <p:nvPr/>
          </p:nvSpPr>
          <p:spPr>
            <a:xfrm rot="16200000">
              <a:off x="5493712" y="1419610"/>
              <a:ext cx="864105" cy="633678"/>
            </a:xfrm>
            <a:prstGeom prst="trapezoid">
              <a:avLst>
                <a:gd name="adj" fmla="val 2935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7" name="Pentagon 46"/>
            <p:cNvSpPr/>
            <p:nvPr/>
          </p:nvSpPr>
          <p:spPr>
            <a:xfrm rot="10800000">
              <a:off x="4341571" y="1489122"/>
              <a:ext cx="1267353" cy="493776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41948" y="1528438"/>
              <a:ext cx="3525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ea"/>
                </a:rPr>
                <a:t>03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0" name="Group 48"/>
            <p:cNvGrpSpPr/>
            <p:nvPr/>
          </p:nvGrpSpPr>
          <p:grpSpPr>
            <a:xfrm>
              <a:off x="6367977" y="1500237"/>
              <a:ext cx="2582155" cy="472424"/>
              <a:chOff x="4473091" y="1471602"/>
              <a:chExt cx="2582155" cy="472424"/>
            </a:xfrm>
          </p:grpSpPr>
          <p:sp>
            <p:nvSpPr>
              <p:cNvPr id="52" name="Text Placeholder 3"/>
              <p:cNvSpPr txBox="1"/>
              <p:nvPr/>
            </p:nvSpPr>
            <p:spPr>
              <a:xfrm>
                <a:off x="4885922" y="1482361"/>
                <a:ext cx="2169324" cy="4616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b="1" dirty="0">
                    <a:solidFill>
                      <a:schemeClr val="bg1"/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473091" y="1471602"/>
                <a:ext cx="49" cy="42704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11" name="Group 59"/>
          <p:cNvGrpSpPr/>
          <p:nvPr/>
        </p:nvGrpSpPr>
        <p:grpSpPr>
          <a:xfrm>
            <a:off x="5788804" y="5041997"/>
            <a:ext cx="6402405" cy="1152141"/>
            <a:chOff x="4341571" y="1304396"/>
            <a:chExt cx="4802429" cy="864106"/>
          </a:xfrm>
        </p:grpSpPr>
        <p:sp>
          <p:nvSpPr>
            <p:cNvPr id="61" name="Rectangle 60"/>
            <p:cNvSpPr/>
            <p:nvPr/>
          </p:nvSpPr>
          <p:spPr>
            <a:xfrm>
              <a:off x="6242603" y="1304397"/>
              <a:ext cx="2901397" cy="8641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2" name="Trapezoid 61"/>
            <p:cNvSpPr/>
            <p:nvPr/>
          </p:nvSpPr>
          <p:spPr>
            <a:xfrm rot="16200000">
              <a:off x="5493712" y="1419610"/>
              <a:ext cx="864105" cy="633678"/>
            </a:xfrm>
            <a:prstGeom prst="trapezoid">
              <a:avLst>
                <a:gd name="adj" fmla="val 293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3" name="Pentagon 62"/>
            <p:cNvSpPr/>
            <p:nvPr/>
          </p:nvSpPr>
          <p:spPr>
            <a:xfrm rot="10800000">
              <a:off x="4341571" y="1489122"/>
              <a:ext cx="1267353" cy="493776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941948" y="1528438"/>
              <a:ext cx="3525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ea"/>
                </a:rPr>
                <a:t>04</a:t>
              </a:r>
              <a:endParaRPr lang="en-US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2" name="Group 64"/>
            <p:cNvGrpSpPr/>
            <p:nvPr/>
          </p:nvGrpSpPr>
          <p:grpSpPr>
            <a:xfrm>
              <a:off x="6357817" y="1500237"/>
              <a:ext cx="2592315" cy="472424"/>
              <a:chOff x="4462931" y="1471602"/>
              <a:chExt cx="2592315" cy="472424"/>
            </a:xfrm>
          </p:grpSpPr>
          <p:sp>
            <p:nvSpPr>
              <p:cNvPr id="66" name="Text Placeholder 3"/>
              <p:cNvSpPr txBox="1"/>
              <p:nvPr/>
            </p:nvSpPr>
            <p:spPr>
              <a:xfrm>
                <a:off x="4885922" y="1482361"/>
                <a:ext cx="2169324" cy="4616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algn="l" defTabSz="1218565">
                  <a:spcBef>
                    <a:spcPct val="20000"/>
                  </a:spcBef>
                  <a:defRPr/>
                </a:pPr>
                <a:r>
                  <a:rPr lang="zh-CN" altLang="en-US" sz="1300" b="1" dirty="0">
                    <a:solidFill>
                      <a:schemeClr val="bg1"/>
                    </a:solidFill>
                    <a:latin typeface="+mn-ea"/>
                  </a:rPr>
                  <a:t>此处添加详细文本描述，建议与标题相关并符合整体语言风格，语言描述尽量简洁生动。</a:t>
                </a:r>
                <a:endParaRPr lang="en-US" sz="13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462931" y="1471602"/>
                <a:ext cx="49" cy="42704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endParaRPr lang="en-US" sz="37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13" name="Group 79"/>
          <p:cNvGrpSpPr/>
          <p:nvPr/>
        </p:nvGrpSpPr>
        <p:grpSpPr>
          <a:xfrm>
            <a:off x="985918" y="2584099"/>
            <a:ext cx="3883692" cy="2414143"/>
            <a:chOff x="596900" y="1822450"/>
            <a:chExt cx="3259138" cy="2025650"/>
          </a:xfrm>
        </p:grpSpPr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596900" y="1822450"/>
              <a:ext cx="3259138" cy="2025650"/>
              <a:chOff x="376" y="1148"/>
              <a:chExt cx="2053" cy="1276"/>
            </a:xfrm>
          </p:grpSpPr>
          <p:sp>
            <p:nvSpPr>
              <p:cNvPr id="102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76" y="1148"/>
                <a:ext cx="2053" cy="127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29" name="Freeform 5"/>
              <p:cNvSpPr/>
              <p:nvPr/>
            </p:nvSpPr>
            <p:spPr bwMode="auto">
              <a:xfrm>
                <a:off x="640" y="1150"/>
                <a:ext cx="1525" cy="1002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925" y="0"/>
                  </a:cxn>
                  <a:cxn ang="0">
                    <a:pos x="958" y="33"/>
                  </a:cxn>
                  <a:cxn ang="0">
                    <a:pos x="958" y="596"/>
                  </a:cxn>
                  <a:cxn ang="0">
                    <a:pos x="925" y="629"/>
                  </a:cxn>
                  <a:cxn ang="0">
                    <a:pos x="33" y="629"/>
                  </a:cxn>
                  <a:cxn ang="0">
                    <a:pos x="0" y="596"/>
                  </a:cxn>
                  <a:cxn ang="0">
                    <a:pos x="0" y="33"/>
                  </a:cxn>
                  <a:cxn ang="0">
                    <a:pos x="33" y="0"/>
                  </a:cxn>
                </a:cxnLst>
                <a:rect l="0" t="0" r="r" b="b"/>
                <a:pathLst>
                  <a:path w="958" h="629">
                    <a:moveTo>
                      <a:pt x="33" y="0"/>
                    </a:moveTo>
                    <a:cubicBezTo>
                      <a:pt x="925" y="0"/>
                      <a:pt x="925" y="0"/>
                      <a:pt x="925" y="0"/>
                    </a:cubicBezTo>
                    <a:cubicBezTo>
                      <a:pt x="943" y="0"/>
                      <a:pt x="958" y="15"/>
                      <a:pt x="958" y="33"/>
                    </a:cubicBezTo>
                    <a:cubicBezTo>
                      <a:pt x="958" y="596"/>
                      <a:pt x="958" y="596"/>
                      <a:pt x="958" y="596"/>
                    </a:cubicBezTo>
                    <a:cubicBezTo>
                      <a:pt x="958" y="614"/>
                      <a:pt x="943" y="629"/>
                      <a:pt x="925" y="629"/>
                    </a:cubicBezTo>
                    <a:cubicBezTo>
                      <a:pt x="33" y="629"/>
                      <a:pt x="33" y="629"/>
                      <a:pt x="33" y="629"/>
                    </a:cubicBezTo>
                    <a:cubicBezTo>
                      <a:pt x="15" y="629"/>
                      <a:pt x="0" y="614"/>
                      <a:pt x="0" y="59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720" y="1255"/>
                <a:ext cx="1365" cy="7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1" name="Oval 7"/>
              <p:cNvSpPr>
                <a:spLocks noChangeArrowheads="1"/>
              </p:cNvSpPr>
              <p:nvPr/>
            </p:nvSpPr>
            <p:spPr bwMode="auto">
              <a:xfrm>
                <a:off x="1383" y="1185"/>
                <a:ext cx="39" cy="3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1371" y="2034"/>
                <a:ext cx="63" cy="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3" name="Freeform 9"/>
              <p:cNvSpPr/>
              <p:nvPr/>
            </p:nvSpPr>
            <p:spPr bwMode="auto">
              <a:xfrm>
                <a:off x="376" y="2152"/>
                <a:ext cx="2053" cy="173"/>
              </a:xfrm>
              <a:custGeom>
                <a:avLst/>
                <a:gdLst/>
                <a:ahLst/>
                <a:cxnLst>
                  <a:cxn ang="0">
                    <a:pos x="264" y="0"/>
                  </a:cxn>
                  <a:cxn ang="0">
                    <a:pos x="1789" y="0"/>
                  </a:cxn>
                  <a:cxn ang="0">
                    <a:pos x="2053" y="173"/>
                  </a:cxn>
                  <a:cxn ang="0">
                    <a:pos x="0" y="173"/>
                  </a:cxn>
                  <a:cxn ang="0">
                    <a:pos x="264" y="0"/>
                  </a:cxn>
                </a:cxnLst>
                <a:rect l="0" t="0" r="r" b="b"/>
                <a:pathLst>
                  <a:path w="2053" h="173">
                    <a:moveTo>
                      <a:pt x="264" y="0"/>
                    </a:moveTo>
                    <a:lnTo>
                      <a:pt x="1789" y="0"/>
                    </a:lnTo>
                    <a:lnTo>
                      <a:pt x="2053" y="173"/>
                    </a:lnTo>
                    <a:lnTo>
                      <a:pt x="0" y="173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4" name="Freeform 10"/>
              <p:cNvSpPr/>
              <p:nvPr/>
            </p:nvSpPr>
            <p:spPr bwMode="auto">
              <a:xfrm>
                <a:off x="376" y="2325"/>
                <a:ext cx="2053" cy="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90" y="0"/>
                  </a:cxn>
                  <a:cxn ang="0">
                    <a:pos x="1290" y="38"/>
                  </a:cxn>
                  <a:cxn ang="0">
                    <a:pos x="1266" y="61"/>
                  </a:cxn>
                  <a:cxn ang="0">
                    <a:pos x="24" y="61"/>
                  </a:cxn>
                  <a:cxn ang="0">
                    <a:pos x="0" y="38"/>
                  </a:cxn>
                  <a:cxn ang="0">
                    <a:pos x="0" y="0"/>
                  </a:cxn>
                </a:cxnLst>
                <a:rect l="0" t="0" r="r" b="b"/>
                <a:pathLst>
                  <a:path w="1290" h="61">
                    <a:moveTo>
                      <a:pt x="0" y="0"/>
                    </a:moveTo>
                    <a:cubicBezTo>
                      <a:pt x="1290" y="0"/>
                      <a:pt x="1290" y="0"/>
                      <a:pt x="1290" y="0"/>
                    </a:cubicBezTo>
                    <a:cubicBezTo>
                      <a:pt x="1290" y="38"/>
                      <a:pt x="1290" y="38"/>
                      <a:pt x="1290" y="38"/>
                    </a:cubicBezTo>
                    <a:cubicBezTo>
                      <a:pt x="1290" y="51"/>
                      <a:pt x="1280" y="61"/>
                      <a:pt x="1266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1" y="61"/>
                      <a:pt x="0" y="51"/>
                      <a:pt x="0" y="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1196" y="2376"/>
                <a:ext cx="413" cy="27"/>
              </a:xfrm>
              <a:prstGeom prst="roundRect">
                <a:avLst/>
              </a:prstGeom>
              <a:solidFill>
                <a:srgbClr val="70707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376" y="2325"/>
                <a:ext cx="2053" cy="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</p:grpSp>
        <p:sp>
          <p:nvSpPr>
            <p:cNvPr id="70" name="Freeform 69"/>
            <p:cNvSpPr/>
            <p:nvPr/>
          </p:nvSpPr>
          <p:spPr>
            <a:xfrm>
              <a:off x="1777224" y="2121054"/>
              <a:ext cx="900552" cy="900552"/>
            </a:xfrm>
            <a:custGeom>
              <a:avLst/>
              <a:gdLst>
                <a:gd name="connsiteX0" fmla="*/ 0 w 1293577"/>
                <a:gd name="connsiteY0" fmla="*/ 646789 h 1293577"/>
                <a:gd name="connsiteX1" fmla="*/ 189441 w 1293577"/>
                <a:gd name="connsiteY1" fmla="*/ 189440 h 1293577"/>
                <a:gd name="connsiteX2" fmla="*/ 646790 w 1293577"/>
                <a:gd name="connsiteY2" fmla="*/ 1 h 1293577"/>
                <a:gd name="connsiteX3" fmla="*/ 1104139 w 1293577"/>
                <a:gd name="connsiteY3" fmla="*/ 189442 h 1293577"/>
                <a:gd name="connsiteX4" fmla="*/ 1293578 w 1293577"/>
                <a:gd name="connsiteY4" fmla="*/ 646791 h 1293577"/>
                <a:gd name="connsiteX5" fmla="*/ 1104138 w 1293577"/>
                <a:gd name="connsiteY5" fmla="*/ 1104140 h 1293577"/>
                <a:gd name="connsiteX6" fmla="*/ 646789 w 1293577"/>
                <a:gd name="connsiteY6" fmla="*/ 1293580 h 1293577"/>
                <a:gd name="connsiteX7" fmla="*/ 189440 w 1293577"/>
                <a:gd name="connsiteY7" fmla="*/ 1104139 h 1293577"/>
                <a:gd name="connsiteX8" fmla="*/ 0 w 1293577"/>
                <a:gd name="connsiteY8" fmla="*/ 646790 h 1293577"/>
                <a:gd name="connsiteX9" fmla="*/ 0 w 1293577"/>
                <a:gd name="connsiteY9" fmla="*/ 646789 h 12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3577" h="1293577">
                  <a:moveTo>
                    <a:pt x="0" y="646789"/>
                  </a:moveTo>
                  <a:cubicBezTo>
                    <a:pt x="0" y="475250"/>
                    <a:pt x="68144" y="310737"/>
                    <a:pt x="189441" y="189440"/>
                  </a:cubicBezTo>
                  <a:cubicBezTo>
                    <a:pt x="310738" y="68144"/>
                    <a:pt x="475251" y="0"/>
                    <a:pt x="646790" y="1"/>
                  </a:cubicBezTo>
                  <a:cubicBezTo>
                    <a:pt x="818329" y="1"/>
                    <a:pt x="982842" y="68145"/>
                    <a:pt x="1104139" y="189442"/>
                  </a:cubicBezTo>
                  <a:cubicBezTo>
                    <a:pt x="1225435" y="310739"/>
                    <a:pt x="1293579" y="475252"/>
                    <a:pt x="1293578" y="646791"/>
                  </a:cubicBezTo>
                  <a:cubicBezTo>
                    <a:pt x="1293578" y="818330"/>
                    <a:pt x="1225434" y="982844"/>
                    <a:pt x="1104138" y="1104140"/>
                  </a:cubicBezTo>
                  <a:cubicBezTo>
                    <a:pt x="982841" y="1225436"/>
                    <a:pt x="818328" y="1293580"/>
                    <a:pt x="646789" y="1293580"/>
                  </a:cubicBezTo>
                  <a:cubicBezTo>
                    <a:pt x="475250" y="1293580"/>
                    <a:pt x="310736" y="1225436"/>
                    <a:pt x="189440" y="1104139"/>
                  </a:cubicBezTo>
                  <a:cubicBezTo>
                    <a:pt x="68144" y="982842"/>
                    <a:pt x="0" y="818329"/>
                    <a:pt x="0" y="646790"/>
                  </a:cubicBezTo>
                  <a:lnTo>
                    <a:pt x="0" y="64678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270" tIns="365760" rIns="226270" bIns="226270" numCol="1" spcCol="1270" anchor="b" anchorCtr="0">
              <a:noAutofit/>
            </a:bodyPr>
            <a:lstStyle/>
            <a:p>
              <a:pPr algn="ctr" defTabSz="17183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dirty="0">
                <a:latin typeface="+mn-ea"/>
              </a:endParaRPr>
            </a:p>
          </p:txBody>
        </p:sp>
      </p:grpSp>
      <p:cxnSp>
        <p:nvCxnSpPr>
          <p:cNvPr id="75" name="Elbow Connector 74"/>
          <p:cNvCxnSpPr>
            <a:stCxn id="28" idx="3"/>
          </p:cNvCxnSpPr>
          <p:nvPr/>
        </p:nvCxnSpPr>
        <p:spPr>
          <a:xfrm rot="10800000" flipV="1">
            <a:off x="2927764" y="1853823"/>
            <a:ext cx="2861038" cy="423036"/>
          </a:xfrm>
          <a:prstGeom prst="bentConnector3">
            <a:avLst>
              <a:gd name="adj1" fmla="val 99710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722078" y="3104829"/>
            <a:ext cx="107518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722078" y="4372495"/>
            <a:ext cx="107518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rot="10800000">
            <a:off x="2927764" y="5196225"/>
            <a:ext cx="2861038" cy="423036"/>
          </a:xfrm>
          <a:prstGeom prst="bentConnector3">
            <a:avLst>
              <a:gd name="adj1" fmla="val 99710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143"/>
          <p:cNvSpPr>
            <a:spLocks noEditPoints="1"/>
          </p:cNvSpPr>
          <p:nvPr/>
        </p:nvSpPr>
        <p:spPr bwMode="auto">
          <a:xfrm>
            <a:off x="8408356" y="1596998"/>
            <a:ext cx="501624" cy="462083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sp>
        <p:nvSpPr>
          <p:cNvPr id="55" name="Freeform 92"/>
          <p:cNvSpPr>
            <a:spLocks noEditPoints="1"/>
          </p:cNvSpPr>
          <p:nvPr/>
        </p:nvSpPr>
        <p:spPr bwMode="auto">
          <a:xfrm>
            <a:off x="8456004" y="2884441"/>
            <a:ext cx="473024" cy="481888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8452953" y="4139156"/>
            <a:ext cx="444423" cy="415877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57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8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0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5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68" name="Freeform 140"/>
          <p:cNvSpPr>
            <a:spLocks noEditPoints="1"/>
          </p:cNvSpPr>
          <p:nvPr/>
        </p:nvSpPr>
        <p:spPr bwMode="auto">
          <a:xfrm>
            <a:off x="8376928" y="5365859"/>
            <a:ext cx="493228" cy="493292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en-US">
              <a:latin typeface="+mn-ea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2638533" y="3178883"/>
            <a:ext cx="578463" cy="563929"/>
            <a:chOff x="8175625" y="987426"/>
            <a:chExt cx="314325" cy="306388"/>
          </a:xfrm>
          <a:solidFill>
            <a:schemeClr val="bg1"/>
          </a:solidFill>
        </p:grpSpPr>
        <p:sp>
          <p:nvSpPr>
            <p:cNvPr id="71" name="Freeform 104"/>
            <p:cNvSpPr/>
            <p:nvPr/>
          </p:nvSpPr>
          <p:spPr bwMode="auto">
            <a:xfrm>
              <a:off x="8258175" y="1144588"/>
              <a:ext cx="42863" cy="98425"/>
            </a:xfrm>
            <a:custGeom>
              <a:avLst/>
              <a:gdLst>
                <a:gd name="T0" fmla="*/ 11 w 19"/>
                <a:gd name="T1" fmla="*/ 43 h 43"/>
                <a:gd name="T2" fmla="*/ 19 w 19"/>
                <a:gd name="T3" fmla="*/ 43 h 43"/>
                <a:gd name="T4" fmla="*/ 19 w 19"/>
                <a:gd name="T5" fmla="*/ 0 h 43"/>
                <a:gd name="T6" fmla="*/ 12 w 19"/>
                <a:gd name="T7" fmla="*/ 0 h 43"/>
                <a:gd name="T8" fmla="*/ 11 w 19"/>
                <a:gd name="T9" fmla="*/ 4 h 43"/>
                <a:gd name="T10" fmla="*/ 8 w 19"/>
                <a:gd name="T11" fmla="*/ 7 h 43"/>
                <a:gd name="T12" fmla="*/ 4 w 19"/>
                <a:gd name="T13" fmla="*/ 8 h 43"/>
                <a:gd name="T14" fmla="*/ 0 w 19"/>
                <a:gd name="T15" fmla="*/ 9 h 43"/>
                <a:gd name="T16" fmla="*/ 0 w 19"/>
                <a:gd name="T17" fmla="*/ 15 h 43"/>
                <a:gd name="T18" fmla="*/ 11 w 19"/>
                <a:gd name="T19" fmla="*/ 15 h 43"/>
                <a:gd name="T20" fmla="*/ 11 w 19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43">
                  <a:moveTo>
                    <a:pt x="11" y="43"/>
                  </a:moveTo>
                  <a:cubicBezTo>
                    <a:pt x="19" y="43"/>
                    <a:pt x="19" y="43"/>
                    <a:pt x="19" y="4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3"/>
                    <a:pt x="11" y="4"/>
                  </a:cubicBezTo>
                  <a:cubicBezTo>
                    <a:pt x="10" y="5"/>
                    <a:pt x="9" y="6"/>
                    <a:pt x="8" y="7"/>
                  </a:cubicBezTo>
                  <a:cubicBezTo>
                    <a:pt x="7" y="8"/>
                    <a:pt x="6" y="8"/>
                    <a:pt x="4" y="8"/>
                  </a:cubicBezTo>
                  <a:cubicBezTo>
                    <a:pt x="3" y="9"/>
                    <a:pt x="1" y="9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2" name="Freeform 105"/>
            <p:cNvSpPr/>
            <p:nvPr/>
          </p:nvSpPr>
          <p:spPr bwMode="auto">
            <a:xfrm>
              <a:off x="8324850" y="1144588"/>
              <a:ext cx="71438" cy="98425"/>
            </a:xfrm>
            <a:custGeom>
              <a:avLst/>
              <a:gdLst>
                <a:gd name="T0" fmla="*/ 21 w 31"/>
                <a:gd name="T1" fmla="*/ 34 h 43"/>
                <a:gd name="T2" fmla="*/ 18 w 31"/>
                <a:gd name="T3" fmla="*/ 36 h 43"/>
                <a:gd name="T4" fmla="*/ 15 w 31"/>
                <a:gd name="T5" fmla="*/ 36 h 43"/>
                <a:gd name="T6" fmla="*/ 11 w 31"/>
                <a:gd name="T7" fmla="*/ 35 h 43"/>
                <a:gd name="T8" fmla="*/ 8 w 31"/>
                <a:gd name="T9" fmla="*/ 30 h 43"/>
                <a:gd name="T10" fmla="*/ 0 w 31"/>
                <a:gd name="T11" fmla="*/ 30 h 43"/>
                <a:gd name="T12" fmla="*/ 1 w 31"/>
                <a:gd name="T13" fmla="*/ 36 h 43"/>
                <a:gd name="T14" fmla="*/ 5 w 31"/>
                <a:gd name="T15" fmla="*/ 40 h 43"/>
                <a:gd name="T16" fmla="*/ 10 w 31"/>
                <a:gd name="T17" fmla="*/ 43 h 43"/>
                <a:gd name="T18" fmla="*/ 15 w 31"/>
                <a:gd name="T19" fmla="*/ 43 h 43"/>
                <a:gd name="T20" fmla="*/ 22 w 31"/>
                <a:gd name="T21" fmla="*/ 42 h 43"/>
                <a:gd name="T22" fmla="*/ 27 w 31"/>
                <a:gd name="T23" fmla="*/ 39 h 43"/>
                <a:gd name="T24" fmla="*/ 30 w 31"/>
                <a:gd name="T25" fmla="*/ 34 h 43"/>
                <a:gd name="T26" fmla="*/ 31 w 31"/>
                <a:gd name="T27" fmla="*/ 28 h 43"/>
                <a:gd name="T28" fmla="*/ 30 w 31"/>
                <a:gd name="T29" fmla="*/ 23 h 43"/>
                <a:gd name="T30" fmla="*/ 28 w 31"/>
                <a:gd name="T31" fmla="*/ 18 h 43"/>
                <a:gd name="T32" fmla="*/ 24 w 31"/>
                <a:gd name="T33" fmla="*/ 15 h 43"/>
                <a:gd name="T34" fmla="*/ 18 w 31"/>
                <a:gd name="T35" fmla="*/ 14 h 43"/>
                <a:gd name="T36" fmla="*/ 14 w 31"/>
                <a:gd name="T37" fmla="*/ 14 h 43"/>
                <a:gd name="T38" fmla="*/ 10 w 31"/>
                <a:gd name="T39" fmla="*/ 17 h 43"/>
                <a:gd name="T40" fmla="*/ 10 w 31"/>
                <a:gd name="T41" fmla="*/ 17 h 43"/>
                <a:gd name="T42" fmla="*/ 11 w 31"/>
                <a:gd name="T43" fmla="*/ 7 h 43"/>
                <a:gd name="T44" fmla="*/ 29 w 31"/>
                <a:gd name="T45" fmla="*/ 7 h 43"/>
                <a:gd name="T46" fmla="*/ 29 w 31"/>
                <a:gd name="T47" fmla="*/ 0 h 43"/>
                <a:gd name="T48" fmla="*/ 5 w 31"/>
                <a:gd name="T49" fmla="*/ 0 h 43"/>
                <a:gd name="T50" fmla="*/ 1 w 31"/>
                <a:gd name="T51" fmla="*/ 24 h 43"/>
                <a:gd name="T52" fmla="*/ 9 w 31"/>
                <a:gd name="T53" fmla="*/ 24 h 43"/>
                <a:gd name="T54" fmla="*/ 12 w 31"/>
                <a:gd name="T55" fmla="*/ 21 h 43"/>
                <a:gd name="T56" fmla="*/ 15 w 31"/>
                <a:gd name="T57" fmla="*/ 20 h 43"/>
                <a:gd name="T58" fmla="*/ 18 w 31"/>
                <a:gd name="T59" fmla="*/ 21 h 43"/>
                <a:gd name="T60" fmla="*/ 21 w 31"/>
                <a:gd name="T61" fmla="*/ 23 h 43"/>
                <a:gd name="T62" fmla="*/ 22 w 31"/>
                <a:gd name="T63" fmla="*/ 25 h 43"/>
                <a:gd name="T64" fmla="*/ 23 w 31"/>
                <a:gd name="T65" fmla="*/ 28 h 43"/>
                <a:gd name="T66" fmla="*/ 22 w 31"/>
                <a:gd name="T67" fmla="*/ 31 h 43"/>
                <a:gd name="T68" fmla="*/ 21 w 31"/>
                <a:gd name="T69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43">
                  <a:moveTo>
                    <a:pt x="21" y="34"/>
                  </a:moveTo>
                  <a:cubicBezTo>
                    <a:pt x="20" y="35"/>
                    <a:pt x="19" y="35"/>
                    <a:pt x="18" y="36"/>
                  </a:cubicBezTo>
                  <a:cubicBezTo>
                    <a:pt x="17" y="36"/>
                    <a:pt x="16" y="36"/>
                    <a:pt x="15" y="36"/>
                  </a:cubicBezTo>
                  <a:cubicBezTo>
                    <a:pt x="13" y="36"/>
                    <a:pt x="12" y="36"/>
                    <a:pt x="11" y="35"/>
                  </a:cubicBezTo>
                  <a:cubicBezTo>
                    <a:pt x="9" y="34"/>
                    <a:pt x="9" y="32"/>
                    <a:pt x="8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1" y="36"/>
                  </a:cubicBezTo>
                  <a:cubicBezTo>
                    <a:pt x="2" y="38"/>
                    <a:pt x="3" y="39"/>
                    <a:pt x="5" y="40"/>
                  </a:cubicBezTo>
                  <a:cubicBezTo>
                    <a:pt x="6" y="41"/>
                    <a:pt x="8" y="42"/>
                    <a:pt x="10" y="43"/>
                  </a:cubicBezTo>
                  <a:cubicBezTo>
                    <a:pt x="11" y="43"/>
                    <a:pt x="13" y="43"/>
                    <a:pt x="15" y="43"/>
                  </a:cubicBezTo>
                  <a:cubicBezTo>
                    <a:pt x="18" y="43"/>
                    <a:pt x="20" y="43"/>
                    <a:pt x="22" y="42"/>
                  </a:cubicBezTo>
                  <a:cubicBezTo>
                    <a:pt x="23" y="42"/>
                    <a:pt x="25" y="41"/>
                    <a:pt x="27" y="39"/>
                  </a:cubicBezTo>
                  <a:cubicBezTo>
                    <a:pt x="28" y="38"/>
                    <a:pt x="29" y="36"/>
                    <a:pt x="30" y="34"/>
                  </a:cubicBezTo>
                  <a:cubicBezTo>
                    <a:pt x="31" y="32"/>
                    <a:pt x="31" y="30"/>
                    <a:pt x="31" y="28"/>
                  </a:cubicBezTo>
                  <a:cubicBezTo>
                    <a:pt x="31" y="26"/>
                    <a:pt x="31" y="24"/>
                    <a:pt x="30" y="23"/>
                  </a:cubicBezTo>
                  <a:cubicBezTo>
                    <a:pt x="30" y="21"/>
                    <a:pt x="29" y="19"/>
                    <a:pt x="28" y="18"/>
                  </a:cubicBezTo>
                  <a:cubicBezTo>
                    <a:pt x="27" y="17"/>
                    <a:pt x="25" y="16"/>
                    <a:pt x="24" y="15"/>
                  </a:cubicBezTo>
                  <a:cubicBezTo>
                    <a:pt x="22" y="14"/>
                    <a:pt x="20" y="14"/>
                    <a:pt x="18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2" y="15"/>
                    <a:pt x="11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13" y="21"/>
                    <a:pt x="14" y="20"/>
                    <a:pt x="15" y="20"/>
                  </a:cubicBezTo>
                  <a:cubicBezTo>
                    <a:pt x="16" y="20"/>
                    <a:pt x="18" y="20"/>
                    <a:pt x="18" y="21"/>
                  </a:cubicBezTo>
                  <a:cubicBezTo>
                    <a:pt x="19" y="21"/>
                    <a:pt x="20" y="22"/>
                    <a:pt x="21" y="23"/>
                  </a:cubicBezTo>
                  <a:cubicBezTo>
                    <a:pt x="21" y="23"/>
                    <a:pt x="22" y="24"/>
                    <a:pt x="22" y="25"/>
                  </a:cubicBezTo>
                  <a:cubicBezTo>
                    <a:pt x="23" y="26"/>
                    <a:pt x="23" y="27"/>
                    <a:pt x="23" y="28"/>
                  </a:cubicBezTo>
                  <a:cubicBezTo>
                    <a:pt x="23" y="29"/>
                    <a:pt x="22" y="30"/>
                    <a:pt x="22" y="31"/>
                  </a:cubicBezTo>
                  <a:cubicBezTo>
                    <a:pt x="22" y="32"/>
                    <a:pt x="21" y="33"/>
                    <a:pt x="2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3" name="Freeform 106"/>
            <p:cNvSpPr/>
            <p:nvPr/>
          </p:nvSpPr>
          <p:spPr bwMode="auto">
            <a:xfrm>
              <a:off x="8232775" y="987426"/>
              <a:ext cx="36513" cy="63500"/>
            </a:xfrm>
            <a:custGeom>
              <a:avLst/>
              <a:gdLst>
                <a:gd name="T0" fmla="*/ 3 w 16"/>
                <a:gd name="T1" fmla="*/ 28 h 28"/>
                <a:gd name="T2" fmla="*/ 13 w 16"/>
                <a:gd name="T3" fmla="*/ 28 h 28"/>
                <a:gd name="T4" fmla="*/ 16 w 16"/>
                <a:gd name="T5" fmla="*/ 25 h 28"/>
                <a:gd name="T6" fmla="*/ 16 w 16"/>
                <a:gd name="T7" fmla="*/ 3 h 28"/>
                <a:gd name="T8" fmla="*/ 13 w 16"/>
                <a:gd name="T9" fmla="*/ 0 h 28"/>
                <a:gd name="T10" fmla="*/ 3 w 16"/>
                <a:gd name="T11" fmla="*/ 0 h 28"/>
                <a:gd name="T12" fmla="*/ 0 w 16"/>
                <a:gd name="T13" fmla="*/ 3 h 28"/>
                <a:gd name="T14" fmla="*/ 0 w 16"/>
                <a:gd name="T15" fmla="*/ 25 h 28"/>
                <a:gd name="T16" fmla="*/ 3 w 16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8">
                  <a:moveTo>
                    <a:pt x="3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6" y="27"/>
                    <a:pt x="16" y="2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4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4" name="Freeform 107"/>
            <p:cNvSpPr/>
            <p:nvPr/>
          </p:nvSpPr>
          <p:spPr bwMode="auto">
            <a:xfrm>
              <a:off x="8396288" y="987426"/>
              <a:ext cx="36513" cy="63500"/>
            </a:xfrm>
            <a:custGeom>
              <a:avLst/>
              <a:gdLst>
                <a:gd name="T0" fmla="*/ 3 w 16"/>
                <a:gd name="T1" fmla="*/ 28 h 28"/>
                <a:gd name="T2" fmla="*/ 13 w 16"/>
                <a:gd name="T3" fmla="*/ 28 h 28"/>
                <a:gd name="T4" fmla="*/ 16 w 16"/>
                <a:gd name="T5" fmla="*/ 25 h 28"/>
                <a:gd name="T6" fmla="*/ 16 w 16"/>
                <a:gd name="T7" fmla="*/ 3 h 28"/>
                <a:gd name="T8" fmla="*/ 13 w 16"/>
                <a:gd name="T9" fmla="*/ 0 h 28"/>
                <a:gd name="T10" fmla="*/ 3 w 16"/>
                <a:gd name="T11" fmla="*/ 0 h 28"/>
                <a:gd name="T12" fmla="*/ 0 w 16"/>
                <a:gd name="T13" fmla="*/ 3 h 28"/>
                <a:gd name="T14" fmla="*/ 0 w 16"/>
                <a:gd name="T15" fmla="*/ 25 h 28"/>
                <a:gd name="T16" fmla="*/ 3 w 16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8">
                  <a:moveTo>
                    <a:pt x="3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6" y="27"/>
                    <a:pt x="16" y="2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4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6" name="Freeform 108"/>
            <p:cNvSpPr>
              <a:spLocks noEditPoints="1"/>
            </p:cNvSpPr>
            <p:nvPr/>
          </p:nvSpPr>
          <p:spPr bwMode="auto">
            <a:xfrm>
              <a:off x="8175625" y="1012826"/>
              <a:ext cx="314325" cy="280988"/>
            </a:xfrm>
            <a:custGeom>
              <a:avLst/>
              <a:gdLst>
                <a:gd name="T0" fmla="*/ 121 w 137"/>
                <a:gd name="T1" fmla="*/ 0 h 122"/>
                <a:gd name="T2" fmla="*/ 117 w 137"/>
                <a:gd name="T3" fmla="*/ 0 h 122"/>
                <a:gd name="T4" fmla="*/ 117 w 137"/>
                <a:gd name="T5" fmla="*/ 14 h 122"/>
                <a:gd name="T6" fmla="*/ 109 w 137"/>
                <a:gd name="T7" fmla="*/ 23 h 122"/>
                <a:gd name="T8" fmla="*/ 99 w 137"/>
                <a:gd name="T9" fmla="*/ 23 h 122"/>
                <a:gd name="T10" fmla="*/ 90 w 137"/>
                <a:gd name="T11" fmla="*/ 14 h 122"/>
                <a:gd name="T12" fmla="*/ 90 w 137"/>
                <a:gd name="T13" fmla="*/ 0 h 122"/>
                <a:gd name="T14" fmla="*/ 46 w 137"/>
                <a:gd name="T15" fmla="*/ 0 h 122"/>
                <a:gd name="T16" fmla="*/ 46 w 137"/>
                <a:gd name="T17" fmla="*/ 14 h 122"/>
                <a:gd name="T18" fmla="*/ 38 w 137"/>
                <a:gd name="T19" fmla="*/ 23 h 122"/>
                <a:gd name="T20" fmla="*/ 28 w 137"/>
                <a:gd name="T21" fmla="*/ 23 h 122"/>
                <a:gd name="T22" fmla="*/ 20 w 137"/>
                <a:gd name="T23" fmla="*/ 14 h 122"/>
                <a:gd name="T24" fmla="*/ 20 w 137"/>
                <a:gd name="T25" fmla="*/ 0 h 122"/>
                <a:gd name="T26" fmla="*/ 16 w 137"/>
                <a:gd name="T27" fmla="*/ 0 h 122"/>
                <a:gd name="T28" fmla="*/ 0 w 137"/>
                <a:gd name="T29" fmla="*/ 16 h 122"/>
                <a:gd name="T30" fmla="*/ 0 w 137"/>
                <a:gd name="T31" fmla="*/ 46 h 122"/>
                <a:gd name="T32" fmla="*/ 0 w 137"/>
                <a:gd name="T33" fmla="*/ 106 h 122"/>
                <a:gd name="T34" fmla="*/ 16 w 137"/>
                <a:gd name="T35" fmla="*/ 122 h 122"/>
                <a:gd name="T36" fmla="*/ 121 w 137"/>
                <a:gd name="T37" fmla="*/ 122 h 122"/>
                <a:gd name="T38" fmla="*/ 137 w 137"/>
                <a:gd name="T39" fmla="*/ 106 h 122"/>
                <a:gd name="T40" fmla="*/ 137 w 137"/>
                <a:gd name="T41" fmla="*/ 46 h 122"/>
                <a:gd name="T42" fmla="*/ 137 w 137"/>
                <a:gd name="T43" fmla="*/ 16 h 122"/>
                <a:gd name="T44" fmla="*/ 121 w 137"/>
                <a:gd name="T45" fmla="*/ 0 h 122"/>
                <a:gd name="T46" fmla="*/ 127 w 137"/>
                <a:gd name="T47" fmla="*/ 106 h 122"/>
                <a:gd name="T48" fmla="*/ 121 w 137"/>
                <a:gd name="T49" fmla="*/ 112 h 122"/>
                <a:gd name="T50" fmla="*/ 16 w 137"/>
                <a:gd name="T51" fmla="*/ 112 h 122"/>
                <a:gd name="T52" fmla="*/ 10 w 137"/>
                <a:gd name="T53" fmla="*/ 106 h 122"/>
                <a:gd name="T54" fmla="*/ 10 w 137"/>
                <a:gd name="T55" fmla="*/ 46 h 122"/>
                <a:gd name="T56" fmla="*/ 127 w 137"/>
                <a:gd name="T57" fmla="*/ 46 h 122"/>
                <a:gd name="T58" fmla="*/ 127 w 137"/>
                <a:gd name="T59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22">
                  <a:moveTo>
                    <a:pt x="12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9"/>
                    <a:pt x="113" y="23"/>
                    <a:pt x="109" y="23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4" y="23"/>
                    <a:pt x="90" y="19"/>
                    <a:pt x="90" y="14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9"/>
                    <a:pt x="42" y="23"/>
                    <a:pt x="3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3" y="23"/>
                    <a:pt x="20" y="19"/>
                    <a:pt x="20" y="1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2"/>
                    <a:pt x="16" y="122"/>
                  </a:cubicBezTo>
                  <a:cubicBezTo>
                    <a:pt x="121" y="122"/>
                    <a:pt x="121" y="122"/>
                    <a:pt x="121" y="122"/>
                  </a:cubicBezTo>
                  <a:cubicBezTo>
                    <a:pt x="129" y="122"/>
                    <a:pt x="137" y="115"/>
                    <a:pt x="137" y="10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7"/>
                    <a:pt x="129" y="0"/>
                    <a:pt x="121" y="0"/>
                  </a:cubicBezTo>
                  <a:close/>
                  <a:moveTo>
                    <a:pt x="127" y="106"/>
                  </a:moveTo>
                  <a:cubicBezTo>
                    <a:pt x="127" y="109"/>
                    <a:pt x="124" y="112"/>
                    <a:pt x="121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3" y="112"/>
                    <a:pt x="10" y="109"/>
                    <a:pt x="10" y="10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27" y="46"/>
                    <a:pt x="127" y="46"/>
                    <a:pt x="127" y="46"/>
                  </a:cubicBezTo>
                  <a:lnTo>
                    <a:pt x="127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SELECTED" val="True"/>
</p:tagLst>
</file>

<file path=ppt/tags/tag2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3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4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7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8.xml><?xml version="1.0" encoding="utf-8"?>
<p:tagLst xmlns:p="http://schemas.openxmlformats.org/presentationml/2006/main">
  <p:tag name="SELECTED" val="True"/>
</p:tagLst>
</file>

<file path=ppt/tags/tag9.xml><?xml version="1.0" encoding="utf-8"?>
<p:tagLst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自定义 2">
      <a:dk1>
        <a:sysClr val="windowText" lastClr="000000"/>
      </a:dk1>
      <a:lt1>
        <a:sysClr val="window" lastClr="FFFFFF"/>
      </a:lt1>
      <a:dk2>
        <a:srgbClr val="00487E"/>
      </a:dk2>
      <a:lt2>
        <a:srgbClr val="007EAE"/>
      </a:lt2>
      <a:accent1>
        <a:srgbClr val="189CFF"/>
      </a:accent1>
      <a:accent2>
        <a:srgbClr val="0081E2"/>
      </a:accent2>
      <a:accent3>
        <a:srgbClr val="5DD3FF"/>
      </a:accent3>
      <a:accent4>
        <a:srgbClr val="5DD3FF"/>
      </a:accent4>
      <a:accent5>
        <a:srgbClr val="2FA6FF"/>
      </a:accent5>
      <a:accent6>
        <a:srgbClr val="0084B4"/>
      </a:accent6>
      <a:hlink>
        <a:srgbClr val="005390"/>
      </a:hlink>
      <a:folHlink>
        <a:srgbClr val="2DC7F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8110</Words>
  <Application>WPS 演示</Application>
  <PresentationFormat>宽屏</PresentationFormat>
  <Paragraphs>813</Paragraphs>
  <Slides>39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Arial</vt:lpstr>
      <vt:lpstr>宋体</vt:lpstr>
      <vt:lpstr>Wingdings</vt:lpstr>
      <vt:lpstr>Mongolian Baiti</vt:lpstr>
      <vt:lpstr>方正兰亭粗黑简体</vt:lpstr>
      <vt:lpstr>Nokia Font YanTi</vt:lpstr>
      <vt:lpstr>微软雅黑</vt:lpstr>
      <vt:lpstr>Corbel</vt:lpstr>
      <vt:lpstr>Arial Black</vt:lpstr>
      <vt:lpstr>Calibri</vt:lpstr>
      <vt:lpstr>Lato Black</vt:lpstr>
      <vt:lpstr>Arial</vt:lpstr>
      <vt:lpstr>Impact</vt:lpstr>
      <vt:lpstr>Calibri</vt:lpstr>
      <vt:lpstr>Agency FB</vt:lpstr>
      <vt:lpstr>Lato</vt:lpstr>
      <vt:lpstr>Office 主题</vt:lpstr>
      <vt:lpstr>1_Custom Design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13</cp:revision>
  <dcterms:created xsi:type="dcterms:W3CDTF">2015-05-05T08:02:00Z</dcterms:created>
  <dcterms:modified xsi:type="dcterms:W3CDTF">2017-06-06T02:32:56Z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