
<file path=[Content_Types].xml><?xml version="1.0" encoding="utf-8"?>
<Types xmlns="http://schemas.openxmlformats.org/package/2006/content-types">
  <Default Extension="jpeg" ContentType="image/jpeg"/>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 id="279" r:id="rId5"/>
    <p:sldId id="261" r:id="rId6"/>
    <p:sldId id="267" r:id="rId7"/>
    <p:sldId id="270" r:id="rId8"/>
    <p:sldId id="269" r:id="rId9"/>
    <p:sldId id="272" r:id="rId10"/>
    <p:sldId id="262" r:id="rId11"/>
    <p:sldId id="280" r:id="rId12"/>
    <p:sldId id="281" r:id="rId13"/>
    <p:sldId id="282" r:id="rId14"/>
    <p:sldId id="283" r:id="rId15"/>
    <p:sldId id="263" r:id="rId16"/>
    <p:sldId id="284" r:id="rId17"/>
    <p:sldId id="285" r:id="rId18"/>
    <p:sldId id="286" r:id="rId19"/>
    <p:sldId id="287" r:id="rId20"/>
    <p:sldId id="264" r:id="rId21"/>
    <p:sldId id="288" r:id="rId22"/>
    <p:sldId id="289" r:id="rId23"/>
    <p:sldId id="290" r:id="rId24"/>
    <p:sldId id="265" r:id="rId25"/>
    <p:sldId id="291" r:id="rId26"/>
    <p:sldId id="292" r:id="rId27"/>
    <p:sldId id="294" r:id="rId28"/>
    <p:sldId id="293" r:id="rId29"/>
    <p:sldId id="295" r:id="rId30"/>
    <p:sldId id="298" r:id="rId31"/>
    <p:sldId id="277" r:id="rId3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34" autoAdjust="0"/>
    <p:restoredTop sz="93981" autoAdjust="0"/>
  </p:normalViewPr>
  <p:slideViewPr>
    <p:cSldViewPr snapToGrid="0">
      <p:cViewPr varScale="1">
        <p:scale>
          <a:sx n="89" d="100"/>
          <a:sy n="89" d="100"/>
        </p:scale>
        <p:origin x="64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754964-2E6E-40DB-9107-56D2471F264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C4B795-F5B3-4977-9275-1D506C81FF5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endParaRPr lang="zh-CN" altLang="en-US"/>
          </a:p>
        </p:txBody>
      </p:sp>
      <p:sp>
        <p:nvSpPr>
          <p:cNvPr id="4" name="灯片编号占位符 3"/>
          <p:cNvSpPr>
            <a:spLocks noGrp="1"/>
          </p:cNvSpPr>
          <p:nvPr>
            <p:ph type="sldNum" sz="quarter" idx="10"/>
          </p:nvPr>
        </p:nvSpPr>
        <p:spPr/>
        <p:txBody>
          <a:bodyPr/>
          <a:lstStyle/>
          <a:p>
            <a:fld id="{7CC4B795-F5B3-4977-9275-1D506C81FF59}"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CC4B795-F5B3-4977-9275-1D506C81FF59}"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CC4B795-F5B3-4977-9275-1D506C81FF59}"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CC4B795-F5B3-4977-9275-1D506C81FF59}"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CC4B795-F5B3-4977-9275-1D506C81FF59}"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CC4B795-F5B3-4977-9275-1D506C81FF59}"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CC4B795-F5B3-4977-9275-1D506C81FF59}"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CC4B795-F5B3-4977-9275-1D506C81FF59}"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CC4B795-F5B3-4977-9275-1D506C81FF59}"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CC4B795-F5B3-4977-9275-1D506C81FF59}"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CC4B795-F5B3-4977-9275-1D506C81FF59}"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CC4B795-F5B3-4977-9275-1D506C81FF59}"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CC4B795-F5B3-4977-9275-1D506C81FF59}"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CC4B795-F5B3-4977-9275-1D506C81FF59}"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CC4B795-F5B3-4977-9275-1D506C81FF59}"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CC4B795-F5B3-4977-9275-1D506C81FF59}"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CC4B795-F5B3-4977-9275-1D506C81FF59}"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CC4B795-F5B3-4977-9275-1D506C81FF59}"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CC4B795-F5B3-4977-9275-1D506C81FF59}"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CC4B795-F5B3-4977-9275-1D506C81FF59}"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CC4B795-F5B3-4977-9275-1D506C81FF59}"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CC4B795-F5B3-4977-9275-1D506C81FF59}"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CC4B795-F5B3-4977-9275-1D506C81FF59}"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CC4B795-F5B3-4977-9275-1D506C81FF59}"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CC4B795-F5B3-4977-9275-1D506C81FF59}"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CC4B795-F5B3-4977-9275-1D506C81FF59}"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CC4B795-F5B3-4977-9275-1D506C81FF59}"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CC4B795-F5B3-4977-9275-1D506C81FF59}"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CC4B795-F5B3-4977-9275-1D506C81FF59}"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05D5964-A956-4EBB-B48B-8A3B22F459B9}"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4052B6B-BD09-40A2-AC13-6B832627255C}"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A05D5964-A956-4EBB-B48B-8A3B22F459B9}"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4052B6B-BD09-40A2-AC13-6B832627255C}"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A05D5964-A956-4EBB-B48B-8A3B22F459B9}"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4052B6B-BD09-40A2-AC13-6B832627255C}"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A05D5964-A956-4EBB-B48B-8A3B22F459B9}"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4052B6B-BD09-40A2-AC13-6B832627255C}"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endParaRPr lang="zh-CN" altLang="en-US"/>
          </a:p>
        </p:txBody>
      </p:sp>
      <p:sp>
        <p:nvSpPr>
          <p:cNvPr id="4" name="Date Placeholder 3"/>
          <p:cNvSpPr>
            <a:spLocks noGrp="1"/>
          </p:cNvSpPr>
          <p:nvPr>
            <p:ph type="dt" sz="half" idx="10"/>
          </p:nvPr>
        </p:nvSpPr>
        <p:spPr/>
        <p:txBody>
          <a:bodyPr/>
          <a:lstStyle/>
          <a:p>
            <a:fld id="{A05D5964-A956-4EBB-B48B-8A3B22F459B9}"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4052B6B-BD09-40A2-AC13-6B832627255C}"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fld id="{A05D5964-A956-4EBB-B48B-8A3B22F459B9}"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4052B6B-BD09-40A2-AC13-6B832627255C}"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endParaRPr lang="zh-CN" altLang="en-US"/>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endParaRPr lang="zh-CN" altLang="en-US"/>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fld id="{A05D5964-A956-4EBB-B48B-8A3B22F459B9}"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44052B6B-BD09-40A2-AC13-6B832627255C}"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05D5964-A956-4EBB-B48B-8A3B22F459B9}"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44052B6B-BD09-40A2-AC13-6B832627255C}"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5D5964-A956-4EBB-B48B-8A3B22F459B9}"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4052B6B-BD09-40A2-AC13-6B832627255C}"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endParaRPr lang="zh-CN" altLang="en-US"/>
          </a:p>
        </p:txBody>
      </p:sp>
      <p:sp>
        <p:nvSpPr>
          <p:cNvPr id="5" name="Date Placeholder 4"/>
          <p:cNvSpPr>
            <a:spLocks noGrp="1"/>
          </p:cNvSpPr>
          <p:nvPr>
            <p:ph type="dt" sz="half" idx="10"/>
          </p:nvPr>
        </p:nvSpPr>
        <p:spPr/>
        <p:txBody>
          <a:bodyPr/>
          <a:lstStyle/>
          <a:p>
            <a:fld id="{A05D5964-A956-4EBB-B48B-8A3B22F459B9}"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4052B6B-BD09-40A2-AC13-6B832627255C}"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endParaRPr lang="zh-CN" altLang="en-US"/>
          </a:p>
        </p:txBody>
      </p:sp>
      <p:sp>
        <p:nvSpPr>
          <p:cNvPr id="5" name="Date Placeholder 4"/>
          <p:cNvSpPr>
            <a:spLocks noGrp="1"/>
          </p:cNvSpPr>
          <p:nvPr>
            <p:ph type="dt" sz="half" idx="10"/>
          </p:nvPr>
        </p:nvSpPr>
        <p:spPr/>
        <p:txBody>
          <a:bodyPr/>
          <a:lstStyle/>
          <a:p>
            <a:fld id="{A05D5964-A956-4EBB-B48B-8A3B22F459B9}"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4052B6B-BD09-40A2-AC13-6B832627255C}"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0">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05D5964-A956-4EBB-B48B-8A3B22F459B9}" type="datetimeFigureOut">
              <a:rPr lang="zh-CN" altLang="en-US" smtClean="0"/>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4052B6B-BD09-40A2-AC13-6B832627255C}"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microsoft.com/office/2007/relationships/hdphoto" Target="../media/hdphoto1.wdp"/><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0.jpe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1.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jpe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加勒比海盗 - 9 - 士气展示上场">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026695" y="2000732"/>
            <a:ext cx="609600" cy="609600"/>
          </a:xfrm>
          <a:prstGeom prst="rect">
            <a:avLst/>
          </a:prstGeom>
        </p:spPr>
      </p:pic>
      <p:sp>
        <p:nvSpPr>
          <p:cNvPr id="18" name="矩形 17"/>
          <p:cNvSpPr/>
          <p:nvPr/>
        </p:nvSpPr>
        <p:spPr>
          <a:xfrm>
            <a:off x="0" y="1964001"/>
            <a:ext cx="9144000" cy="645160"/>
          </a:xfrm>
          <a:prstGeom prst="rect">
            <a:avLst/>
          </a:prstGeom>
        </p:spPr>
        <p:txBody>
          <a:bodyPr wrap="square">
            <a:spAutoFit/>
          </a:bodyPr>
          <a:lstStyle/>
          <a:p>
            <a:pPr algn="ctr"/>
            <a:r>
              <a:rPr lang="zh-CN" altLang="en-US" sz="3600" dirty="0">
                <a:solidFill>
                  <a:schemeClr val="accent2"/>
                </a:solidFill>
                <a:latin typeface="微软雅黑" panose="020B0503020204020204" pitchFamily="34" charset="-122"/>
                <a:ea typeface="微软雅黑" panose="020B0503020204020204" pitchFamily="34" charset="-122"/>
              </a:rPr>
              <a:t>开题报告毕业论文</a:t>
            </a:r>
            <a:r>
              <a:rPr lang="en-US" altLang="zh-CN" sz="3600" dirty="0">
                <a:solidFill>
                  <a:schemeClr val="accent2"/>
                </a:solidFill>
                <a:latin typeface="微软雅黑" panose="020B0503020204020204" pitchFamily="34" charset="-122"/>
                <a:ea typeface="微软雅黑" panose="020B0503020204020204" pitchFamily="34" charset="-122"/>
              </a:rPr>
              <a:t>PPT</a:t>
            </a:r>
            <a:r>
              <a:rPr lang="zh-CN" altLang="en-US" sz="3600" dirty="0">
                <a:solidFill>
                  <a:schemeClr val="accent2"/>
                </a:solidFill>
                <a:latin typeface="微软雅黑" panose="020B0503020204020204" pitchFamily="34" charset="-122"/>
                <a:ea typeface="微软雅黑" panose="020B0503020204020204" pitchFamily="34" charset="-122"/>
              </a:rPr>
              <a:t>模板</a:t>
            </a:r>
            <a:endParaRPr lang="zh-CN" altLang="en-US" sz="3600" dirty="0">
              <a:solidFill>
                <a:schemeClr val="accent2"/>
              </a:solidFill>
              <a:latin typeface="微软雅黑" panose="020B0503020204020204" pitchFamily="34" charset="-122"/>
              <a:ea typeface="微软雅黑" panose="020B0503020204020204" pitchFamily="34" charset="-122"/>
            </a:endParaRPr>
          </a:p>
        </p:txBody>
      </p:sp>
      <p:pic>
        <p:nvPicPr>
          <p:cNvPr id="19" name="组合 1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1369" y="707085"/>
            <a:ext cx="2699745" cy="973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p:cNvGrpSpPr/>
          <p:nvPr/>
        </p:nvGrpSpPr>
        <p:grpSpPr>
          <a:xfrm>
            <a:off x="2136032" y="3693636"/>
            <a:ext cx="1862763" cy="521165"/>
            <a:chOff x="2136032" y="3693636"/>
            <a:chExt cx="1862763" cy="521165"/>
          </a:xfrm>
        </p:grpSpPr>
        <p:sp>
          <p:nvSpPr>
            <p:cNvPr id="26" name="矩形: 圆角 25"/>
            <p:cNvSpPr/>
            <p:nvPr/>
          </p:nvSpPr>
          <p:spPr>
            <a:xfrm>
              <a:off x="2136032" y="3693636"/>
              <a:ext cx="1862763" cy="521165"/>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2238421" y="3813978"/>
              <a:ext cx="1657985" cy="306705"/>
            </a:xfrm>
            <a:prstGeom prst="rect">
              <a:avLst/>
            </a:prstGeom>
          </p:spPr>
          <p:txBody>
            <a:bodyPr wrap="none">
              <a:spAutoFit/>
            </a:bodyPr>
            <a:lstStyle/>
            <a:p>
              <a:pPr algn="ctr"/>
              <a:r>
                <a:rPr lang="zh-CN" altLang="en-US" sz="1400" dirty="0">
                  <a:solidFill>
                    <a:schemeClr val="accent2"/>
                  </a:solidFill>
                  <a:latin typeface="微软雅黑" panose="020B0503020204020204" pitchFamily="34" charset="-122"/>
                  <a:ea typeface="微软雅黑" panose="020B0503020204020204" pitchFamily="34" charset="-122"/>
                </a:rPr>
                <a:t>答辩人：情缘素材 </a:t>
              </a:r>
              <a:endParaRPr lang="zh-CN" altLang="en-US" sz="1400" dirty="0"/>
            </a:p>
          </p:txBody>
        </p:sp>
      </p:grpSp>
      <p:grpSp>
        <p:nvGrpSpPr>
          <p:cNvPr id="6" name="组合 5"/>
          <p:cNvGrpSpPr/>
          <p:nvPr/>
        </p:nvGrpSpPr>
        <p:grpSpPr>
          <a:xfrm>
            <a:off x="4798778" y="3693636"/>
            <a:ext cx="2156358" cy="521165"/>
            <a:chOff x="4798778" y="3693636"/>
            <a:chExt cx="2156358" cy="521165"/>
          </a:xfrm>
        </p:grpSpPr>
        <p:sp>
          <p:nvSpPr>
            <p:cNvPr id="28" name="矩形: 圆角 27"/>
            <p:cNvSpPr/>
            <p:nvPr/>
          </p:nvSpPr>
          <p:spPr>
            <a:xfrm>
              <a:off x="4798778" y="3693636"/>
              <a:ext cx="2156358" cy="521165"/>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4971783" y="3813978"/>
              <a:ext cx="1783080" cy="306705"/>
            </a:xfrm>
            <a:prstGeom prst="rect">
              <a:avLst/>
            </a:prstGeom>
          </p:spPr>
          <p:txBody>
            <a:bodyPr wrap="none">
              <a:spAutoFit/>
            </a:bodyPr>
            <a:lstStyle/>
            <a:p>
              <a:pPr algn="ctr"/>
              <a:r>
                <a:rPr lang="zh-CN" altLang="en-US" sz="1400" dirty="0">
                  <a:solidFill>
                    <a:schemeClr val="accent2"/>
                  </a:solidFill>
                  <a:latin typeface="微软雅黑" panose="020B0503020204020204" pitchFamily="34" charset="-122"/>
                  <a:ea typeface="微软雅黑" panose="020B0503020204020204" pitchFamily="34" charset="-122"/>
                </a:rPr>
                <a:t>指导老师：情缘素材</a:t>
              </a:r>
              <a:endParaRPr lang="zh-CN" altLang="en-US" sz="1400" dirty="0">
                <a:solidFill>
                  <a:schemeClr val="accent2"/>
                </a:solidFill>
                <a:latin typeface="微软雅黑" panose="020B0503020204020204" pitchFamily="34" charset="-122"/>
                <a:ea typeface="微软雅黑" panose="020B0503020204020204" pitchFamily="34" charset="-122"/>
              </a:endParaRPr>
            </a:p>
          </p:txBody>
        </p:sp>
      </p:grpSp>
      <p:sp>
        <p:nvSpPr>
          <p:cNvPr id="30" name="TextBox 33"/>
          <p:cNvSpPr txBox="1">
            <a:spLocks noChangeArrowheads="1"/>
          </p:cNvSpPr>
          <p:nvPr/>
        </p:nvSpPr>
        <p:spPr bwMode="auto">
          <a:xfrm>
            <a:off x="866633" y="2637628"/>
            <a:ext cx="741073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200" dirty="0">
                <a:solidFill>
                  <a:schemeClr val="bg1"/>
                </a:solidFill>
                <a:latin typeface="微软雅黑" panose="020B0503020204020204" pitchFamily="34" charset="-122"/>
                <a:ea typeface="微软雅黑" panose="020B0503020204020204" pitchFamily="34" charset="-122"/>
              </a:rPr>
              <a:t>本模板有完整的逻辑框架，贴近实用易于驾驭，学校</a:t>
            </a:r>
            <a:r>
              <a:rPr lang="en-US" altLang="zh-CN" sz="1200" dirty="0">
                <a:solidFill>
                  <a:schemeClr val="bg1"/>
                </a:solidFill>
                <a:latin typeface="微软雅黑" panose="020B0503020204020204" pitchFamily="34" charset="-122"/>
                <a:ea typeface="微软雅黑" panose="020B0503020204020204" pitchFamily="34" charset="-122"/>
              </a:rPr>
              <a:t>LOGO</a:t>
            </a:r>
            <a:r>
              <a:rPr lang="zh-CN" altLang="en-US" sz="1200" dirty="0">
                <a:solidFill>
                  <a:schemeClr val="bg1"/>
                </a:solidFill>
                <a:latin typeface="微软雅黑" panose="020B0503020204020204" pitchFamily="34" charset="-122"/>
                <a:ea typeface="微软雅黑" panose="020B0503020204020204" pitchFamily="34" charset="-122"/>
              </a:rPr>
              <a:t>请自行替换</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31" name="TextBox 34"/>
          <p:cNvSpPr txBox="1">
            <a:spLocks noChangeArrowheads="1"/>
          </p:cNvSpPr>
          <p:nvPr/>
        </p:nvSpPr>
        <p:spPr bwMode="auto">
          <a:xfrm>
            <a:off x="4977098" y="2774961"/>
            <a:ext cx="22698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1600" dirty="0">
                <a:solidFill>
                  <a:schemeClr val="accent2"/>
                </a:solidFill>
                <a:latin typeface="微软雅黑" panose="020B0503020204020204" pitchFamily="34" charset="-122"/>
                <a:ea typeface="微软雅黑" panose="020B0503020204020204" pitchFamily="34" charset="-122"/>
              </a:rPr>
              <a:t>班级：经济专业</a:t>
            </a:r>
            <a:r>
              <a:rPr lang="en-US" altLang="zh-CN" sz="1600" dirty="0">
                <a:solidFill>
                  <a:schemeClr val="accent2"/>
                </a:solidFill>
                <a:latin typeface="微软雅黑" panose="020B0503020204020204" pitchFamily="34" charset="-122"/>
                <a:ea typeface="微软雅黑" panose="020B0503020204020204" pitchFamily="34" charset="-122"/>
              </a:rPr>
              <a:t>01</a:t>
            </a:r>
            <a:r>
              <a:rPr lang="zh-CN" altLang="en-US" sz="1600" dirty="0">
                <a:solidFill>
                  <a:schemeClr val="accent2"/>
                </a:solidFill>
                <a:latin typeface="微软雅黑" panose="020B0503020204020204" pitchFamily="34" charset="-122"/>
                <a:ea typeface="微软雅黑" panose="020B0503020204020204" pitchFamily="34" charset="-122"/>
              </a:rPr>
              <a:t>班</a:t>
            </a:r>
            <a:endParaRPr lang="en-US" sz="1600" dirty="0">
              <a:solidFill>
                <a:schemeClr val="accent2"/>
              </a:solidFill>
              <a:latin typeface="微软雅黑" panose="020B0503020204020204" pitchFamily="34" charset="-122"/>
              <a:ea typeface="微软雅黑" panose="020B0503020204020204" pitchFamily="34" charset="-122"/>
            </a:endParaRPr>
          </a:p>
        </p:txBody>
      </p:sp>
      <p:sp>
        <p:nvSpPr>
          <p:cNvPr id="32" name="TextBox 35"/>
          <p:cNvSpPr txBox="1">
            <a:spLocks noChangeArrowheads="1"/>
          </p:cNvSpPr>
          <p:nvPr/>
        </p:nvSpPr>
        <p:spPr bwMode="auto">
          <a:xfrm>
            <a:off x="2112872" y="2774961"/>
            <a:ext cx="2871787" cy="41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1600" dirty="0">
                <a:solidFill>
                  <a:schemeClr val="accent2"/>
                </a:solidFill>
                <a:latin typeface="微软雅黑" panose="020B0503020204020204" pitchFamily="34" charset="-122"/>
                <a:ea typeface="微软雅黑" panose="020B0503020204020204" pitchFamily="34" charset="-122"/>
              </a:rPr>
              <a:t>学院：经济学院</a:t>
            </a:r>
            <a:endParaRPr lang="en-US" sz="1600"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4000" advClick="0" advTm="0">
        <p14:vortex dir="u"/>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31" presetClass="entr" presetSubtype="0" fill="hold" nodeType="after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p:cTn id="10" dur="500" fill="hold"/>
                                        <p:tgtEl>
                                          <p:spTgt spid="19"/>
                                        </p:tgtEl>
                                        <p:attrNameLst>
                                          <p:attrName>ppt_w</p:attrName>
                                        </p:attrNameLst>
                                      </p:cBhvr>
                                      <p:tavLst>
                                        <p:tav tm="0">
                                          <p:val>
                                            <p:fltVal val="0"/>
                                          </p:val>
                                        </p:tav>
                                        <p:tav tm="100000">
                                          <p:val>
                                            <p:strVal val="#ppt_w"/>
                                          </p:val>
                                        </p:tav>
                                      </p:tavLst>
                                    </p:anim>
                                    <p:anim calcmode="lin" valueType="num">
                                      <p:cBhvr>
                                        <p:cTn id="11" dur="500" fill="hold"/>
                                        <p:tgtEl>
                                          <p:spTgt spid="19"/>
                                        </p:tgtEl>
                                        <p:attrNameLst>
                                          <p:attrName>ppt_h</p:attrName>
                                        </p:attrNameLst>
                                      </p:cBhvr>
                                      <p:tavLst>
                                        <p:tav tm="0">
                                          <p:val>
                                            <p:fltVal val="0"/>
                                          </p:val>
                                        </p:tav>
                                        <p:tav tm="100000">
                                          <p:val>
                                            <p:strVal val="#ppt_h"/>
                                          </p:val>
                                        </p:tav>
                                      </p:tavLst>
                                    </p:anim>
                                    <p:anim calcmode="lin" valueType="num">
                                      <p:cBhvr>
                                        <p:cTn id="12" dur="500" fill="hold"/>
                                        <p:tgtEl>
                                          <p:spTgt spid="19"/>
                                        </p:tgtEl>
                                        <p:attrNameLst>
                                          <p:attrName>style.rotation</p:attrName>
                                        </p:attrNameLst>
                                      </p:cBhvr>
                                      <p:tavLst>
                                        <p:tav tm="0">
                                          <p:val>
                                            <p:fltVal val="90"/>
                                          </p:val>
                                        </p:tav>
                                        <p:tav tm="100000">
                                          <p:val>
                                            <p:fltVal val="0"/>
                                          </p:val>
                                        </p:tav>
                                      </p:tavLst>
                                    </p:anim>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56" presetClass="entr" presetSubtype="0" fill="hold" grpId="0" nodeType="clickEffect">
                                  <p:stCondLst>
                                    <p:cond delay="0"/>
                                  </p:stCondLst>
                                  <p:iterate type="lt">
                                    <p:tmPct val="10000"/>
                                  </p:iterate>
                                  <p:childTnLst>
                                    <p:set>
                                      <p:cBhvr>
                                        <p:cTn id="17" dur="1" fill="hold">
                                          <p:stCondLst>
                                            <p:cond delay="0"/>
                                          </p:stCondLst>
                                        </p:cTn>
                                        <p:tgtEl>
                                          <p:spTgt spid="18"/>
                                        </p:tgtEl>
                                        <p:attrNameLst>
                                          <p:attrName>style.visibility</p:attrName>
                                        </p:attrNameLst>
                                      </p:cBhvr>
                                      <p:to>
                                        <p:strVal val="visible"/>
                                      </p:to>
                                    </p:set>
                                    <p:anim by="(-#ppt_w*2)" calcmode="lin" valueType="num">
                                      <p:cBhvr rctx="PPT">
                                        <p:cTn id="18" dur="500" autoRev="1" fill="hold">
                                          <p:stCondLst>
                                            <p:cond delay="0"/>
                                          </p:stCondLst>
                                        </p:cTn>
                                        <p:tgtEl>
                                          <p:spTgt spid="18"/>
                                        </p:tgtEl>
                                        <p:attrNameLst>
                                          <p:attrName>ppt_w</p:attrName>
                                        </p:attrNameLst>
                                      </p:cBhvr>
                                    </p:anim>
                                    <p:anim by="(#ppt_w*0.50)" calcmode="lin" valueType="num">
                                      <p:cBhvr>
                                        <p:cTn id="19" dur="500" decel="50000" autoRev="1" fill="hold">
                                          <p:stCondLst>
                                            <p:cond delay="0"/>
                                          </p:stCondLst>
                                        </p:cTn>
                                        <p:tgtEl>
                                          <p:spTgt spid="18"/>
                                        </p:tgtEl>
                                        <p:attrNameLst>
                                          <p:attrName>ppt_x</p:attrName>
                                        </p:attrNameLst>
                                      </p:cBhvr>
                                    </p:anim>
                                    <p:anim from="(-#ppt_h/2)" to="(#ppt_y)" calcmode="lin" valueType="num">
                                      <p:cBhvr>
                                        <p:cTn id="20" dur="1000" fill="hold">
                                          <p:stCondLst>
                                            <p:cond delay="0"/>
                                          </p:stCondLst>
                                        </p:cTn>
                                        <p:tgtEl>
                                          <p:spTgt spid="18"/>
                                        </p:tgtEl>
                                        <p:attrNameLst>
                                          <p:attrName>ppt_y</p:attrName>
                                        </p:attrNameLst>
                                      </p:cBhvr>
                                    </p:anim>
                                    <p:animRot by="21600000">
                                      <p:cBhvr>
                                        <p:cTn id="21" dur="1000" fill="hold">
                                          <p:stCondLst>
                                            <p:cond delay="0"/>
                                          </p:stCondLst>
                                        </p:cTn>
                                        <p:tgtEl>
                                          <p:spTgt spid="18"/>
                                        </p:tgtEl>
                                        <p:attrNameLst>
                                          <p:attrName>r</p:attrName>
                                        </p:attrNameLst>
                                      </p:cBhvr>
                                    </p:animRot>
                                  </p:childTnLst>
                                </p:cTn>
                              </p:par>
                            </p:childTnLst>
                          </p:cTn>
                        </p:par>
                        <p:par>
                          <p:cTn id="22" fill="hold">
                            <p:stCondLst>
                              <p:cond delay="2200"/>
                            </p:stCondLst>
                            <p:childTnLst>
                              <p:par>
                                <p:cTn id="23" presetID="22" presetClass="entr" presetSubtype="8"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par>
                          <p:cTn id="26" fill="hold">
                            <p:stCondLst>
                              <p:cond delay="2700"/>
                            </p:stCondLst>
                            <p:childTnLst>
                              <p:par>
                                <p:cTn id="27" presetID="31" presetClass="entr" presetSubtype="0"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 calcmode="lin" valueType="num">
                                      <p:cBhvr>
                                        <p:cTn id="31" dur="500" fill="hold"/>
                                        <p:tgtEl>
                                          <p:spTgt spid="31"/>
                                        </p:tgtEl>
                                        <p:attrNameLst>
                                          <p:attrName>style.rotation</p:attrName>
                                        </p:attrNameLst>
                                      </p:cBhvr>
                                      <p:tavLst>
                                        <p:tav tm="0">
                                          <p:val>
                                            <p:fltVal val="90"/>
                                          </p:val>
                                        </p:tav>
                                        <p:tav tm="100000">
                                          <p:val>
                                            <p:fltVal val="0"/>
                                          </p:val>
                                        </p:tav>
                                      </p:tavLst>
                                    </p:anim>
                                    <p:animEffect transition="in" filter="fade">
                                      <p:cBhvr>
                                        <p:cTn id="32" dur="500"/>
                                        <p:tgtEl>
                                          <p:spTgt spid="31"/>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500" fill="hold"/>
                                        <p:tgtEl>
                                          <p:spTgt spid="32"/>
                                        </p:tgtEl>
                                        <p:attrNameLst>
                                          <p:attrName>ppt_w</p:attrName>
                                        </p:attrNameLst>
                                      </p:cBhvr>
                                      <p:tavLst>
                                        <p:tav tm="0">
                                          <p:val>
                                            <p:fltVal val="0"/>
                                          </p:val>
                                        </p:tav>
                                        <p:tav tm="100000">
                                          <p:val>
                                            <p:strVal val="#ppt_w"/>
                                          </p:val>
                                        </p:tav>
                                      </p:tavLst>
                                    </p:anim>
                                    <p:anim calcmode="lin" valueType="num">
                                      <p:cBhvr>
                                        <p:cTn id="36" dur="500" fill="hold"/>
                                        <p:tgtEl>
                                          <p:spTgt spid="32"/>
                                        </p:tgtEl>
                                        <p:attrNameLst>
                                          <p:attrName>ppt_h</p:attrName>
                                        </p:attrNameLst>
                                      </p:cBhvr>
                                      <p:tavLst>
                                        <p:tav tm="0">
                                          <p:val>
                                            <p:fltVal val="0"/>
                                          </p:val>
                                        </p:tav>
                                        <p:tav tm="100000">
                                          <p:val>
                                            <p:strVal val="#ppt_h"/>
                                          </p:val>
                                        </p:tav>
                                      </p:tavLst>
                                    </p:anim>
                                    <p:anim calcmode="lin" valueType="num">
                                      <p:cBhvr>
                                        <p:cTn id="37" dur="500" fill="hold"/>
                                        <p:tgtEl>
                                          <p:spTgt spid="32"/>
                                        </p:tgtEl>
                                        <p:attrNameLst>
                                          <p:attrName>style.rotation</p:attrName>
                                        </p:attrNameLst>
                                      </p:cBhvr>
                                      <p:tavLst>
                                        <p:tav tm="0">
                                          <p:val>
                                            <p:fltVal val="90"/>
                                          </p:val>
                                        </p:tav>
                                        <p:tav tm="100000">
                                          <p:val>
                                            <p:fltVal val="0"/>
                                          </p:val>
                                        </p:tav>
                                      </p:tavLst>
                                    </p:anim>
                                    <p:animEffect transition="in" filter="fade">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fltVal val="0"/>
                                          </p:val>
                                        </p:tav>
                                        <p:tav tm="100000">
                                          <p:val>
                                            <p:strVal val="#ppt_h"/>
                                          </p:val>
                                        </p:tav>
                                      </p:tavLst>
                                    </p:anim>
                                    <p:animEffect transition="in" filter="fade">
                                      <p:cBhvr>
                                        <p:cTn id="45" dur="500"/>
                                        <p:tgtEl>
                                          <p:spTgt spid="5"/>
                                        </p:tgtEl>
                                      </p:cBhvr>
                                    </p:animEffect>
                                  </p:childTnLst>
                                </p:cTn>
                              </p:par>
                              <p:par>
                                <p:cTn id="46" presetID="53" presetClass="entr" presetSubtype="16"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p:cTn id="48" dur="500" fill="hold"/>
                                        <p:tgtEl>
                                          <p:spTgt spid="6"/>
                                        </p:tgtEl>
                                        <p:attrNameLst>
                                          <p:attrName>ppt_w</p:attrName>
                                        </p:attrNameLst>
                                      </p:cBhvr>
                                      <p:tavLst>
                                        <p:tav tm="0">
                                          <p:val>
                                            <p:fltVal val="0"/>
                                          </p:val>
                                        </p:tav>
                                        <p:tav tm="100000">
                                          <p:val>
                                            <p:strVal val="#ppt_w"/>
                                          </p:val>
                                        </p:tav>
                                      </p:tavLst>
                                    </p:anim>
                                    <p:anim calcmode="lin" valueType="num">
                                      <p:cBhvr>
                                        <p:cTn id="49" dur="500" fill="hold"/>
                                        <p:tgtEl>
                                          <p:spTgt spid="6"/>
                                        </p:tgtEl>
                                        <p:attrNameLst>
                                          <p:attrName>ppt_h</p:attrName>
                                        </p:attrNameLst>
                                      </p:cBhvr>
                                      <p:tavLst>
                                        <p:tav tm="0">
                                          <p:val>
                                            <p:fltVal val="0"/>
                                          </p:val>
                                        </p:tav>
                                        <p:tav tm="100000">
                                          <p:val>
                                            <p:strVal val="#ppt_h"/>
                                          </p:val>
                                        </p:tav>
                                      </p:tavLst>
                                    </p:anim>
                                    <p:animEffect transition="in" filter="fade">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1" repeatCount="indefinite" fill="remove" display="0">
                  <p:stCondLst>
                    <p:cond delay="indefinite"/>
                  </p:stCondLst>
                  <p:endCondLst>
                    <p:cond evt="onStopAudio" delay="0">
                      <p:tgtEl>
                        <p:sldTgt/>
                      </p:tgtEl>
                    </p:cond>
                  </p:endCondLst>
                </p:cTn>
                <p:tgtEl>
                  <p:spTgt spid="4"/>
                </p:tgtEl>
              </p:cMediaNode>
            </p:audio>
          </p:childTnLst>
        </p:cTn>
      </p:par>
    </p:tnLst>
    <p:bldLst>
      <p:bldP spid="18" grpId="0"/>
      <p:bldP spid="30" grpId="0" autoUpdateAnimBg="0"/>
      <p:bldP spid="31" grpId="0" autoUpdateAnimBg="0"/>
      <p:bldP spid="32"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94772" y="139059"/>
            <a:ext cx="1723549" cy="461665"/>
          </a:xfrm>
          <a:prstGeom prst="rect">
            <a:avLst/>
          </a:prstGeom>
        </p:spPr>
        <p:txBody>
          <a:bodyPr wrap="none">
            <a:spAutoFit/>
          </a:bodyPr>
          <a:lstStyle/>
          <a:p>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研究的思路</a:t>
            </a:r>
            <a:endPar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209483" y="246619"/>
            <a:ext cx="264319" cy="277967"/>
            <a:chOff x="7687634" y="482963"/>
            <a:chExt cx="264319" cy="277967"/>
          </a:xfrm>
        </p:grpSpPr>
        <p:sp>
          <p:nvSpPr>
            <p:cNvPr id="13" name="矩形 12"/>
            <p:cNvSpPr/>
            <p:nvPr/>
          </p:nvSpPr>
          <p:spPr>
            <a:xfrm>
              <a:off x="7687634" y="482963"/>
              <a:ext cx="231880" cy="23188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7714007" y="522984"/>
              <a:ext cx="237946" cy="23794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矩形 33"/>
          <p:cNvSpPr/>
          <p:nvPr/>
        </p:nvSpPr>
        <p:spPr>
          <a:xfrm>
            <a:off x="7724632" y="220947"/>
            <a:ext cx="1419367" cy="385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5" name="组合 16"/>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804288" y="245628"/>
            <a:ext cx="924862" cy="3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reeform 13"/>
          <p:cNvSpPr/>
          <p:nvPr/>
        </p:nvSpPr>
        <p:spPr bwMode="auto">
          <a:xfrm>
            <a:off x="7451593" y="1927051"/>
            <a:ext cx="689102" cy="1822463"/>
          </a:xfrm>
          <a:custGeom>
            <a:avLst/>
            <a:gdLst>
              <a:gd name="T0" fmla="*/ 2147483647 w 1141"/>
              <a:gd name="T1" fmla="*/ 2147483647 h 3278"/>
              <a:gd name="T2" fmla="*/ 2147483647 w 1141"/>
              <a:gd name="T3" fmla="*/ 2147483647 h 3278"/>
              <a:gd name="T4" fmla="*/ 0 w 1141"/>
              <a:gd name="T5" fmla="*/ 2147483647 h 3278"/>
              <a:gd name="T6" fmla="*/ 0 w 1141"/>
              <a:gd name="T7" fmla="*/ 0 h 3278"/>
              <a:gd name="T8" fmla="*/ 2147483647 w 1141"/>
              <a:gd name="T9" fmla="*/ 2147483647 h 32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1" h="3278">
                <a:moveTo>
                  <a:pt x="1141" y="1140"/>
                </a:moveTo>
                <a:lnTo>
                  <a:pt x="1141" y="2138"/>
                </a:lnTo>
                <a:lnTo>
                  <a:pt x="0" y="3278"/>
                </a:lnTo>
                <a:lnTo>
                  <a:pt x="0" y="0"/>
                </a:lnTo>
                <a:lnTo>
                  <a:pt x="1141" y="1140"/>
                </a:lnTo>
                <a:close/>
              </a:path>
            </a:pathLst>
          </a:custGeom>
          <a:solidFill>
            <a:schemeClr val="accent2"/>
          </a:solidFill>
          <a:ln>
            <a:noFill/>
          </a:ln>
        </p:spPr>
        <p:txBody>
          <a:bodyPr/>
          <a:lstStyle/>
          <a:p>
            <a:endParaRPr lang="zh-CN" altLang="en-US" sz="1350"/>
          </a:p>
        </p:txBody>
      </p:sp>
      <p:sp>
        <p:nvSpPr>
          <p:cNvPr id="37" name="Freeform 14"/>
          <p:cNvSpPr/>
          <p:nvPr/>
        </p:nvSpPr>
        <p:spPr bwMode="auto">
          <a:xfrm>
            <a:off x="723617" y="3026243"/>
            <a:ext cx="7417078" cy="759367"/>
          </a:xfrm>
          <a:custGeom>
            <a:avLst/>
            <a:gdLst>
              <a:gd name="T0" fmla="*/ 2147483647 w 12294"/>
              <a:gd name="T1" fmla="*/ 2147483647 h 1546"/>
              <a:gd name="T2" fmla="*/ 2147483647 w 12294"/>
              <a:gd name="T3" fmla="*/ 2147483647 h 1546"/>
              <a:gd name="T4" fmla="*/ 2147483647 w 12294"/>
              <a:gd name="T5" fmla="*/ 2147483647 h 1546"/>
              <a:gd name="T6" fmla="*/ 2147483647 w 12294"/>
              <a:gd name="T7" fmla="*/ 2147483647 h 1546"/>
              <a:gd name="T8" fmla="*/ 2147483647 w 12294"/>
              <a:gd name="T9" fmla="*/ 2147483647 h 1546"/>
              <a:gd name="T10" fmla="*/ 2147483647 w 12294"/>
              <a:gd name="T11" fmla="*/ 2147483647 h 1546"/>
              <a:gd name="T12" fmla="*/ 0 w 12294"/>
              <a:gd name="T13" fmla="*/ 2147483647 h 1546"/>
              <a:gd name="T14" fmla="*/ 2147483647 w 12294"/>
              <a:gd name="T15" fmla="*/ 2147483647 h 1546"/>
              <a:gd name="T16" fmla="*/ 2147483647 w 12294"/>
              <a:gd name="T17" fmla="*/ 0 h 1546"/>
              <a:gd name="T18" fmla="*/ 2147483647 w 12294"/>
              <a:gd name="T19" fmla="*/ 2147483647 h 15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294" h="1546">
                <a:moveTo>
                  <a:pt x="523" y="203"/>
                </a:moveTo>
                <a:lnTo>
                  <a:pt x="12294" y="203"/>
                </a:lnTo>
                <a:lnTo>
                  <a:pt x="11153" y="1343"/>
                </a:lnTo>
                <a:lnTo>
                  <a:pt x="523" y="1343"/>
                </a:lnTo>
                <a:lnTo>
                  <a:pt x="523" y="1546"/>
                </a:lnTo>
                <a:lnTo>
                  <a:pt x="261" y="1159"/>
                </a:lnTo>
                <a:lnTo>
                  <a:pt x="0" y="773"/>
                </a:lnTo>
                <a:lnTo>
                  <a:pt x="261" y="387"/>
                </a:lnTo>
                <a:lnTo>
                  <a:pt x="523" y="0"/>
                </a:lnTo>
                <a:lnTo>
                  <a:pt x="523" y="203"/>
                </a:lnTo>
                <a:close/>
              </a:path>
            </a:pathLst>
          </a:custGeom>
          <a:noFill/>
          <a:ln>
            <a:solidFill>
              <a:schemeClr val="accent2"/>
            </a:solidFill>
            <a:prstDash val="sysDash"/>
          </a:ln>
        </p:spPr>
        <p:txBody>
          <a:bodyPr/>
          <a:lstStyle/>
          <a:p>
            <a:endParaRPr lang="zh-CN" altLang="en-US" sz="1350"/>
          </a:p>
        </p:txBody>
      </p:sp>
      <p:sp>
        <p:nvSpPr>
          <p:cNvPr id="38" name="Freeform 15"/>
          <p:cNvSpPr/>
          <p:nvPr/>
        </p:nvSpPr>
        <p:spPr bwMode="auto">
          <a:xfrm>
            <a:off x="730759" y="1963147"/>
            <a:ext cx="7409937" cy="582272"/>
          </a:xfrm>
          <a:custGeom>
            <a:avLst/>
            <a:gdLst>
              <a:gd name="T0" fmla="*/ 0 w 12281"/>
              <a:gd name="T1" fmla="*/ 0 h 1140"/>
              <a:gd name="T2" fmla="*/ 2147483647 w 12281"/>
              <a:gd name="T3" fmla="*/ 0 h 1140"/>
              <a:gd name="T4" fmla="*/ 2147483647 w 12281"/>
              <a:gd name="T5" fmla="*/ 2147483647 h 1140"/>
              <a:gd name="T6" fmla="*/ 0 w 12281"/>
              <a:gd name="T7" fmla="*/ 2147483647 h 1140"/>
              <a:gd name="T8" fmla="*/ 2147483647 w 12281"/>
              <a:gd name="T9" fmla="*/ 2147483647 h 1140"/>
              <a:gd name="T10" fmla="*/ 0 w 12281"/>
              <a:gd name="T11" fmla="*/ 0 h 11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281" h="1140">
                <a:moveTo>
                  <a:pt x="0" y="0"/>
                </a:moveTo>
                <a:lnTo>
                  <a:pt x="11140" y="0"/>
                </a:lnTo>
                <a:lnTo>
                  <a:pt x="12281" y="1140"/>
                </a:lnTo>
                <a:lnTo>
                  <a:pt x="0" y="1140"/>
                </a:lnTo>
                <a:lnTo>
                  <a:pt x="570" y="570"/>
                </a:lnTo>
                <a:lnTo>
                  <a:pt x="0" y="0"/>
                </a:lnTo>
                <a:close/>
              </a:path>
            </a:pathLst>
          </a:custGeom>
          <a:noFill/>
          <a:ln w="9525">
            <a:solidFill>
              <a:schemeClr val="accent2"/>
            </a:solidFill>
            <a:prstDash val="sysDash"/>
            <a:round/>
          </a:ln>
        </p:spPr>
        <p:txBody>
          <a:bodyPr/>
          <a:lstStyle/>
          <a:p>
            <a:endParaRPr lang="zh-CN" altLang="en-US" sz="1350"/>
          </a:p>
        </p:txBody>
      </p:sp>
      <p:sp>
        <p:nvSpPr>
          <p:cNvPr id="39" name="Oval 17"/>
          <p:cNvSpPr>
            <a:spLocks noChangeArrowheads="1"/>
          </p:cNvSpPr>
          <p:nvPr/>
        </p:nvSpPr>
        <p:spPr bwMode="auto">
          <a:xfrm>
            <a:off x="1715022" y="2083229"/>
            <a:ext cx="382041" cy="380851"/>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pPr algn="ctr"/>
            <a:r>
              <a:rPr lang="en-US" altLang="zh-CN" sz="1500" b="1" dirty="0">
                <a:solidFill>
                  <a:schemeClr val="bg1"/>
                </a:solidFill>
                <a:latin typeface="Impact" panose="020B0806030902050204" pitchFamily="34" charset="0"/>
              </a:rPr>
              <a:t>1</a:t>
            </a:r>
            <a:endParaRPr lang="zh-CN" altLang="en-US" sz="1500" b="1" dirty="0">
              <a:solidFill>
                <a:schemeClr val="bg1"/>
              </a:solidFill>
              <a:latin typeface="Impact" panose="020B0806030902050204" pitchFamily="34" charset="0"/>
            </a:endParaRPr>
          </a:p>
        </p:txBody>
      </p:sp>
      <p:sp>
        <p:nvSpPr>
          <p:cNvPr id="40" name="TextBox 7"/>
          <p:cNvSpPr txBox="1">
            <a:spLocks noChangeArrowheads="1"/>
          </p:cNvSpPr>
          <p:nvPr/>
        </p:nvSpPr>
        <p:spPr bwMode="auto">
          <a:xfrm>
            <a:off x="1225865" y="1022519"/>
            <a:ext cx="1440094"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标题数字等都可以通题数字标题标题题数字标题数字等。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1" name="Oval 17"/>
          <p:cNvSpPr>
            <a:spLocks noChangeArrowheads="1"/>
          </p:cNvSpPr>
          <p:nvPr/>
        </p:nvSpPr>
        <p:spPr bwMode="auto">
          <a:xfrm>
            <a:off x="3889443" y="2083229"/>
            <a:ext cx="382042" cy="380851"/>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pPr algn="ctr"/>
            <a:r>
              <a:rPr lang="en-US" altLang="zh-CN" sz="1500" b="1">
                <a:solidFill>
                  <a:schemeClr val="bg1"/>
                </a:solidFill>
                <a:latin typeface="Impact" panose="020B0806030902050204" pitchFamily="34" charset="0"/>
              </a:rPr>
              <a:t>2</a:t>
            </a:r>
            <a:endParaRPr lang="zh-CN" altLang="en-US" sz="1500" b="1">
              <a:solidFill>
                <a:schemeClr val="bg1"/>
              </a:solidFill>
              <a:latin typeface="Impact" panose="020B0806030902050204" pitchFamily="34" charset="0"/>
            </a:endParaRPr>
          </a:p>
        </p:txBody>
      </p:sp>
      <p:sp>
        <p:nvSpPr>
          <p:cNvPr id="42" name="Oval 17"/>
          <p:cNvSpPr>
            <a:spLocks noChangeArrowheads="1"/>
          </p:cNvSpPr>
          <p:nvPr/>
        </p:nvSpPr>
        <p:spPr bwMode="auto">
          <a:xfrm>
            <a:off x="6126944" y="2083229"/>
            <a:ext cx="382042" cy="380851"/>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pPr algn="ctr"/>
            <a:r>
              <a:rPr lang="en-US" altLang="zh-CN" sz="1500" b="1">
                <a:solidFill>
                  <a:schemeClr val="bg1"/>
                </a:solidFill>
                <a:latin typeface="Impact" panose="020B0806030902050204" pitchFamily="34" charset="0"/>
              </a:rPr>
              <a:t>3</a:t>
            </a:r>
            <a:endParaRPr lang="zh-CN" altLang="en-US" sz="1500" b="1">
              <a:solidFill>
                <a:schemeClr val="bg1"/>
              </a:solidFill>
              <a:latin typeface="Impact" panose="020B0806030902050204" pitchFamily="34" charset="0"/>
            </a:endParaRPr>
          </a:p>
        </p:txBody>
      </p:sp>
      <p:sp>
        <p:nvSpPr>
          <p:cNvPr id="43" name="Oval 17"/>
          <p:cNvSpPr>
            <a:spLocks noChangeArrowheads="1"/>
          </p:cNvSpPr>
          <p:nvPr/>
        </p:nvSpPr>
        <p:spPr bwMode="auto">
          <a:xfrm>
            <a:off x="1715022" y="3230169"/>
            <a:ext cx="382041" cy="380851"/>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pPr algn="ctr"/>
            <a:r>
              <a:rPr lang="en-US" altLang="zh-CN" sz="1500" b="1">
                <a:solidFill>
                  <a:schemeClr val="bg1"/>
                </a:solidFill>
                <a:latin typeface="Impact" panose="020B0806030902050204" pitchFamily="34" charset="0"/>
              </a:rPr>
              <a:t>6</a:t>
            </a:r>
            <a:endParaRPr lang="zh-CN" altLang="en-US" sz="1500" b="1">
              <a:solidFill>
                <a:schemeClr val="bg1"/>
              </a:solidFill>
              <a:latin typeface="Impact" panose="020B0806030902050204" pitchFamily="34" charset="0"/>
            </a:endParaRPr>
          </a:p>
        </p:txBody>
      </p:sp>
      <p:sp>
        <p:nvSpPr>
          <p:cNvPr id="44" name="Oval 17"/>
          <p:cNvSpPr>
            <a:spLocks noChangeArrowheads="1"/>
          </p:cNvSpPr>
          <p:nvPr/>
        </p:nvSpPr>
        <p:spPr bwMode="auto">
          <a:xfrm>
            <a:off x="3889443" y="3230169"/>
            <a:ext cx="382042" cy="380851"/>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pPr algn="ctr"/>
            <a:r>
              <a:rPr lang="en-US" altLang="zh-CN" sz="1500" b="1">
                <a:solidFill>
                  <a:schemeClr val="bg1"/>
                </a:solidFill>
                <a:latin typeface="Impact" panose="020B0806030902050204" pitchFamily="34" charset="0"/>
              </a:rPr>
              <a:t>5</a:t>
            </a:r>
            <a:endParaRPr lang="zh-CN" altLang="en-US" sz="1500" b="1">
              <a:solidFill>
                <a:schemeClr val="bg1"/>
              </a:solidFill>
              <a:latin typeface="Impact" panose="020B0806030902050204" pitchFamily="34" charset="0"/>
            </a:endParaRPr>
          </a:p>
        </p:txBody>
      </p:sp>
      <p:sp>
        <p:nvSpPr>
          <p:cNvPr id="45" name="Oval 17"/>
          <p:cNvSpPr>
            <a:spLocks noChangeArrowheads="1"/>
          </p:cNvSpPr>
          <p:nvPr/>
        </p:nvSpPr>
        <p:spPr bwMode="auto">
          <a:xfrm>
            <a:off x="6126944" y="3230169"/>
            <a:ext cx="382042" cy="380851"/>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pPr algn="ctr"/>
            <a:r>
              <a:rPr lang="en-US" altLang="zh-CN" sz="1500" b="1">
                <a:solidFill>
                  <a:schemeClr val="bg1"/>
                </a:solidFill>
                <a:latin typeface="Impact" panose="020B0806030902050204" pitchFamily="34" charset="0"/>
              </a:rPr>
              <a:t>4</a:t>
            </a:r>
            <a:endParaRPr lang="zh-CN" altLang="en-US" sz="1500" b="1">
              <a:solidFill>
                <a:schemeClr val="bg1"/>
              </a:solidFill>
              <a:latin typeface="Impact" panose="020B0806030902050204" pitchFamily="34" charset="0"/>
            </a:endParaRPr>
          </a:p>
        </p:txBody>
      </p:sp>
      <p:sp>
        <p:nvSpPr>
          <p:cNvPr id="46" name="TextBox 14"/>
          <p:cNvSpPr txBox="1">
            <a:spLocks noChangeArrowheads="1"/>
          </p:cNvSpPr>
          <p:nvPr/>
        </p:nvSpPr>
        <p:spPr bwMode="auto">
          <a:xfrm>
            <a:off x="3361012" y="1022519"/>
            <a:ext cx="1438904" cy="757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标题数字等都可以通题数字标题标题题数字标题数字等。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7" name="TextBox 15"/>
          <p:cNvSpPr txBox="1">
            <a:spLocks noChangeArrowheads="1"/>
          </p:cNvSpPr>
          <p:nvPr/>
        </p:nvSpPr>
        <p:spPr bwMode="auto">
          <a:xfrm>
            <a:off x="5597324" y="1022519"/>
            <a:ext cx="1440094" cy="757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标题数字等都可以通题数字标题标题题数字标题数字等。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8" name="TextBox 16"/>
          <p:cNvSpPr txBox="1">
            <a:spLocks noChangeArrowheads="1"/>
          </p:cNvSpPr>
          <p:nvPr/>
        </p:nvSpPr>
        <p:spPr bwMode="auto">
          <a:xfrm>
            <a:off x="1225865" y="4103708"/>
            <a:ext cx="1440094" cy="757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标题数字等都可以通题数字标题标题题数字标题数字等。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9" name="TextBox 17"/>
          <p:cNvSpPr txBox="1">
            <a:spLocks noChangeArrowheads="1"/>
          </p:cNvSpPr>
          <p:nvPr/>
        </p:nvSpPr>
        <p:spPr bwMode="auto">
          <a:xfrm>
            <a:off x="3361012" y="4103708"/>
            <a:ext cx="1438904" cy="757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标题数字等都可以通题数字标题标题题数字标题数字等。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0" name="TextBox 18"/>
          <p:cNvSpPr txBox="1">
            <a:spLocks noChangeArrowheads="1"/>
          </p:cNvSpPr>
          <p:nvPr/>
        </p:nvSpPr>
        <p:spPr bwMode="auto">
          <a:xfrm>
            <a:off x="5597324" y="4103708"/>
            <a:ext cx="1440094" cy="757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标题数字等都可以通题数字标题标题题数字标题数字等。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1" name="矩形 50"/>
          <p:cNvSpPr/>
          <p:nvPr/>
        </p:nvSpPr>
        <p:spPr>
          <a:xfrm>
            <a:off x="1289321" y="3930595"/>
            <a:ext cx="1313180" cy="261610"/>
          </a:xfrm>
          <a:prstGeom prst="rect">
            <a:avLst/>
          </a:prstGeom>
        </p:spPr>
        <p:txBody>
          <a:bodyPr wrap="none">
            <a:spAutoFit/>
          </a:bodyPr>
          <a:lstStyle/>
          <a:p>
            <a:pPr algn="ctr"/>
            <a:r>
              <a:rPr lang="zh-CN" altLang="en-US" sz="1100" b="1" dirty="0">
                <a:solidFill>
                  <a:schemeClr val="tx1">
                    <a:lumMod val="95000"/>
                    <a:lumOff val="5000"/>
                  </a:schemeClr>
                </a:solidFill>
                <a:latin typeface="微软雅黑" panose="020B0503020204020204" pitchFamily="34" charset="-122"/>
                <a:ea typeface="微软雅黑" panose="020B0503020204020204" pitchFamily="34" charset="-122"/>
              </a:rPr>
              <a:t>点击输入标题文字</a:t>
            </a:r>
            <a:endParaRPr lang="zh-CN" altLang="en-US" sz="11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52" name="矩形 51"/>
          <p:cNvSpPr/>
          <p:nvPr/>
        </p:nvSpPr>
        <p:spPr>
          <a:xfrm>
            <a:off x="3423874" y="3928842"/>
            <a:ext cx="1313180" cy="261610"/>
          </a:xfrm>
          <a:prstGeom prst="rect">
            <a:avLst/>
          </a:prstGeom>
        </p:spPr>
        <p:txBody>
          <a:bodyPr wrap="none">
            <a:spAutoFit/>
          </a:bodyPr>
          <a:lstStyle/>
          <a:p>
            <a:pPr algn="ctr"/>
            <a:r>
              <a:rPr lang="zh-CN" altLang="en-US" sz="1100" b="1" dirty="0">
                <a:solidFill>
                  <a:schemeClr val="tx1">
                    <a:lumMod val="95000"/>
                    <a:lumOff val="5000"/>
                  </a:schemeClr>
                </a:solidFill>
                <a:latin typeface="微软雅黑" panose="020B0503020204020204" pitchFamily="34" charset="-122"/>
                <a:ea typeface="微软雅黑" panose="020B0503020204020204" pitchFamily="34" charset="-122"/>
              </a:rPr>
              <a:t>点击输入标题文字</a:t>
            </a:r>
            <a:endParaRPr lang="zh-CN" altLang="en-US" sz="11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53" name="矩形 52"/>
          <p:cNvSpPr/>
          <p:nvPr/>
        </p:nvSpPr>
        <p:spPr>
          <a:xfrm>
            <a:off x="5660781" y="3928842"/>
            <a:ext cx="1313180" cy="261610"/>
          </a:xfrm>
          <a:prstGeom prst="rect">
            <a:avLst/>
          </a:prstGeom>
        </p:spPr>
        <p:txBody>
          <a:bodyPr wrap="none">
            <a:spAutoFit/>
          </a:bodyPr>
          <a:lstStyle/>
          <a:p>
            <a:pPr algn="ctr"/>
            <a:r>
              <a:rPr lang="zh-CN" altLang="en-US" sz="1100" b="1" dirty="0">
                <a:solidFill>
                  <a:schemeClr val="tx1">
                    <a:lumMod val="95000"/>
                    <a:lumOff val="5000"/>
                  </a:schemeClr>
                </a:solidFill>
                <a:latin typeface="微软雅黑" panose="020B0503020204020204" pitchFamily="34" charset="-122"/>
                <a:ea typeface="微软雅黑" panose="020B0503020204020204" pitchFamily="34" charset="-122"/>
              </a:rPr>
              <a:t>点击输入标题文字</a:t>
            </a:r>
            <a:endParaRPr lang="zh-CN" altLang="en-US" sz="11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54" name="矩形 53"/>
          <p:cNvSpPr/>
          <p:nvPr/>
        </p:nvSpPr>
        <p:spPr>
          <a:xfrm>
            <a:off x="1289321" y="883918"/>
            <a:ext cx="1313180" cy="261610"/>
          </a:xfrm>
          <a:prstGeom prst="rect">
            <a:avLst/>
          </a:prstGeom>
        </p:spPr>
        <p:txBody>
          <a:bodyPr wrap="none">
            <a:spAutoFit/>
          </a:bodyPr>
          <a:lstStyle/>
          <a:p>
            <a:pPr algn="ctr"/>
            <a:r>
              <a:rPr lang="zh-CN" altLang="en-US" sz="1100" b="1" dirty="0">
                <a:solidFill>
                  <a:schemeClr val="tx1">
                    <a:lumMod val="95000"/>
                    <a:lumOff val="5000"/>
                  </a:schemeClr>
                </a:solidFill>
                <a:latin typeface="微软雅黑" panose="020B0503020204020204" pitchFamily="34" charset="-122"/>
                <a:ea typeface="微软雅黑" panose="020B0503020204020204" pitchFamily="34" charset="-122"/>
              </a:rPr>
              <a:t>点击输入标题文字</a:t>
            </a:r>
            <a:endParaRPr lang="zh-CN" altLang="en-US" sz="11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55" name="矩形 54"/>
          <p:cNvSpPr/>
          <p:nvPr/>
        </p:nvSpPr>
        <p:spPr>
          <a:xfrm>
            <a:off x="3423874" y="882165"/>
            <a:ext cx="1313180" cy="261610"/>
          </a:xfrm>
          <a:prstGeom prst="rect">
            <a:avLst/>
          </a:prstGeom>
        </p:spPr>
        <p:txBody>
          <a:bodyPr wrap="none">
            <a:spAutoFit/>
          </a:bodyPr>
          <a:lstStyle/>
          <a:p>
            <a:pPr algn="ctr"/>
            <a:r>
              <a:rPr lang="zh-CN" altLang="en-US" sz="1100" b="1" dirty="0">
                <a:solidFill>
                  <a:schemeClr val="tx1">
                    <a:lumMod val="95000"/>
                    <a:lumOff val="5000"/>
                  </a:schemeClr>
                </a:solidFill>
                <a:latin typeface="微软雅黑" panose="020B0503020204020204" pitchFamily="34" charset="-122"/>
                <a:ea typeface="微软雅黑" panose="020B0503020204020204" pitchFamily="34" charset="-122"/>
              </a:rPr>
              <a:t>点击输入标题文字</a:t>
            </a:r>
            <a:endParaRPr lang="zh-CN" altLang="en-US" sz="11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56" name="矩形 55"/>
          <p:cNvSpPr/>
          <p:nvPr/>
        </p:nvSpPr>
        <p:spPr>
          <a:xfrm>
            <a:off x="5660781" y="882165"/>
            <a:ext cx="1313180" cy="261610"/>
          </a:xfrm>
          <a:prstGeom prst="rect">
            <a:avLst/>
          </a:prstGeom>
        </p:spPr>
        <p:txBody>
          <a:bodyPr wrap="none">
            <a:spAutoFit/>
          </a:bodyPr>
          <a:lstStyle/>
          <a:p>
            <a:pPr algn="ctr"/>
            <a:r>
              <a:rPr lang="zh-CN" altLang="en-US" sz="1100" b="1" dirty="0">
                <a:solidFill>
                  <a:schemeClr val="tx1">
                    <a:lumMod val="95000"/>
                    <a:lumOff val="5000"/>
                  </a:schemeClr>
                </a:solidFill>
                <a:latin typeface="微软雅黑" panose="020B0503020204020204" pitchFamily="34" charset="-122"/>
                <a:ea typeface="微软雅黑" panose="020B0503020204020204" pitchFamily="34" charset="-122"/>
              </a:rPr>
              <a:t>点击输入标题文字</a:t>
            </a:r>
            <a:endParaRPr lang="zh-CN" altLang="en-US" sz="11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1+#ppt_w/2"/>
                                          </p:val>
                                        </p:tav>
                                        <p:tav tm="100000">
                                          <p:val>
                                            <p:strVal val="#ppt_x"/>
                                          </p:val>
                                        </p:tav>
                                      </p:tavLst>
                                    </p:anim>
                                    <p:anim calcmode="lin" valueType="num">
                                      <p:cBhvr additive="base">
                                        <p:cTn id="16" dur="500" fill="hold"/>
                                        <p:tgtEl>
                                          <p:spTgt spid="34"/>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1+#ppt_w/2"/>
                                          </p:val>
                                        </p:tav>
                                        <p:tav tm="100000">
                                          <p:val>
                                            <p:strVal val="#ppt_x"/>
                                          </p:val>
                                        </p:tav>
                                      </p:tavLst>
                                    </p:anim>
                                    <p:anim calcmode="lin" valueType="num">
                                      <p:cBhvr additive="base">
                                        <p:cTn id="20" dur="500" fill="hold"/>
                                        <p:tgtEl>
                                          <p:spTgt spid="35"/>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left)">
                                      <p:cBhvr>
                                        <p:cTn id="24" dur="1000"/>
                                        <p:tgtEl>
                                          <p:spTgt spid="38"/>
                                        </p:tgtEl>
                                      </p:cBhvr>
                                    </p:animEffect>
                                  </p:childTnLst>
                                </p:cTn>
                              </p:par>
                            </p:childTnLst>
                          </p:cTn>
                        </p:par>
                        <p:par>
                          <p:cTn id="25" fill="hold">
                            <p:stCondLst>
                              <p:cond delay="1500"/>
                            </p:stCondLst>
                            <p:childTnLst>
                              <p:par>
                                <p:cTn id="26" presetID="22" presetClass="entr" presetSubtype="1" fill="hold" grpId="0"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up)">
                                      <p:cBhvr>
                                        <p:cTn id="28" dur="500"/>
                                        <p:tgtEl>
                                          <p:spTgt spid="36"/>
                                        </p:tgtEl>
                                      </p:cBhvr>
                                    </p:animEffect>
                                  </p:childTnLst>
                                </p:cTn>
                              </p:par>
                            </p:childTnLst>
                          </p:cTn>
                        </p:par>
                        <p:par>
                          <p:cTn id="29" fill="hold">
                            <p:stCondLst>
                              <p:cond delay="2000"/>
                            </p:stCondLst>
                            <p:childTnLst>
                              <p:par>
                                <p:cTn id="30" presetID="22" presetClass="entr" presetSubtype="2" fill="hold" grpId="0" nodeType="afterEffect" nodePh="1">
                                  <p:stCondLst>
                                    <p:cond delay="0"/>
                                  </p:stCondLst>
                                  <p:endCondLst>
                                    <p:cond evt="begin" delay="0">
                                      <p:tn val="30"/>
                                    </p:cond>
                                  </p:endCondLst>
                                  <p:childTnLst>
                                    <p:set>
                                      <p:cBhvr>
                                        <p:cTn id="31" dur="1" fill="hold">
                                          <p:stCondLst>
                                            <p:cond delay="0"/>
                                          </p:stCondLst>
                                        </p:cTn>
                                        <p:tgtEl>
                                          <p:spTgt spid="37"/>
                                        </p:tgtEl>
                                        <p:attrNameLst>
                                          <p:attrName>style.visibility</p:attrName>
                                        </p:attrNameLst>
                                      </p:cBhvr>
                                      <p:to>
                                        <p:strVal val="visible"/>
                                      </p:to>
                                    </p:set>
                                    <p:animEffect transition="in" filter="wipe(right)">
                                      <p:cBhvr>
                                        <p:cTn id="32" dur="1000"/>
                                        <p:tgtEl>
                                          <p:spTgt spid="37"/>
                                        </p:tgtEl>
                                      </p:cBhvr>
                                    </p:animEffect>
                                  </p:childTnLst>
                                </p:cTn>
                              </p:par>
                            </p:childTnLst>
                          </p:cTn>
                        </p:par>
                        <p:par>
                          <p:cTn id="33" fill="hold">
                            <p:stCondLst>
                              <p:cond delay="3000"/>
                            </p:stCondLst>
                            <p:childTnLst>
                              <p:par>
                                <p:cTn id="34" presetID="2" presetClass="entr" presetSubtype="6" fill="hold" grpId="0" nodeType="afterEffect">
                                  <p:stCondLst>
                                    <p:cond delay="0"/>
                                  </p:stCondLst>
                                  <p:childTnLst>
                                    <p:set>
                                      <p:cBhvr>
                                        <p:cTn id="35" dur="1" fill="hold">
                                          <p:stCondLst>
                                            <p:cond delay="0"/>
                                          </p:stCondLst>
                                        </p:cTn>
                                        <p:tgtEl>
                                          <p:spTgt spid="39"/>
                                        </p:tgtEl>
                                        <p:attrNameLst>
                                          <p:attrName>style.visibility</p:attrName>
                                        </p:attrNameLst>
                                      </p:cBhvr>
                                      <p:to>
                                        <p:strVal val="visible"/>
                                      </p:to>
                                    </p:set>
                                    <p:anim calcmode="lin" valueType="num">
                                      <p:cBhvr additive="base">
                                        <p:cTn id="36" dur="500" fill="hold"/>
                                        <p:tgtEl>
                                          <p:spTgt spid="39"/>
                                        </p:tgtEl>
                                        <p:attrNameLst>
                                          <p:attrName>ppt_x</p:attrName>
                                        </p:attrNameLst>
                                      </p:cBhvr>
                                      <p:tavLst>
                                        <p:tav tm="0">
                                          <p:val>
                                            <p:strVal val="1+#ppt_w/2"/>
                                          </p:val>
                                        </p:tav>
                                        <p:tav tm="100000">
                                          <p:val>
                                            <p:strVal val="#ppt_x"/>
                                          </p:val>
                                        </p:tav>
                                      </p:tavLst>
                                    </p:anim>
                                    <p:anim calcmode="lin" valueType="num">
                                      <p:cBhvr additive="base">
                                        <p:cTn id="37" dur="500" fill="hold"/>
                                        <p:tgtEl>
                                          <p:spTgt spid="39"/>
                                        </p:tgtEl>
                                        <p:attrNameLst>
                                          <p:attrName>ppt_y</p:attrName>
                                        </p:attrNameLst>
                                      </p:cBhvr>
                                      <p:tavLst>
                                        <p:tav tm="0">
                                          <p:val>
                                            <p:strVal val="1+#ppt_h/2"/>
                                          </p:val>
                                        </p:tav>
                                        <p:tav tm="100000">
                                          <p:val>
                                            <p:strVal val="#ppt_y"/>
                                          </p:val>
                                        </p:tav>
                                      </p:tavLst>
                                    </p:anim>
                                  </p:childTnLst>
                                </p:cTn>
                              </p:par>
                              <p:par>
                                <p:cTn id="38" presetID="2" presetClass="entr" presetSubtype="6" fill="hold" grpId="0" nodeType="withEffect">
                                  <p:stCondLst>
                                    <p:cond delay="200"/>
                                  </p:stCondLst>
                                  <p:childTnLst>
                                    <p:set>
                                      <p:cBhvr>
                                        <p:cTn id="39" dur="1" fill="hold">
                                          <p:stCondLst>
                                            <p:cond delay="0"/>
                                          </p:stCondLst>
                                        </p:cTn>
                                        <p:tgtEl>
                                          <p:spTgt spid="41"/>
                                        </p:tgtEl>
                                        <p:attrNameLst>
                                          <p:attrName>style.visibility</p:attrName>
                                        </p:attrNameLst>
                                      </p:cBhvr>
                                      <p:to>
                                        <p:strVal val="visible"/>
                                      </p:to>
                                    </p:set>
                                    <p:anim calcmode="lin" valueType="num">
                                      <p:cBhvr additive="base">
                                        <p:cTn id="40" dur="500" fill="hold"/>
                                        <p:tgtEl>
                                          <p:spTgt spid="41"/>
                                        </p:tgtEl>
                                        <p:attrNameLst>
                                          <p:attrName>ppt_x</p:attrName>
                                        </p:attrNameLst>
                                      </p:cBhvr>
                                      <p:tavLst>
                                        <p:tav tm="0">
                                          <p:val>
                                            <p:strVal val="1+#ppt_w/2"/>
                                          </p:val>
                                        </p:tav>
                                        <p:tav tm="100000">
                                          <p:val>
                                            <p:strVal val="#ppt_x"/>
                                          </p:val>
                                        </p:tav>
                                      </p:tavLst>
                                    </p:anim>
                                    <p:anim calcmode="lin" valueType="num">
                                      <p:cBhvr additive="base">
                                        <p:cTn id="41" dur="500" fill="hold"/>
                                        <p:tgtEl>
                                          <p:spTgt spid="41"/>
                                        </p:tgtEl>
                                        <p:attrNameLst>
                                          <p:attrName>ppt_y</p:attrName>
                                        </p:attrNameLst>
                                      </p:cBhvr>
                                      <p:tavLst>
                                        <p:tav tm="0">
                                          <p:val>
                                            <p:strVal val="1+#ppt_h/2"/>
                                          </p:val>
                                        </p:tav>
                                        <p:tav tm="100000">
                                          <p:val>
                                            <p:strVal val="#ppt_y"/>
                                          </p:val>
                                        </p:tav>
                                      </p:tavLst>
                                    </p:anim>
                                  </p:childTnLst>
                                </p:cTn>
                              </p:par>
                              <p:par>
                                <p:cTn id="42" presetID="2" presetClass="entr" presetSubtype="6" fill="hold" grpId="0" nodeType="withEffect">
                                  <p:stCondLst>
                                    <p:cond delay="400"/>
                                  </p:stCondLst>
                                  <p:childTnLst>
                                    <p:set>
                                      <p:cBhvr>
                                        <p:cTn id="43" dur="1" fill="hold">
                                          <p:stCondLst>
                                            <p:cond delay="0"/>
                                          </p:stCondLst>
                                        </p:cTn>
                                        <p:tgtEl>
                                          <p:spTgt spid="42"/>
                                        </p:tgtEl>
                                        <p:attrNameLst>
                                          <p:attrName>style.visibility</p:attrName>
                                        </p:attrNameLst>
                                      </p:cBhvr>
                                      <p:to>
                                        <p:strVal val="visible"/>
                                      </p:to>
                                    </p:set>
                                    <p:anim calcmode="lin" valueType="num">
                                      <p:cBhvr additive="base">
                                        <p:cTn id="44" dur="500" fill="hold"/>
                                        <p:tgtEl>
                                          <p:spTgt spid="42"/>
                                        </p:tgtEl>
                                        <p:attrNameLst>
                                          <p:attrName>ppt_x</p:attrName>
                                        </p:attrNameLst>
                                      </p:cBhvr>
                                      <p:tavLst>
                                        <p:tav tm="0">
                                          <p:val>
                                            <p:strVal val="1+#ppt_w/2"/>
                                          </p:val>
                                        </p:tav>
                                        <p:tav tm="100000">
                                          <p:val>
                                            <p:strVal val="#ppt_x"/>
                                          </p:val>
                                        </p:tav>
                                      </p:tavLst>
                                    </p:anim>
                                    <p:anim calcmode="lin" valueType="num">
                                      <p:cBhvr additive="base">
                                        <p:cTn id="45" dur="500" fill="hold"/>
                                        <p:tgtEl>
                                          <p:spTgt spid="42"/>
                                        </p:tgtEl>
                                        <p:attrNameLst>
                                          <p:attrName>ppt_y</p:attrName>
                                        </p:attrNameLst>
                                      </p:cBhvr>
                                      <p:tavLst>
                                        <p:tav tm="0">
                                          <p:val>
                                            <p:strVal val="1+#ppt_h/2"/>
                                          </p:val>
                                        </p:tav>
                                        <p:tav tm="100000">
                                          <p:val>
                                            <p:strVal val="#ppt_y"/>
                                          </p:val>
                                        </p:tav>
                                      </p:tavLst>
                                    </p:anim>
                                  </p:childTnLst>
                                </p:cTn>
                              </p:par>
                            </p:childTnLst>
                          </p:cTn>
                        </p:par>
                        <p:par>
                          <p:cTn id="46" fill="hold">
                            <p:stCondLst>
                              <p:cond delay="3500"/>
                            </p:stCondLst>
                            <p:childTnLst>
                              <p:par>
                                <p:cTn id="47" presetID="2" presetClass="entr" presetSubtype="3" fill="hold" grpId="0" nodeType="after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additive="base">
                                        <p:cTn id="49" dur="500" fill="hold"/>
                                        <p:tgtEl>
                                          <p:spTgt spid="43"/>
                                        </p:tgtEl>
                                        <p:attrNameLst>
                                          <p:attrName>ppt_x</p:attrName>
                                        </p:attrNameLst>
                                      </p:cBhvr>
                                      <p:tavLst>
                                        <p:tav tm="0">
                                          <p:val>
                                            <p:strVal val="1+#ppt_w/2"/>
                                          </p:val>
                                        </p:tav>
                                        <p:tav tm="100000">
                                          <p:val>
                                            <p:strVal val="#ppt_x"/>
                                          </p:val>
                                        </p:tav>
                                      </p:tavLst>
                                    </p:anim>
                                    <p:anim calcmode="lin" valueType="num">
                                      <p:cBhvr additive="base">
                                        <p:cTn id="50" dur="500" fill="hold"/>
                                        <p:tgtEl>
                                          <p:spTgt spid="43"/>
                                        </p:tgtEl>
                                        <p:attrNameLst>
                                          <p:attrName>ppt_y</p:attrName>
                                        </p:attrNameLst>
                                      </p:cBhvr>
                                      <p:tavLst>
                                        <p:tav tm="0">
                                          <p:val>
                                            <p:strVal val="0-#ppt_h/2"/>
                                          </p:val>
                                        </p:tav>
                                        <p:tav tm="100000">
                                          <p:val>
                                            <p:strVal val="#ppt_y"/>
                                          </p:val>
                                        </p:tav>
                                      </p:tavLst>
                                    </p:anim>
                                  </p:childTnLst>
                                </p:cTn>
                              </p:par>
                              <p:par>
                                <p:cTn id="51" presetID="2" presetClass="entr" presetSubtype="3" fill="hold" grpId="0" nodeType="withEffect">
                                  <p:stCondLst>
                                    <p:cond delay="20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500" fill="hold"/>
                                        <p:tgtEl>
                                          <p:spTgt spid="44"/>
                                        </p:tgtEl>
                                        <p:attrNameLst>
                                          <p:attrName>ppt_x</p:attrName>
                                        </p:attrNameLst>
                                      </p:cBhvr>
                                      <p:tavLst>
                                        <p:tav tm="0">
                                          <p:val>
                                            <p:strVal val="1+#ppt_w/2"/>
                                          </p:val>
                                        </p:tav>
                                        <p:tav tm="100000">
                                          <p:val>
                                            <p:strVal val="#ppt_x"/>
                                          </p:val>
                                        </p:tav>
                                      </p:tavLst>
                                    </p:anim>
                                    <p:anim calcmode="lin" valueType="num">
                                      <p:cBhvr additive="base">
                                        <p:cTn id="54" dur="500" fill="hold"/>
                                        <p:tgtEl>
                                          <p:spTgt spid="44"/>
                                        </p:tgtEl>
                                        <p:attrNameLst>
                                          <p:attrName>ppt_y</p:attrName>
                                        </p:attrNameLst>
                                      </p:cBhvr>
                                      <p:tavLst>
                                        <p:tav tm="0">
                                          <p:val>
                                            <p:strVal val="0-#ppt_h/2"/>
                                          </p:val>
                                        </p:tav>
                                        <p:tav tm="100000">
                                          <p:val>
                                            <p:strVal val="#ppt_y"/>
                                          </p:val>
                                        </p:tav>
                                      </p:tavLst>
                                    </p:anim>
                                  </p:childTnLst>
                                </p:cTn>
                              </p:par>
                              <p:par>
                                <p:cTn id="55" presetID="2" presetClass="entr" presetSubtype="3" fill="hold" grpId="0" nodeType="withEffect">
                                  <p:stCondLst>
                                    <p:cond delay="400"/>
                                  </p:stCondLst>
                                  <p:childTnLst>
                                    <p:set>
                                      <p:cBhvr>
                                        <p:cTn id="56" dur="1" fill="hold">
                                          <p:stCondLst>
                                            <p:cond delay="0"/>
                                          </p:stCondLst>
                                        </p:cTn>
                                        <p:tgtEl>
                                          <p:spTgt spid="45"/>
                                        </p:tgtEl>
                                        <p:attrNameLst>
                                          <p:attrName>style.visibility</p:attrName>
                                        </p:attrNameLst>
                                      </p:cBhvr>
                                      <p:to>
                                        <p:strVal val="visible"/>
                                      </p:to>
                                    </p:set>
                                    <p:anim calcmode="lin" valueType="num">
                                      <p:cBhvr additive="base">
                                        <p:cTn id="57" dur="500" fill="hold"/>
                                        <p:tgtEl>
                                          <p:spTgt spid="45"/>
                                        </p:tgtEl>
                                        <p:attrNameLst>
                                          <p:attrName>ppt_x</p:attrName>
                                        </p:attrNameLst>
                                      </p:cBhvr>
                                      <p:tavLst>
                                        <p:tav tm="0">
                                          <p:val>
                                            <p:strVal val="1+#ppt_w/2"/>
                                          </p:val>
                                        </p:tav>
                                        <p:tav tm="100000">
                                          <p:val>
                                            <p:strVal val="#ppt_x"/>
                                          </p:val>
                                        </p:tav>
                                      </p:tavLst>
                                    </p:anim>
                                    <p:anim calcmode="lin" valueType="num">
                                      <p:cBhvr additive="base">
                                        <p:cTn id="58" dur="500" fill="hold"/>
                                        <p:tgtEl>
                                          <p:spTgt spid="45"/>
                                        </p:tgtEl>
                                        <p:attrNameLst>
                                          <p:attrName>ppt_y</p:attrName>
                                        </p:attrNameLst>
                                      </p:cBhvr>
                                      <p:tavLst>
                                        <p:tav tm="0">
                                          <p:val>
                                            <p:strVal val="0-#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wipe(up)">
                                      <p:cBhvr>
                                        <p:cTn id="63" dur="500"/>
                                        <p:tgtEl>
                                          <p:spTgt spid="40"/>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wipe(up)">
                                      <p:cBhvr>
                                        <p:cTn id="66" dur="500"/>
                                        <p:tgtEl>
                                          <p:spTgt spid="46"/>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wipe(up)">
                                      <p:cBhvr>
                                        <p:cTn id="69" dur="500"/>
                                        <p:tgtEl>
                                          <p:spTgt spid="47"/>
                                        </p:tgtEl>
                                      </p:cBhvr>
                                    </p:animEffect>
                                  </p:childTnLst>
                                </p:cTn>
                              </p:par>
                              <p:par>
                                <p:cTn id="70" presetID="22" presetClass="entr" presetSubtype="1" fill="hold" grpId="0" nodeType="with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wipe(up)">
                                      <p:cBhvr>
                                        <p:cTn id="72" dur="500"/>
                                        <p:tgtEl>
                                          <p:spTgt spid="54"/>
                                        </p:tgtEl>
                                      </p:cBhvr>
                                    </p:animEffect>
                                  </p:childTnLst>
                                </p:cTn>
                              </p:par>
                              <p:par>
                                <p:cTn id="73" presetID="22" presetClass="entr" presetSubtype="1" fill="hold" grpId="0" nodeType="withEffect">
                                  <p:stCondLst>
                                    <p:cond delay="0"/>
                                  </p:stCondLst>
                                  <p:childTnLst>
                                    <p:set>
                                      <p:cBhvr>
                                        <p:cTn id="74" dur="1" fill="hold">
                                          <p:stCondLst>
                                            <p:cond delay="0"/>
                                          </p:stCondLst>
                                        </p:cTn>
                                        <p:tgtEl>
                                          <p:spTgt spid="55"/>
                                        </p:tgtEl>
                                        <p:attrNameLst>
                                          <p:attrName>style.visibility</p:attrName>
                                        </p:attrNameLst>
                                      </p:cBhvr>
                                      <p:to>
                                        <p:strVal val="visible"/>
                                      </p:to>
                                    </p:set>
                                    <p:animEffect transition="in" filter="wipe(up)">
                                      <p:cBhvr>
                                        <p:cTn id="75" dur="500"/>
                                        <p:tgtEl>
                                          <p:spTgt spid="55"/>
                                        </p:tgtEl>
                                      </p:cBhvr>
                                    </p:animEffect>
                                  </p:childTnLst>
                                </p:cTn>
                              </p:par>
                              <p:par>
                                <p:cTn id="76" presetID="22" presetClass="entr" presetSubtype="1" fill="hold" grpId="0" nodeType="withEffect">
                                  <p:stCondLst>
                                    <p:cond delay="0"/>
                                  </p:stCondLst>
                                  <p:childTnLst>
                                    <p:set>
                                      <p:cBhvr>
                                        <p:cTn id="77" dur="1" fill="hold">
                                          <p:stCondLst>
                                            <p:cond delay="0"/>
                                          </p:stCondLst>
                                        </p:cTn>
                                        <p:tgtEl>
                                          <p:spTgt spid="56"/>
                                        </p:tgtEl>
                                        <p:attrNameLst>
                                          <p:attrName>style.visibility</p:attrName>
                                        </p:attrNameLst>
                                      </p:cBhvr>
                                      <p:to>
                                        <p:strVal val="visible"/>
                                      </p:to>
                                    </p:set>
                                    <p:animEffect transition="in" filter="wipe(up)">
                                      <p:cBhvr>
                                        <p:cTn id="78" dur="500"/>
                                        <p:tgtEl>
                                          <p:spTgt spid="56"/>
                                        </p:tgtEl>
                                      </p:cBhvr>
                                    </p:animEffect>
                                  </p:childTnLst>
                                </p:cTn>
                              </p:par>
                              <p:par>
                                <p:cTn id="79" presetID="22" presetClass="entr" presetSubtype="1" fill="hold" grpId="0" nodeType="withEffect">
                                  <p:stCondLst>
                                    <p:cond delay="0"/>
                                  </p:stCondLst>
                                  <p:childTnLst>
                                    <p:set>
                                      <p:cBhvr>
                                        <p:cTn id="80" dur="1" fill="hold">
                                          <p:stCondLst>
                                            <p:cond delay="0"/>
                                          </p:stCondLst>
                                        </p:cTn>
                                        <p:tgtEl>
                                          <p:spTgt spid="48"/>
                                        </p:tgtEl>
                                        <p:attrNameLst>
                                          <p:attrName>style.visibility</p:attrName>
                                        </p:attrNameLst>
                                      </p:cBhvr>
                                      <p:to>
                                        <p:strVal val="visible"/>
                                      </p:to>
                                    </p:set>
                                    <p:animEffect transition="in" filter="wipe(up)">
                                      <p:cBhvr>
                                        <p:cTn id="81" dur="500"/>
                                        <p:tgtEl>
                                          <p:spTgt spid="48"/>
                                        </p:tgtEl>
                                      </p:cBhvr>
                                    </p:animEffect>
                                  </p:childTnLst>
                                </p:cTn>
                              </p:par>
                              <p:par>
                                <p:cTn id="82" presetID="22" presetClass="entr" presetSubtype="1" fill="hold" grpId="0" nodeType="withEffect">
                                  <p:stCondLst>
                                    <p:cond delay="0"/>
                                  </p:stCondLst>
                                  <p:childTnLst>
                                    <p:set>
                                      <p:cBhvr>
                                        <p:cTn id="83" dur="1" fill="hold">
                                          <p:stCondLst>
                                            <p:cond delay="0"/>
                                          </p:stCondLst>
                                        </p:cTn>
                                        <p:tgtEl>
                                          <p:spTgt spid="49"/>
                                        </p:tgtEl>
                                        <p:attrNameLst>
                                          <p:attrName>style.visibility</p:attrName>
                                        </p:attrNameLst>
                                      </p:cBhvr>
                                      <p:to>
                                        <p:strVal val="visible"/>
                                      </p:to>
                                    </p:set>
                                    <p:animEffect transition="in" filter="wipe(up)">
                                      <p:cBhvr>
                                        <p:cTn id="84" dur="500"/>
                                        <p:tgtEl>
                                          <p:spTgt spid="49"/>
                                        </p:tgtEl>
                                      </p:cBhvr>
                                    </p:animEffect>
                                  </p:childTnLst>
                                </p:cTn>
                              </p:par>
                              <p:par>
                                <p:cTn id="85" presetID="22" presetClass="entr" presetSubtype="1" fill="hold" grpId="0" nodeType="withEffect">
                                  <p:stCondLst>
                                    <p:cond delay="0"/>
                                  </p:stCondLst>
                                  <p:childTnLst>
                                    <p:set>
                                      <p:cBhvr>
                                        <p:cTn id="86" dur="1" fill="hold">
                                          <p:stCondLst>
                                            <p:cond delay="0"/>
                                          </p:stCondLst>
                                        </p:cTn>
                                        <p:tgtEl>
                                          <p:spTgt spid="50"/>
                                        </p:tgtEl>
                                        <p:attrNameLst>
                                          <p:attrName>style.visibility</p:attrName>
                                        </p:attrNameLst>
                                      </p:cBhvr>
                                      <p:to>
                                        <p:strVal val="visible"/>
                                      </p:to>
                                    </p:set>
                                    <p:animEffect transition="in" filter="wipe(up)">
                                      <p:cBhvr>
                                        <p:cTn id="87" dur="500"/>
                                        <p:tgtEl>
                                          <p:spTgt spid="50"/>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51"/>
                                        </p:tgtEl>
                                        <p:attrNameLst>
                                          <p:attrName>style.visibility</p:attrName>
                                        </p:attrNameLst>
                                      </p:cBhvr>
                                      <p:to>
                                        <p:strVal val="visible"/>
                                      </p:to>
                                    </p:set>
                                    <p:animEffect transition="in" filter="wipe(up)">
                                      <p:cBhvr>
                                        <p:cTn id="90" dur="500"/>
                                        <p:tgtEl>
                                          <p:spTgt spid="51"/>
                                        </p:tgtEl>
                                      </p:cBhvr>
                                    </p:animEffect>
                                  </p:childTnLst>
                                </p:cTn>
                              </p:par>
                              <p:par>
                                <p:cTn id="91" presetID="22" presetClass="entr" presetSubtype="1" fill="hold" grpId="0" nodeType="withEffect">
                                  <p:stCondLst>
                                    <p:cond delay="0"/>
                                  </p:stCondLst>
                                  <p:childTnLst>
                                    <p:set>
                                      <p:cBhvr>
                                        <p:cTn id="92" dur="1" fill="hold">
                                          <p:stCondLst>
                                            <p:cond delay="0"/>
                                          </p:stCondLst>
                                        </p:cTn>
                                        <p:tgtEl>
                                          <p:spTgt spid="52"/>
                                        </p:tgtEl>
                                        <p:attrNameLst>
                                          <p:attrName>style.visibility</p:attrName>
                                        </p:attrNameLst>
                                      </p:cBhvr>
                                      <p:to>
                                        <p:strVal val="visible"/>
                                      </p:to>
                                    </p:set>
                                    <p:animEffect transition="in" filter="wipe(up)">
                                      <p:cBhvr>
                                        <p:cTn id="93" dur="500"/>
                                        <p:tgtEl>
                                          <p:spTgt spid="52"/>
                                        </p:tgtEl>
                                      </p:cBhvr>
                                    </p:animEffect>
                                  </p:childTnLst>
                                </p:cTn>
                              </p:par>
                              <p:par>
                                <p:cTn id="94" presetID="22" presetClass="entr" presetSubtype="1" fill="hold" grpId="0" nodeType="withEffect">
                                  <p:stCondLst>
                                    <p:cond delay="0"/>
                                  </p:stCondLst>
                                  <p:childTnLst>
                                    <p:set>
                                      <p:cBhvr>
                                        <p:cTn id="95" dur="1" fill="hold">
                                          <p:stCondLst>
                                            <p:cond delay="0"/>
                                          </p:stCondLst>
                                        </p:cTn>
                                        <p:tgtEl>
                                          <p:spTgt spid="53"/>
                                        </p:tgtEl>
                                        <p:attrNameLst>
                                          <p:attrName>style.visibility</p:attrName>
                                        </p:attrNameLst>
                                      </p:cBhvr>
                                      <p:to>
                                        <p:strVal val="visible"/>
                                      </p:to>
                                    </p:set>
                                    <p:animEffect transition="in" filter="wipe(up)">
                                      <p:cBhvr>
                                        <p:cTn id="9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4" grpId="0" animBg="1"/>
      <p:bldP spid="36" grpId="0" animBg="1"/>
      <p:bldP spid="37" grpId="0" animBg="1"/>
      <p:bldP spid="38" grpId="0" animBg="1"/>
      <p:bldP spid="39" grpId="0" animBg="1" autoUpdateAnimBg="0"/>
      <p:bldP spid="40" grpId="0"/>
      <p:bldP spid="41" grpId="0" animBg="1" autoUpdateAnimBg="0"/>
      <p:bldP spid="42" grpId="0" animBg="1" autoUpdateAnimBg="0"/>
      <p:bldP spid="43" grpId="0" animBg="1" autoUpdateAnimBg="0"/>
      <p:bldP spid="44" grpId="0" animBg="1" autoUpdateAnimBg="0"/>
      <p:bldP spid="45" grpId="0" animBg="1" autoUpdateAnimBg="0"/>
      <p:bldP spid="46" grpId="0"/>
      <p:bldP spid="47" grpId="0"/>
      <p:bldP spid="48" grpId="0"/>
      <p:bldP spid="49" grpId="0"/>
      <p:bldP spid="50" grpId="0"/>
      <p:bldP spid="51" grpId="0"/>
      <p:bldP spid="52" grpId="0"/>
      <p:bldP spid="53" grpId="0"/>
      <p:bldP spid="54" grpId="0"/>
      <p:bldP spid="55" grpId="0"/>
      <p:bldP spid="5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94772" y="139059"/>
            <a:ext cx="1723549" cy="461665"/>
          </a:xfrm>
          <a:prstGeom prst="rect">
            <a:avLst/>
          </a:prstGeom>
        </p:spPr>
        <p:txBody>
          <a:bodyPr wrap="none">
            <a:spAutoFit/>
          </a:bodyPr>
          <a:lstStyle/>
          <a:p>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可行性方案</a:t>
            </a:r>
            <a:endPar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209483" y="246619"/>
            <a:ext cx="264319" cy="277967"/>
            <a:chOff x="7687634" y="482963"/>
            <a:chExt cx="264319" cy="277967"/>
          </a:xfrm>
        </p:grpSpPr>
        <p:sp>
          <p:nvSpPr>
            <p:cNvPr id="13" name="矩形 12"/>
            <p:cNvSpPr/>
            <p:nvPr/>
          </p:nvSpPr>
          <p:spPr>
            <a:xfrm>
              <a:off x="7687634" y="482963"/>
              <a:ext cx="231880" cy="23188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7714007" y="522984"/>
              <a:ext cx="237946" cy="23794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7"/>
          <p:cNvSpPr/>
          <p:nvPr/>
        </p:nvSpPr>
        <p:spPr>
          <a:xfrm>
            <a:off x="838316" y="1011718"/>
            <a:ext cx="2960010" cy="37039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186516" y="1324236"/>
            <a:ext cx="2244530" cy="305764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384200" y="2418829"/>
            <a:ext cx="1897290" cy="1708160"/>
          </a:xfrm>
          <a:prstGeom prst="rect">
            <a:avLst/>
          </a:prstGeom>
        </p:spPr>
        <p:txBody>
          <a:bodyPr wrap="square">
            <a:spAutoFit/>
          </a:bodyPr>
          <a:lstStyle/>
          <a:p>
            <a:pP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标题数字等都可以通题数字标题数字等标题数字等都可以通过点击和重新板中可以标题题数字标题数字标题数字等都可以通题数字标题数字等标题数字等都重新板中可以标题题数字标题数字等。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1" name="矩形 10"/>
          <p:cNvSpPr/>
          <p:nvPr/>
        </p:nvSpPr>
        <p:spPr>
          <a:xfrm>
            <a:off x="1395774" y="1649593"/>
            <a:ext cx="1457454" cy="646331"/>
          </a:xfrm>
          <a:prstGeom prst="rect">
            <a:avLst/>
          </a:prstGeom>
        </p:spPr>
        <p:txBody>
          <a:bodyPr wrap="square">
            <a:spAutoFit/>
          </a:bodyPr>
          <a:lstStyle/>
          <a:p>
            <a:r>
              <a:rPr lang="zh-CN" altLang="en-US" dirty="0">
                <a:solidFill>
                  <a:schemeClr val="tx1">
                    <a:lumMod val="95000"/>
                    <a:lumOff val="5000"/>
                  </a:schemeClr>
                </a:solidFill>
                <a:latin typeface="微软雅黑" panose="020B0503020204020204" pitchFamily="34" charset="-122"/>
                <a:ea typeface="微软雅黑" panose="020B0503020204020204" pitchFamily="34" charset="-122"/>
              </a:rPr>
              <a:t>点击输入标题文字内容</a:t>
            </a:r>
            <a:endParaRPr lang="zh-CN" altLang="en-US" dirty="0">
              <a:solidFill>
                <a:schemeClr val="tx1">
                  <a:lumMod val="95000"/>
                  <a:lumOff val="5000"/>
                </a:schemeClr>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rotWithShape="1">
          <a:blip r:embed="rId1">
            <a:extLst>
              <a:ext uri="{28A0092B-C50C-407E-A947-70E740481C1C}">
                <a14:useLocalDpi xmlns:a14="http://schemas.microsoft.com/office/drawing/2010/main" val="0"/>
              </a:ext>
            </a:extLst>
          </a:blip>
          <a:srcRect l="27115" r="18596"/>
          <a:stretch>
            <a:fillRect/>
          </a:stretch>
        </p:blipFill>
        <p:spPr>
          <a:xfrm>
            <a:off x="4179707" y="1"/>
            <a:ext cx="4964292" cy="5143499"/>
          </a:xfrm>
          <a:prstGeom prst="rect">
            <a:avLst/>
          </a:prstGeom>
        </p:spPr>
      </p:pic>
      <p:grpSp>
        <p:nvGrpSpPr>
          <p:cNvPr id="7" name="组合 6"/>
          <p:cNvGrpSpPr/>
          <p:nvPr/>
        </p:nvGrpSpPr>
        <p:grpSpPr>
          <a:xfrm>
            <a:off x="7724632" y="220947"/>
            <a:ext cx="1419367" cy="385527"/>
            <a:chOff x="7724632" y="220947"/>
            <a:chExt cx="1419367" cy="385527"/>
          </a:xfrm>
        </p:grpSpPr>
        <p:sp>
          <p:nvSpPr>
            <p:cNvPr id="18" name="矩形 17"/>
            <p:cNvSpPr/>
            <p:nvPr/>
          </p:nvSpPr>
          <p:spPr>
            <a:xfrm>
              <a:off x="7724632" y="220947"/>
              <a:ext cx="1419367" cy="385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组合 1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4288" y="245628"/>
              <a:ext cx="924862" cy="3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矩形 2"/>
          <p:cNvSpPr/>
          <p:nvPr/>
        </p:nvSpPr>
        <p:spPr>
          <a:xfrm>
            <a:off x="5474369" y="1107970"/>
            <a:ext cx="1227221" cy="122722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6713622" y="1120001"/>
            <a:ext cx="1227221" cy="1227221"/>
          </a:xfrm>
          <a:prstGeom prst="rect">
            <a:avLst/>
          </a:pr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6725653" y="2359254"/>
            <a:ext cx="1227221" cy="122722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5486399" y="2347221"/>
            <a:ext cx="1227221" cy="1227221"/>
          </a:xfrm>
          <a:prstGeom prst="rect">
            <a:avLst/>
          </a:pr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5426238" y="3806618"/>
            <a:ext cx="2610855" cy="784830"/>
          </a:xfrm>
          <a:prstGeom prst="rect">
            <a:avLst/>
          </a:prstGeom>
        </p:spPr>
        <p:txBody>
          <a:bodyPr wrap="square">
            <a:spAutoFit/>
          </a:bodyPr>
          <a:lstStyle/>
          <a:p>
            <a:pPr>
              <a:lnSpc>
                <a:spcPct val="150000"/>
              </a:lnSpc>
            </a:pPr>
            <a:r>
              <a:rPr lang="zh-CN" altLang="en-US" sz="1000" dirty="0">
                <a:solidFill>
                  <a:schemeClr val="bg1"/>
                </a:solidFill>
                <a:latin typeface="微软雅黑" panose="020B0503020204020204" pitchFamily="34" charset="-122"/>
                <a:ea typeface="微软雅黑" panose="020B0503020204020204" pitchFamily="34" charset="-122"/>
              </a:rPr>
              <a:t>标题数字标题数字等都可以通题数字标题数字等标题数字等都重新板中可以标题题数字标题数字等。</a:t>
            </a:r>
            <a:endParaRPr lang="zh-CN" altLang="en-US" sz="1000" dirty="0">
              <a:solidFill>
                <a:schemeClr val="bg1"/>
              </a:solidFill>
            </a:endParaRPr>
          </a:p>
        </p:txBody>
      </p:sp>
      <p:sp>
        <p:nvSpPr>
          <p:cNvPr id="5" name="矩形 4"/>
          <p:cNvSpPr/>
          <p:nvPr/>
        </p:nvSpPr>
        <p:spPr>
          <a:xfrm>
            <a:off x="5751195" y="2567367"/>
            <a:ext cx="697627" cy="707886"/>
          </a:xfrm>
          <a:prstGeom prst="rect">
            <a:avLst/>
          </a:prstGeom>
        </p:spPr>
        <p:txBody>
          <a:bodyPr wrap="none">
            <a:spAutoFit/>
          </a:bodyPr>
          <a:lstStyle/>
          <a:p>
            <a:r>
              <a:rPr lang="zh-CN" altLang="en-US" sz="4000" dirty="0">
                <a:solidFill>
                  <a:schemeClr val="bg1"/>
                </a:solidFill>
                <a:latin typeface="微软雅黑" panose="020B0503020204020204" pitchFamily="34" charset="-122"/>
                <a:ea typeface="微软雅黑" panose="020B0503020204020204" pitchFamily="34" charset="-122"/>
              </a:rPr>
              <a:t>大</a:t>
            </a:r>
            <a:endParaRPr lang="zh-CN" altLang="en-US" sz="4000" dirty="0">
              <a:solidFill>
                <a:schemeClr val="bg1"/>
              </a:solidFill>
              <a:latin typeface="微软雅黑" panose="020B0503020204020204" pitchFamily="34" charset="-122"/>
              <a:ea typeface="微软雅黑" panose="020B0503020204020204" pitchFamily="34" charset="-122"/>
            </a:endParaRPr>
          </a:p>
        </p:txBody>
      </p:sp>
      <p:sp>
        <p:nvSpPr>
          <p:cNvPr id="25" name="矩形 24"/>
          <p:cNvSpPr/>
          <p:nvPr/>
        </p:nvSpPr>
        <p:spPr>
          <a:xfrm>
            <a:off x="6991013" y="1367637"/>
            <a:ext cx="697627" cy="707886"/>
          </a:xfrm>
          <a:prstGeom prst="rect">
            <a:avLst/>
          </a:prstGeom>
        </p:spPr>
        <p:txBody>
          <a:bodyPr wrap="none">
            <a:spAutoFit/>
          </a:bodyPr>
          <a:lstStyle/>
          <a:p>
            <a:r>
              <a:rPr lang="zh-CN" altLang="en-US" sz="4000" dirty="0">
                <a:solidFill>
                  <a:schemeClr val="bg1"/>
                </a:solidFill>
                <a:latin typeface="微软雅黑" panose="020B0503020204020204" pitchFamily="34" charset="-122"/>
                <a:ea typeface="微软雅黑" panose="020B0503020204020204" pitchFamily="34" charset="-122"/>
              </a:rPr>
              <a:t>旦</a:t>
            </a:r>
            <a:endParaRPr lang="zh-CN" altLang="en-US" sz="4000" dirty="0">
              <a:solidFill>
                <a:schemeClr val="bg1"/>
              </a:solidFill>
              <a:latin typeface="微软雅黑" panose="020B0503020204020204" pitchFamily="34" charset="-122"/>
              <a:ea typeface="微软雅黑" panose="020B0503020204020204" pitchFamily="34" charset="-122"/>
            </a:endParaRPr>
          </a:p>
        </p:txBody>
      </p:sp>
      <p:sp>
        <p:nvSpPr>
          <p:cNvPr id="6" name="矩形 5"/>
          <p:cNvSpPr/>
          <p:nvPr/>
        </p:nvSpPr>
        <p:spPr>
          <a:xfrm>
            <a:off x="6991013" y="2565023"/>
            <a:ext cx="697627" cy="707886"/>
          </a:xfrm>
          <a:prstGeom prst="rect">
            <a:avLst/>
          </a:prstGeom>
        </p:spPr>
        <p:txBody>
          <a:bodyPr wrap="none">
            <a:spAutoFit/>
          </a:bodyPr>
          <a:lstStyle/>
          <a:p>
            <a:r>
              <a:rPr lang="zh-CN" altLang="en-US" sz="4000" dirty="0">
                <a:solidFill>
                  <a:schemeClr val="bg1"/>
                </a:solidFill>
                <a:latin typeface="微软雅黑" panose="020B0503020204020204" pitchFamily="34" charset="-122"/>
                <a:ea typeface="微软雅黑" panose="020B0503020204020204" pitchFamily="34" charset="-122"/>
              </a:rPr>
              <a:t>学</a:t>
            </a:r>
            <a:endParaRPr lang="zh-CN" altLang="en-US" sz="4000" dirty="0">
              <a:solidFill>
                <a:schemeClr val="bg1"/>
              </a:solidFill>
              <a:latin typeface="微软雅黑" panose="020B0503020204020204" pitchFamily="34" charset="-122"/>
              <a:ea typeface="微软雅黑" panose="020B0503020204020204" pitchFamily="34" charset="-122"/>
            </a:endParaRPr>
          </a:p>
        </p:txBody>
      </p:sp>
      <p:sp>
        <p:nvSpPr>
          <p:cNvPr id="26" name="矩形 25"/>
          <p:cNvSpPr/>
          <p:nvPr/>
        </p:nvSpPr>
        <p:spPr>
          <a:xfrm>
            <a:off x="5781251" y="1348215"/>
            <a:ext cx="697627" cy="707886"/>
          </a:xfrm>
          <a:prstGeom prst="rect">
            <a:avLst/>
          </a:prstGeom>
        </p:spPr>
        <p:txBody>
          <a:bodyPr wrap="none">
            <a:spAutoFit/>
          </a:bodyPr>
          <a:lstStyle/>
          <a:p>
            <a:r>
              <a:rPr lang="zh-CN" altLang="en-US" sz="4000" dirty="0">
                <a:solidFill>
                  <a:schemeClr val="bg1"/>
                </a:solidFill>
                <a:latin typeface="微软雅黑" panose="020B0503020204020204" pitchFamily="34" charset="-122"/>
                <a:ea typeface="微软雅黑" panose="020B0503020204020204" pitchFamily="34" charset="-122"/>
              </a:rPr>
              <a:t>复</a:t>
            </a:r>
            <a:endParaRPr lang="zh-CN" altLang="en-US" sz="40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42"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outHorizontal)">
                                      <p:cBhvr>
                                        <p:cTn id="26" dur="500"/>
                                        <p:tgtEl>
                                          <p:spTgt spid="8"/>
                                        </p:tgtEl>
                                      </p:cBhvr>
                                    </p:animEffect>
                                  </p:childTnLst>
                                </p:cTn>
                              </p:par>
                              <p:par>
                                <p:cTn id="27" presetID="16" presetClass="entr" presetSubtype="42"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outHorizontal)">
                                      <p:cBhvr>
                                        <p:cTn id="29" dur="500"/>
                                        <p:tgtEl>
                                          <p:spTgt spid="9"/>
                                        </p:tgtEl>
                                      </p:cBhvr>
                                    </p:animEffect>
                                  </p:childTnLst>
                                </p:cTn>
                              </p:par>
                              <p:par>
                                <p:cTn id="30" presetID="16" presetClass="entr" presetSubtype="42"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outHorizontal)">
                                      <p:cBhvr>
                                        <p:cTn id="32" dur="500"/>
                                        <p:tgtEl>
                                          <p:spTgt spid="10"/>
                                        </p:tgtEl>
                                      </p:cBhvr>
                                    </p:animEffect>
                                  </p:childTnLst>
                                </p:cTn>
                              </p:par>
                              <p:par>
                                <p:cTn id="33" presetID="16" presetClass="entr" presetSubtype="42"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outHorizont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9"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additive="base">
                                        <p:cTn id="40" dur="500" fill="hold"/>
                                        <p:tgtEl>
                                          <p:spTgt spid="3"/>
                                        </p:tgtEl>
                                        <p:attrNameLst>
                                          <p:attrName>ppt_x</p:attrName>
                                        </p:attrNameLst>
                                      </p:cBhvr>
                                      <p:tavLst>
                                        <p:tav tm="0">
                                          <p:val>
                                            <p:strVal val="0-#ppt_w/2"/>
                                          </p:val>
                                        </p:tav>
                                        <p:tav tm="100000">
                                          <p:val>
                                            <p:strVal val="#ppt_x"/>
                                          </p:val>
                                        </p:tav>
                                      </p:tavLst>
                                    </p:anim>
                                    <p:anim calcmode="lin" valueType="num">
                                      <p:cBhvr additive="base">
                                        <p:cTn id="41" dur="500" fill="hold"/>
                                        <p:tgtEl>
                                          <p:spTgt spid="3"/>
                                        </p:tgtEl>
                                        <p:attrNameLst>
                                          <p:attrName>ppt_y</p:attrName>
                                        </p:attrNameLst>
                                      </p:cBhvr>
                                      <p:tavLst>
                                        <p:tav tm="0">
                                          <p:val>
                                            <p:strVal val="0-#ppt_h/2"/>
                                          </p:val>
                                        </p:tav>
                                        <p:tav tm="100000">
                                          <p:val>
                                            <p:strVal val="#ppt_y"/>
                                          </p:val>
                                        </p:tav>
                                      </p:tavLst>
                                    </p:anim>
                                  </p:childTnLst>
                                </p:cTn>
                              </p:par>
                              <p:par>
                                <p:cTn id="42" presetID="2" presetClass="entr" presetSubtype="3"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1+#ppt_w/2"/>
                                          </p:val>
                                        </p:tav>
                                        <p:tav tm="100000">
                                          <p:val>
                                            <p:strVal val="#ppt_x"/>
                                          </p:val>
                                        </p:tav>
                                      </p:tavLst>
                                    </p:anim>
                                    <p:anim calcmode="lin" valueType="num">
                                      <p:cBhvr additive="base">
                                        <p:cTn id="45" dur="500" fill="hold"/>
                                        <p:tgtEl>
                                          <p:spTgt spid="21"/>
                                        </p:tgtEl>
                                        <p:attrNameLst>
                                          <p:attrName>ppt_y</p:attrName>
                                        </p:attrNameLst>
                                      </p:cBhvr>
                                      <p:tavLst>
                                        <p:tav tm="0">
                                          <p:val>
                                            <p:strVal val="0-#ppt_h/2"/>
                                          </p:val>
                                        </p:tav>
                                        <p:tav tm="100000">
                                          <p:val>
                                            <p:strVal val="#ppt_y"/>
                                          </p:val>
                                        </p:tav>
                                      </p:tavLst>
                                    </p:anim>
                                  </p:childTnLst>
                                </p:cTn>
                              </p:par>
                              <p:par>
                                <p:cTn id="46" presetID="2" presetClass="entr" presetSubtype="6"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1+#ppt_w/2"/>
                                          </p:val>
                                        </p:tav>
                                        <p:tav tm="100000">
                                          <p:val>
                                            <p:strVal val="#ppt_x"/>
                                          </p:val>
                                        </p:tav>
                                      </p:tavLst>
                                    </p:anim>
                                    <p:anim calcmode="lin" valueType="num">
                                      <p:cBhvr additive="base">
                                        <p:cTn id="49" dur="500" fill="hold"/>
                                        <p:tgtEl>
                                          <p:spTgt spid="22"/>
                                        </p:tgtEl>
                                        <p:attrNameLst>
                                          <p:attrName>ppt_y</p:attrName>
                                        </p:attrNameLst>
                                      </p:cBhvr>
                                      <p:tavLst>
                                        <p:tav tm="0">
                                          <p:val>
                                            <p:strVal val="1+#ppt_h/2"/>
                                          </p:val>
                                        </p:tav>
                                        <p:tav tm="100000">
                                          <p:val>
                                            <p:strVal val="#ppt_y"/>
                                          </p:val>
                                        </p:tav>
                                      </p:tavLst>
                                    </p:anim>
                                  </p:childTnLst>
                                </p:cTn>
                              </p:par>
                              <p:par>
                                <p:cTn id="50" presetID="2" presetClass="entr" presetSubtype="12"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additive="base">
                                        <p:cTn id="52" dur="500" fill="hold"/>
                                        <p:tgtEl>
                                          <p:spTgt spid="24"/>
                                        </p:tgtEl>
                                        <p:attrNameLst>
                                          <p:attrName>ppt_x</p:attrName>
                                        </p:attrNameLst>
                                      </p:cBhvr>
                                      <p:tavLst>
                                        <p:tav tm="0">
                                          <p:val>
                                            <p:strVal val="0-#ppt_w/2"/>
                                          </p:val>
                                        </p:tav>
                                        <p:tav tm="100000">
                                          <p:val>
                                            <p:strVal val="#ppt_x"/>
                                          </p:val>
                                        </p:tav>
                                      </p:tavLst>
                                    </p:anim>
                                    <p:anim calcmode="lin" valueType="num">
                                      <p:cBhvr additive="base">
                                        <p:cTn id="53" dur="500" fill="hold"/>
                                        <p:tgtEl>
                                          <p:spTgt spid="24"/>
                                        </p:tgtEl>
                                        <p:attrNameLst>
                                          <p:attrName>ppt_y</p:attrName>
                                        </p:attrNameLst>
                                      </p:cBhvr>
                                      <p:tavLst>
                                        <p:tav tm="0">
                                          <p:val>
                                            <p:strVal val="1+#ppt_h/2"/>
                                          </p:val>
                                        </p:tav>
                                        <p:tav tm="100000">
                                          <p:val>
                                            <p:strVal val="#ppt_y"/>
                                          </p:val>
                                        </p:tav>
                                      </p:tavLst>
                                    </p:anim>
                                  </p:childTnLst>
                                </p:cTn>
                              </p:par>
                              <p:par>
                                <p:cTn id="54" presetID="2" presetClass="entr" presetSubtype="12" fill="hold" grpId="0" nodeType="withEffect">
                                  <p:stCondLst>
                                    <p:cond delay="0"/>
                                  </p:stCondLst>
                                  <p:childTnLst>
                                    <p:set>
                                      <p:cBhvr>
                                        <p:cTn id="55" dur="1" fill="hold">
                                          <p:stCondLst>
                                            <p:cond delay="0"/>
                                          </p:stCondLst>
                                        </p:cTn>
                                        <p:tgtEl>
                                          <p:spTgt spid="5"/>
                                        </p:tgtEl>
                                        <p:attrNameLst>
                                          <p:attrName>style.visibility</p:attrName>
                                        </p:attrNameLst>
                                      </p:cBhvr>
                                      <p:to>
                                        <p:strVal val="visible"/>
                                      </p:to>
                                    </p:set>
                                    <p:anim calcmode="lin" valueType="num">
                                      <p:cBhvr additive="base">
                                        <p:cTn id="56" dur="500" fill="hold"/>
                                        <p:tgtEl>
                                          <p:spTgt spid="5"/>
                                        </p:tgtEl>
                                        <p:attrNameLst>
                                          <p:attrName>ppt_x</p:attrName>
                                        </p:attrNameLst>
                                      </p:cBhvr>
                                      <p:tavLst>
                                        <p:tav tm="0">
                                          <p:val>
                                            <p:strVal val="0-#ppt_w/2"/>
                                          </p:val>
                                        </p:tav>
                                        <p:tav tm="100000">
                                          <p:val>
                                            <p:strVal val="#ppt_x"/>
                                          </p:val>
                                        </p:tav>
                                      </p:tavLst>
                                    </p:anim>
                                    <p:anim calcmode="lin" valueType="num">
                                      <p:cBhvr additive="base">
                                        <p:cTn id="57" dur="500" fill="hold"/>
                                        <p:tgtEl>
                                          <p:spTgt spid="5"/>
                                        </p:tgtEl>
                                        <p:attrNameLst>
                                          <p:attrName>ppt_y</p:attrName>
                                        </p:attrNameLst>
                                      </p:cBhvr>
                                      <p:tavLst>
                                        <p:tav tm="0">
                                          <p:val>
                                            <p:strVal val="1+#ppt_h/2"/>
                                          </p:val>
                                        </p:tav>
                                        <p:tav tm="100000">
                                          <p:val>
                                            <p:strVal val="#ppt_y"/>
                                          </p:val>
                                        </p:tav>
                                      </p:tavLst>
                                    </p:anim>
                                  </p:childTnLst>
                                </p:cTn>
                              </p:par>
                              <p:par>
                                <p:cTn id="58" presetID="2" presetClass="entr" presetSubtype="3"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 calcmode="lin" valueType="num">
                                      <p:cBhvr additive="base">
                                        <p:cTn id="60" dur="500" fill="hold"/>
                                        <p:tgtEl>
                                          <p:spTgt spid="25"/>
                                        </p:tgtEl>
                                        <p:attrNameLst>
                                          <p:attrName>ppt_x</p:attrName>
                                        </p:attrNameLst>
                                      </p:cBhvr>
                                      <p:tavLst>
                                        <p:tav tm="0">
                                          <p:val>
                                            <p:strVal val="1+#ppt_w/2"/>
                                          </p:val>
                                        </p:tav>
                                        <p:tav tm="100000">
                                          <p:val>
                                            <p:strVal val="#ppt_x"/>
                                          </p:val>
                                        </p:tav>
                                      </p:tavLst>
                                    </p:anim>
                                    <p:anim calcmode="lin" valueType="num">
                                      <p:cBhvr additive="base">
                                        <p:cTn id="61" dur="500" fill="hold"/>
                                        <p:tgtEl>
                                          <p:spTgt spid="25"/>
                                        </p:tgtEl>
                                        <p:attrNameLst>
                                          <p:attrName>ppt_y</p:attrName>
                                        </p:attrNameLst>
                                      </p:cBhvr>
                                      <p:tavLst>
                                        <p:tav tm="0">
                                          <p:val>
                                            <p:strVal val="0-#ppt_h/2"/>
                                          </p:val>
                                        </p:tav>
                                        <p:tav tm="100000">
                                          <p:val>
                                            <p:strVal val="#ppt_y"/>
                                          </p:val>
                                        </p:tav>
                                      </p:tavLst>
                                    </p:anim>
                                  </p:childTnLst>
                                </p:cTn>
                              </p:par>
                              <p:par>
                                <p:cTn id="62" presetID="2" presetClass="entr" presetSubtype="6" fill="hold" grpId="0" nodeType="withEffect">
                                  <p:stCondLst>
                                    <p:cond delay="0"/>
                                  </p:stCondLst>
                                  <p:childTnLst>
                                    <p:set>
                                      <p:cBhvr>
                                        <p:cTn id="63" dur="1" fill="hold">
                                          <p:stCondLst>
                                            <p:cond delay="0"/>
                                          </p:stCondLst>
                                        </p:cTn>
                                        <p:tgtEl>
                                          <p:spTgt spid="6"/>
                                        </p:tgtEl>
                                        <p:attrNameLst>
                                          <p:attrName>style.visibility</p:attrName>
                                        </p:attrNameLst>
                                      </p:cBhvr>
                                      <p:to>
                                        <p:strVal val="visible"/>
                                      </p:to>
                                    </p:set>
                                    <p:anim calcmode="lin" valueType="num">
                                      <p:cBhvr additive="base">
                                        <p:cTn id="64" dur="500" fill="hold"/>
                                        <p:tgtEl>
                                          <p:spTgt spid="6"/>
                                        </p:tgtEl>
                                        <p:attrNameLst>
                                          <p:attrName>ppt_x</p:attrName>
                                        </p:attrNameLst>
                                      </p:cBhvr>
                                      <p:tavLst>
                                        <p:tav tm="0">
                                          <p:val>
                                            <p:strVal val="1+#ppt_w/2"/>
                                          </p:val>
                                        </p:tav>
                                        <p:tav tm="100000">
                                          <p:val>
                                            <p:strVal val="#ppt_x"/>
                                          </p:val>
                                        </p:tav>
                                      </p:tavLst>
                                    </p:anim>
                                    <p:anim calcmode="lin" valueType="num">
                                      <p:cBhvr additive="base">
                                        <p:cTn id="65" dur="500" fill="hold"/>
                                        <p:tgtEl>
                                          <p:spTgt spid="6"/>
                                        </p:tgtEl>
                                        <p:attrNameLst>
                                          <p:attrName>ppt_y</p:attrName>
                                        </p:attrNameLst>
                                      </p:cBhvr>
                                      <p:tavLst>
                                        <p:tav tm="0">
                                          <p:val>
                                            <p:strVal val="1+#ppt_h/2"/>
                                          </p:val>
                                        </p:tav>
                                        <p:tav tm="100000">
                                          <p:val>
                                            <p:strVal val="#ppt_y"/>
                                          </p:val>
                                        </p:tav>
                                      </p:tavLst>
                                    </p:anim>
                                  </p:childTnLst>
                                </p:cTn>
                              </p:par>
                              <p:par>
                                <p:cTn id="66" presetID="2" presetClass="entr" presetSubtype="9"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 calcmode="lin" valueType="num">
                                      <p:cBhvr additive="base">
                                        <p:cTn id="68" dur="500" fill="hold"/>
                                        <p:tgtEl>
                                          <p:spTgt spid="26"/>
                                        </p:tgtEl>
                                        <p:attrNameLst>
                                          <p:attrName>ppt_x</p:attrName>
                                        </p:attrNameLst>
                                      </p:cBhvr>
                                      <p:tavLst>
                                        <p:tav tm="0">
                                          <p:val>
                                            <p:strVal val="0-#ppt_w/2"/>
                                          </p:val>
                                        </p:tav>
                                        <p:tav tm="100000">
                                          <p:val>
                                            <p:strVal val="#ppt_x"/>
                                          </p:val>
                                        </p:tav>
                                      </p:tavLst>
                                    </p:anim>
                                    <p:anim calcmode="lin" valueType="num">
                                      <p:cBhvr additive="base">
                                        <p:cTn id="69"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4"/>
                                        </p:tgtEl>
                                        <p:attrNameLst>
                                          <p:attrName>style.visibility</p:attrName>
                                        </p:attrNameLst>
                                      </p:cBhvr>
                                      <p:to>
                                        <p:strVal val="visible"/>
                                      </p:to>
                                    </p:set>
                                    <p:animEffect transition="in" filter="wipe(up)">
                                      <p:cBhvr>
                                        <p:cTn id="7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p:bldP spid="11" grpId="0"/>
      <p:bldP spid="3" grpId="0" animBg="1"/>
      <p:bldP spid="21" grpId="0" animBg="1"/>
      <p:bldP spid="22" grpId="0" animBg="1"/>
      <p:bldP spid="24" grpId="0" animBg="1"/>
      <p:bldP spid="4" grpId="0"/>
      <p:bldP spid="5" grpId="0"/>
      <p:bldP spid="25" grpId="0"/>
      <p:bldP spid="6"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94772" y="139059"/>
            <a:ext cx="1723549" cy="461665"/>
          </a:xfrm>
          <a:prstGeom prst="rect">
            <a:avLst/>
          </a:prstGeom>
        </p:spPr>
        <p:txBody>
          <a:bodyPr wrap="none">
            <a:spAutoFit/>
          </a:bodyPr>
          <a:lstStyle/>
          <a:p>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可行性说明</a:t>
            </a:r>
            <a:endPar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209483" y="246619"/>
            <a:ext cx="264319" cy="277967"/>
            <a:chOff x="7687634" y="482963"/>
            <a:chExt cx="264319" cy="277967"/>
          </a:xfrm>
        </p:grpSpPr>
        <p:sp>
          <p:nvSpPr>
            <p:cNvPr id="13" name="矩形 12"/>
            <p:cNvSpPr/>
            <p:nvPr/>
          </p:nvSpPr>
          <p:spPr>
            <a:xfrm>
              <a:off x="7687634" y="482963"/>
              <a:ext cx="231880" cy="23188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7714007" y="522984"/>
              <a:ext cx="237946" cy="23794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 name="组合 2"/>
          <p:cNvGrpSpPr/>
          <p:nvPr/>
        </p:nvGrpSpPr>
        <p:grpSpPr>
          <a:xfrm>
            <a:off x="7724632" y="220947"/>
            <a:ext cx="1419367" cy="385527"/>
            <a:chOff x="7724632" y="220947"/>
            <a:chExt cx="1419367" cy="385527"/>
          </a:xfrm>
        </p:grpSpPr>
        <p:sp>
          <p:nvSpPr>
            <p:cNvPr id="16" name="矩形 15"/>
            <p:cNvSpPr/>
            <p:nvPr/>
          </p:nvSpPr>
          <p:spPr>
            <a:xfrm>
              <a:off x="7724632" y="220947"/>
              <a:ext cx="1419367" cy="385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组合 16"/>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804288" y="245628"/>
              <a:ext cx="924862" cy="3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圆角矩形 14"/>
          <p:cNvSpPr/>
          <p:nvPr/>
        </p:nvSpPr>
        <p:spPr>
          <a:xfrm>
            <a:off x="742950" y="3630870"/>
            <a:ext cx="3570685" cy="623888"/>
          </a:xfrm>
          <a:prstGeom prst="roundRect">
            <a:avLst>
              <a:gd name="adj" fmla="val 1865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9" name="矩形 16"/>
          <p:cNvSpPr>
            <a:spLocks noChangeArrowheads="1"/>
          </p:cNvSpPr>
          <p:nvPr/>
        </p:nvSpPr>
        <p:spPr bwMode="auto">
          <a:xfrm>
            <a:off x="856060" y="3689212"/>
            <a:ext cx="330993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标题数字等都可以通题可以通题数字标题标题数字标题标题题数字标题数字等。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 name="圆角矩形 17"/>
          <p:cNvSpPr/>
          <p:nvPr/>
        </p:nvSpPr>
        <p:spPr>
          <a:xfrm>
            <a:off x="750094" y="2664082"/>
            <a:ext cx="3570685" cy="623888"/>
          </a:xfrm>
          <a:prstGeom prst="roundRect">
            <a:avLst>
              <a:gd name="adj" fmla="val 1865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11" name="矩形 18"/>
          <p:cNvSpPr>
            <a:spLocks noChangeArrowheads="1"/>
          </p:cNvSpPr>
          <p:nvPr/>
        </p:nvSpPr>
        <p:spPr bwMode="auto">
          <a:xfrm>
            <a:off x="870348" y="2711708"/>
            <a:ext cx="33111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标题数字等都可以通题可以通题数字标题标题数字标题标题题数字标题数字等。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4" name="圆角矩形 19"/>
          <p:cNvSpPr/>
          <p:nvPr/>
        </p:nvSpPr>
        <p:spPr>
          <a:xfrm>
            <a:off x="750094" y="1712774"/>
            <a:ext cx="3570685" cy="625078"/>
          </a:xfrm>
          <a:prstGeom prst="roundRect">
            <a:avLst>
              <a:gd name="adj" fmla="val 1865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15" name="矩形 20"/>
          <p:cNvSpPr>
            <a:spLocks noChangeArrowheads="1"/>
          </p:cNvSpPr>
          <p:nvPr/>
        </p:nvSpPr>
        <p:spPr bwMode="auto">
          <a:xfrm>
            <a:off x="862012" y="1771114"/>
            <a:ext cx="330993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标题数字等都可以通题数可以通题数字标题标题字标题标题题数字标题数字等。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8" name="圆角矩形 21"/>
          <p:cNvSpPr/>
          <p:nvPr/>
        </p:nvSpPr>
        <p:spPr>
          <a:xfrm>
            <a:off x="4817269" y="3630870"/>
            <a:ext cx="3570685" cy="623888"/>
          </a:xfrm>
          <a:prstGeom prst="roundRect">
            <a:avLst>
              <a:gd name="adj" fmla="val 1865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19" name="矩形 22"/>
          <p:cNvSpPr>
            <a:spLocks noChangeArrowheads="1"/>
          </p:cNvSpPr>
          <p:nvPr/>
        </p:nvSpPr>
        <p:spPr bwMode="auto">
          <a:xfrm>
            <a:off x="4929187" y="3689212"/>
            <a:ext cx="331112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标题数字等都可以可以通题数字标题标题通题数字标题标题题数字标题数字等。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0" name="圆角矩形 23"/>
          <p:cNvSpPr/>
          <p:nvPr/>
        </p:nvSpPr>
        <p:spPr>
          <a:xfrm>
            <a:off x="4823222" y="2664082"/>
            <a:ext cx="3571875" cy="623888"/>
          </a:xfrm>
          <a:prstGeom prst="roundRect">
            <a:avLst>
              <a:gd name="adj" fmla="val 1865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21" name="矩形 24"/>
          <p:cNvSpPr>
            <a:spLocks noChangeArrowheads="1"/>
          </p:cNvSpPr>
          <p:nvPr/>
        </p:nvSpPr>
        <p:spPr bwMode="auto">
          <a:xfrm>
            <a:off x="4944666" y="2711708"/>
            <a:ext cx="330993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标题数字等都可以通题数字标题标题可以通题数字标题标题题数字标题数字等。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22" name="组合 25"/>
          <p:cNvGrpSpPr/>
          <p:nvPr/>
        </p:nvGrpSpPr>
        <p:grpSpPr bwMode="auto">
          <a:xfrm>
            <a:off x="4213623" y="2608124"/>
            <a:ext cx="716756" cy="731044"/>
            <a:chOff x="5302498" y="1350023"/>
            <a:chExt cx="954598" cy="974486"/>
          </a:xfrm>
          <a:solidFill>
            <a:schemeClr val="accent2"/>
          </a:solidFill>
        </p:grpSpPr>
        <p:sp>
          <p:nvSpPr>
            <p:cNvPr id="24" name="Oval 42"/>
            <p:cNvSpPr>
              <a:spLocks noChangeArrowheads="1"/>
            </p:cNvSpPr>
            <p:nvPr/>
          </p:nvSpPr>
          <p:spPr bwMode="auto">
            <a:xfrm>
              <a:off x="5302498" y="1350023"/>
              <a:ext cx="954598" cy="974486"/>
            </a:xfrm>
            <a:prstGeom prst="ellipse">
              <a:avLst/>
            </a:prstGeom>
            <a:grpFill/>
            <a:ln w="77788">
              <a:solidFill>
                <a:schemeClr val="tx1">
                  <a:lumMod val="65000"/>
                  <a:lumOff val="35000"/>
                </a:schemeClr>
              </a:solidFill>
              <a:miter lim="800000"/>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1350"/>
            </a:p>
          </p:txBody>
        </p:sp>
        <p:grpSp>
          <p:nvGrpSpPr>
            <p:cNvPr id="25" name="组合 24"/>
            <p:cNvGrpSpPr/>
            <p:nvPr/>
          </p:nvGrpSpPr>
          <p:grpSpPr>
            <a:xfrm>
              <a:off x="5514685" y="1630891"/>
              <a:ext cx="530225" cy="412750"/>
              <a:chOff x="2001838" y="2316163"/>
              <a:chExt cx="530225" cy="412750"/>
            </a:xfrm>
            <a:grpFill/>
          </p:grpSpPr>
          <p:sp>
            <p:nvSpPr>
              <p:cNvPr id="26" name="Freeform 5"/>
              <p:cNvSpPr>
                <a:spLocks noEditPoints="1"/>
              </p:cNvSpPr>
              <p:nvPr/>
            </p:nvSpPr>
            <p:spPr bwMode="auto">
              <a:xfrm>
                <a:off x="2001838" y="2362200"/>
                <a:ext cx="458788" cy="366713"/>
              </a:xfrm>
              <a:custGeom>
                <a:avLst/>
                <a:gdLst>
                  <a:gd name="T0" fmla="*/ 99 w 120"/>
                  <a:gd name="T1" fmla="*/ 40 h 95"/>
                  <a:gd name="T2" fmla="*/ 96 w 120"/>
                  <a:gd name="T3" fmla="*/ 36 h 95"/>
                  <a:gd name="T4" fmla="*/ 95 w 120"/>
                  <a:gd name="T5" fmla="*/ 22 h 95"/>
                  <a:gd name="T6" fmla="*/ 70 w 120"/>
                  <a:gd name="T7" fmla="*/ 23 h 95"/>
                  <a:gd name="T8" fmla="*/ 66 w 120"/>
                  <a:gd name="T9" fmla="*/ 16 h 95"/>
                  <a:gd name="T10" fmla="*/ 45 w 120"/>
                  <a:gd name="T11" fmla="*/ 6 h 95"/>
                  <a:gd name="T12" fmla="*/ 11 w 120"/>
                  <a:gd name="T13" fmla="*/ 34 h 95"/>
                  <a:gd name="T14" fmla="*/ 2 w 120"/>
                  <a:gd name="T15" fmla="*/ 60 h 95"/>
                  <a:gd name="T16" fmla="*/ 51 w 120"/>
                  <a:gd name="T17" fmla="*/ 93 h 95"/>
                  <a:gd name="T18" fmla="*/ 111 w 120"/>
                  <a:gd name="T19" fmla="*/ 67 h 95"/>
                  <a:gd name="T20" fmla="*/ 99 w 120"/>
                  <a:gd name="T21" fmla="*/ 40 h 95"/>
                  <a:gd name="T22" fmla="*/ 53 w 120"/>
                  <a:gd name="T23" fmla="*/ 86 h 95"/>
                  <a:gd name="T24" fmla="*/ 14 w 120"/>
                  <a:gd name="T25" fmla="*/ 62 h 95"/>
                  <a:gd name="T26" fmla="*/ 53 w 120"/>
                  <a:gd name="T27" fmla="*/ 35 h 95"/>
                  <a:gd name="T28" fmla="*/ 92 w 120"/>
                  <a:gd name="T29" fmla="*/ 57 h 95"/>
                  <a:gd name="T30" fmla="*/ 53 w 120"/>
                  <a:gd name="T31" fmla="*/ 8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95">
                    <a:moveTo>
                      <a:pt x="99" y="40"/>
                    </a:moveTo>
                    <a:cubicBezTo>
                      <a:pt x="94" y="39"/>
                      <a:pt x="96" y="36"/>
                      <a:pt x="96" y="36"/>
                    </a:cubicBezTo>
                    <a:cubicBezTo>
                      <a:pt x="96" y="36"/>
                      <a:pt x="101" y="28"/>
                      <a:pt x="95" y="22"/>
                    </a:cubicBezTo>
                    <a:cubicBezTo>
                      <a:pt x="88" y="14"/>
                      <a:pt x="70" y="23"/>
                      <a:pt x="70" y="23"/>
                    </a:cubicBezTo>
                    <a:cubicBezTo>
                      <a:pt x="63" y="25"/>
                      <a:pt x="65" y="22"/>
                      <a:pt x="66" y="16"/>
                    </a:cubicBezTo>
                    <a:cubicBezTo>
                      <a:pt x="66" y="10"/>
                      <a:pt x="64" y="0"/>
                      <a:pt x="45" y="6"/>
                    </a:cubicBezTo>
                    <a:cubicBezTo>
                      <a:pt x="27" y="12"/>
                      <a:pt x="11" y="34"/>
                      <a:pt x="11" y="34"/>
                    </a:cubicBezTo>
                    <a:cubicBezTo>
                      <a:pt x="0" y="49"/>
                      <a:pt x="2" y="60"/>
                      <a:pt x="2" y="60"/>
                    </a:cubicBezTo>
                    <a:cubicBezTo>
                      <a:pt x="5" y="85"/>
                      <a:pt x="31" y="91"/>
                      <a:pt x="51" y="93"/>
                    </a:cubicBezTo>
                    <a:cubicBezTo>
                      <a:pt x="73" y="95"/>
                      <a:pt x="102" y="86"/>
                      <a:pt x="111" y="67"/>
                    </a:cubicBezTo>
                    <a:cubicBezTo>
                      <a:pt x="120" y="48"/>
                      <a:pt x="104" y="41"/>
                      <a:pt x="99" y="40"/>
                    </a:cubicBezTo>
                    <a:close/>
                    <a:moveTo>
                      <a:pt x="53" y="86"/>
                    </a:moveTo>
                    <a:cubicBezTo>
                      <a:pt x="32" y="87"/>
                      <a:pt x="14" y="76"/>
                      <a:pt x="14" y="62"/>
                    </a:cubicBezTo>
                    <a:cubicBezTo>
                      <a:pt x="14" y="48"/>
                      <a:pt x="32" y="36"/>
                      <a:pt x="53" y="35"/>
                    </a:cubicBezTo>
                    <a:cubicBezTo>
                      <a:pt x="74" y="34"/>
                      <a:pt x="92" y="43"/>
                      <a:pt x="92" y="57"/>
                    </a:cubicBezTo>
                    <a:cubicBezTo>
                      <a:pt x="92" y="72"/>
                      <a:pt x="74" y="85"/>
                      <a:pt x="53" y="86"/>
                    </a:cubicBezTo>
                    <a:close/>
                  </a:path>
                </a:pathLst>
              </a:custGeom>
              <a:solidFill>
                <a:schemeClr val="bg1"/>
              </a:solidFill>
              <a:ln>
                <a:solidFill>
                  <a:schemeClr val="bg1"/>
                </a:solidFill>
              </a:ln>
            </p:spPr>
            <p:txBody>
              <a:bodyPr/>
              <a:lstStyle/>
              <a:p>
                <a:pPr>
                  <a:defRPr/>
                </a:pPr>
                <a:endParaRPr lang="zh-CN" altLang="en-US" sz="1350"/>
              </a:p>
            </p:txBody>
          </p:sp>
          <p:sp>
            <p:nvSpPr>
              <p:cNvPr id="27" name="Freeform 6"/>
              <p:cNvSpPr>
                <a:spLocks noEditPoints="1"/>
              </p:cNvSpPr>
              <p:nvPr/>
            </p:nvSpPr>
            <p:spPr bwMode="auto">
              <a:xfrm>
                <a:off x="2105026" y="2524125"/>
                <a:ext cx="179388" cy="161925"/>
              </a:xfrm>
              <a:custGeom>
                <a:avLst/>
                <a:gdLst>
                  <a:gd name="T0" fmla="*/ 22 w 47"/>
                  <a:gd name="T1" fmla="*/ 3 h 42"/>
                  <a:gd name="T2" fmla="*/ 3 w 47"/>
                  <a:gd name="T3" fmla="*/ 25 h 42"/>
                  <a:gd name="T4" fmla="*/ 9 w 47"/>
                  <a:gd name="T5" fmla="*/ 35 h 42"/>
                  <a:gd name="T6" fmla="*/ 41 w 47"/>
                  <a:gd name="T7" fmla="*/ 29 h 42"/>
                  <a:gd name="T8" fmla="*/ 22 w 47"/>
                  <a:gd name="T9" fmla="*/ 3 h 42"/>
                  <a:gd name="T10" fmla="*/ 16 w 47"/>
                  <a:gd name="T11" fmla="*/ 31 h 42"/>
                  <a:gd name="T12" fmla="*/ 9 w 47"/>
                  <a:gd name="T13" fmla="*/ 26 h 42"/>
                  <a:gd name="T14" fmla="*/ 16 w 47"/>
                  <a:gd name="T15" fmla="*/ 19 h 42"/>
                  <a:gd name="T16" fmla="*/ 24 w 47"/>
                  <a:gd name="T17" fmla="*/ 24 h 42"/>
                  <a:gd name="T18" fmla="*/ 16 w 47"/>
                  <a:gd name="T19" fmla="*/ 31 h 42"/>
                  <a:gd name="T20" fmla="*/ 29 w 47"/>
                  <a:gd name="T21" fmla="*/ 20 h 42"/>
                  <a:gd name="T22" fmla="*/ 25 w 47"/>
                  <a:gd name="T23" fmla="*/ 20 h 42"/>
                  <a:gd name="T24" fmla="*/ 26 w 47"/>
                  <a:gd name="T25" fmla="*/ 16 h 42"/>
                  <a:gd name="T26" fmla="*/ 30 w 47"/>
                  <a:gd name="T27" fmla="*/ 16 h 42"/>
                  <a:gd name="T28" fmla="*/ 29 w 47"/>
                  <a:gd name="T29"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42">
                    <a:moveTo>
                      <a:pt x="22" y="3"/>
                    </a:moveTo>
                    <a:cubicBezTo>
                      <a:pt x="0" y="5"/>
                      <a:pt x="3" y="25"/>
                      <a:pt x="3" y="25"/>
                    </a:cubicBezTo>
                    <a:cubicBezTo>
                      <a:pt x="3" y="25"/>
                      <a:pt x="3" y="32"/>
                      <a:pt x="9" y="35"/>
                    </a:cubicBezTo>
                    <a:cubicBezTo>
                      <a:pt x="21" y="42"/>
                      <a:pt x="34" y="38"/>
                      <a:pt x="41" y="29"/>
                    </a:cubicBezTo>
                    <a:cubicBezTo>
                      <a:pt x="47" y="21"/>
                      <a:pt x="43" y="0"/>
                      <a:pt x="22" y="3"/>
                    </a:cubicBezTo>
                    <a:close/>
                    <a:moveTo>
                      <a:pt x="16" y="31"/>
                    </a:moveTo>
                    <a:cubicBezTo>
                      <a:pt x="12" y="31"/>
                      <a:pt x="9" y="29"/>
                      <a:pt x="9" y="26"/>
                    </a:cubicBezTo>
                    <a:cubicBezTo>
                      <a:pt x="9" y="22"/>
                      <a:pt x="12" y="19"/>
                      <a:pt x="16" y="19"/>
                    </a:cubicBezTo>
                    <a:cubicBezTo>
                      <a:pt x="21" y="18"/>
                      <a:pt x="24" y="21"/>
                      <a:pt x="24" y="24"/>
                    </a:cubicBezTo>
                    <a:cubicBezTo>
                      <a:pt x="24" y="27"/>
                      <a:pt x="20" y="31"/>
                      <a:pt x="16" y="31"/>
                    </a:cubicBezTo>
                    <a:close/>
                    <a:moveTo>
                      <a:pt x="29" y="20"/>
                    </a:moveTo>
                    <a:cubicBezTo>
                      <a:pt x="28" y="21"/>
                      <a:pt x="26" y="21"/>
                      <a:pt x="25" y="20"/>
                    </a:cubicBezTo>
                    <a:cubicBezTo>
                      <a:pt x="25" y="19"/>
                      <a:pt x="25" y="17"/>
                      <a:pt x="26" y="16"/>
                    </a:cubicBezTo>
                    <a:cubicBezTo>
                      <a:pt x="28" y="15"/>
                      <a:pt x="29" y="15"/>
                      <a:pt x="30" y="16"/>
                    </a:cubicBezTo>
                    <a:cubicBezTo>
                      <a:pt x="31" y="17"/>
                      <a:pt x="30" y="19"/>
                      <a:pt x="29" y="20"/>
                    </a:cubicBezTo>
                    <a:close/>
                  </a:path>
                </a:pathLst>
              </a:custGeom>
              <a:grpFill/>
              <a:ln>
                <a:solidFill>
                  <a:schemeClr val="bg1"/>
                </a:solidFill>
              </a:ln>
            </p:spPr>
            <p:txBody>
              <a:bodyPr/>
              <a:lstStyle/>
              <a:p>
                <a:pPr>
                  <a:defRPr/>
                </a:pPr>
                <a:endParaRPr lang="zh-CN" altLang="en-US" sz="1350"/>
              </a:p>
            </p:txBody>
          </p:sp>
          <p:sp>
            <p:nvSpPr>
              <p:cNvPr id="28" name="Freeform 7"/>
              <p:cNvSpPr/>
              <p:nvPr/>
            </p:nvSpPr>
            <p:spPr bwMode="auto">
              <a:xfrm>
                <a:off x="2344738" y="2378075"/>
                <a:ext cx="96838" cy="104775"/>
              </a:xfrm>
              <a:custGeom>
                <a:avLst/>
                <a:gdLst>
                  <a:gd name="T0" fmla="*/ 19 w 25"/>
                  <a:gd name="T1" fmla="*/ 27 h 27"/>
                  <a:gd name="T2" fmla="*/ 23 w 25"/>
                  <a:gd name="T3" fmla="*/ 24 h 27"/>
                  <a:gd name="T4" fmla="*/ 23 w 25"/>
                  <a:gd name="T5" fmla="*/ 24 h 27"/>
                  <a:gd name="T6" fmla="*/ 3 w 25"/>
                  <a:gd name="T7" fmla="*/ 4 h 27"/>
                  <a:gd name="T8" fmla="*/ 0 w 25"/>
                  <a:gd name="T9" fmla="*/ 8 h 27"/>
                  <a:gd name="T10" fmla="*/ 3 w 25"/>
                  <a:gd name="T11" fmla="*/ 11 h 27"/>
                  <a:gd name="T12" fmla="*/ 16 w 25"/>
                  <a:gd name="T13" fmla="*/ 23 h 27"/>
                  <a:gd name="T14" fmla="*/ 19 w 25"/>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7">
                    <a:moveTo>
                      <a:pt x="19" y="27"/>
                    </a:moveTo>
                    <a:cubicBezTo>
                      <a:pt x="21" y="27"/>
                      <a:pt x="22" y="26"/>
                      <a:pt x="23" y="24"/>
                    </a:cubicBezTo>
                    <a:cubicBezTo>
                      <a:pt x="23" y="24"/>
                      <a:pt x="23" y="24"/>
                      <a:pt x="23" y="24"/>
                    </a:cubicBezTo>
                    <a:cubicBezTo>
                      <a:pt x="25" y="0"/>
                      <a:pt x="3" y="4"/>
                      <a:pt x="3" y="4"/>
                    </a:cubicBezTo>
                    <a:cubicBezTo>
                      <a:pt x="1" y="4"/>
                      <a:pt x="0" y="6"/>
                      <a:pt x="0" y="8"/>
                    </a:cubicBezTo>
                    <a:cubicBezTo>
                      <a:pt x="0" y="10"/>
                      <a:pt x="1" y="11"/>
                      <a:pt x="3" y="11"/>
                    </a:cubicBezTo>
                    <a:cubicBezTo>
                      <a:pt x="19" y="8"/>
                      <a:pt x="16" y="23"/>
                      <a:pt x="16" y="23"/>
                    </a:cubicBezTo>
                    <a:cubicBezTo>
                      <a:pt x="16" y="25"/>
                      <a:pt x="17" y="27"/>
                      <a:pt x="19" y="27"/>
                    </a:cubicBezTo>
                    <a:close/>
                  </a:path>
                </a:pathLst>
              </a:custGeom>
              <a:grpFill/>
              <a:ln>
                <a:solidFill>
                  <a:schemeClr val="bg1"/>
                </a:solidFill>
              </a:ln>
            </p:spPr>
            <p:txBody>
              <a:bodyPr/>
              <a:lstStyle/>
              <a:p>
                <a:pPr>
                  <a:defRPr/>
                </a:pPr>
                <a:endParaRPr lang="zh-CN" altLang="en-US" sz="1350"/>
              </a:p>
            </p:txBody>
          </p:sp>
          <p:sp>
            <p:nvSpPr>
              <p:cNvPr id="29" name="Freeform 8"/>
              <p:cNvSpPr/>
              <p:nvPr/>
            </p:nvSpPr>
            <p:spPr bwMode="auto">
              <a:xfrm>
                <a:off x="2325688" y="2316163"/>
                <a:ext cx="206375" cy="193675"/>
              </a:xfrm>
              <a:custGeom>
                <a:avLst/>
                <a:gdLst>
                  <a:gd name="T0" fmla="*/ 22 w 54"/>
                  <a:gd name="T1" fmla="*/ 2 h 50"/>
                  <a:gd name="T2" fmla="*/ 4 w 54"/>
                  <a:gd name="T3" fmla="*/ 2 h 50"/>
                  <a:gd name="T4" fmla="*/ 3 w 54"/>
                  <a:gd name="T5" fmla="*/ 2 h 50"/>
                  <a:gd name="T6" fmla="*/ 3 w 54"/>
                  <a:gd name="T7" fmla="*/ 2 h 50"/>
                  <a:gd name="T8" fmla="*/ 0 w 54"/>
                  <a:gd name="T9" fmla="*/ 7 h 50"/>
                  <a:gd name="T10" fmla="*/ 5 w 54"/>
                  <a:gd name="T11" fmla="*/ 12 h 50"/>
                  <a:gd name="T12" fmla="*/ 9 w 54"/>
                  <a:gd name="T13" fmla="*/ 11 h 50"/>
                  <a:gd name="T14" fmla="*/ 35 w 54"/>
                  <a:gd name="T15" fmla="*/ 24 h 50"/>
                  <a:gd name="T16" fmla="*/ 36 w 54"/>
                  <a:gd name="T17" fmla="*/ 41 h 50"/>
                  <a:gd name="T18" fmla="*/ 35 w 54"/>
                  <a:gd name="T19" fmla="*/ 46 h 50"/>
                  <a:gd name="T20" fmla="*/ 40 w 54"/>
                  <a:gd name="T21" fmla="*/ 50 h 50"/>
                  <a:gd name="T22" fmla="*/ 45 w 54"/>
                  <a:gd name="T23" fmla="*/ 46 h 50"/>
                  <a:gd name="T24" fmla="*/ 45 w 54"/>
                  <a:gd name="T25" fmla="*/ 46 h 50"/>
                  <a:gd name="T26" fmla="*/ 22 w 54"/>
                  <a:gd name="T27"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 h="50">
                    <a:moveTo>
                      <a:pt x="22" y="2"/>
                    </a:moveTo>
                    <a:cubicBezTo>
                      <a:pt x="14" y="0"/>
                      <a:pt x="6" y="1"/>
                      <a:pt x="4" y="2"/>
                    </a:cubicBezTo>
                    <a:cubicBezTo>
                      <a:pt x="4" y="2"/>
                      <a:pt x="4" y="2"/>
                      <a:pt x="3" y="2"/>
                    </a:cubicBezTo>
                    <a:cubicBezTo>
                      <a:pt x="3" y="2"/>
                      <a:pt x="3" y="2"/>
                      <a:pt x="3" y="2"/>
                    </a:cubicBezTo>
                    <a:cubicBezTo>
                      <a:pt x="1" y="3"/>
                      <a:pt x="0" y="5"/>
                      <a:pt x="0" y="7"/>
                    </a:cubicBezTo>
                    <a:cubicBezTo>
                      <a:pt x="0" y="10"/>
                      <a:pt x="2" y="12"/>
                      <a:pt x="5" y="12"/>
                    </a:cubicBezTo>
                    <a:cubicBezTo>
                      <a:pt x="5" y="12"/>
                      <a:pt x="7" y="12"/>
                      <a:pt x="9" y="11"/>
                    </a:cubicBezTo>
                    <a:cubicBezTo>
                      <a:pt x="11" y="10"/>
                      <a:pt x="27" y="11"/>
                      <a:pt x="35" y="24"/>
                    </a:cubicBezTo>
                    <a:cubicBezTo>
                      <a:pt x="39" y="33"/>
                      <a:pt x="37" y="40"/>
                      <a:pt x="36" y="41"/>
                    </a:cubicBezTo>
                    <a:cubicBezTo>
                      <a:pt x="36" y="41"/>
                      <a:pt x="35" y="43"/>
                      <a:pt x="35" y="46"/>
                    </a:cubicBezTo>
                    <a:cubicBezTo>
                      <a:pt x="35" y="49"/>
                      <a:pt x="38" y="50"/>
                      <a:pt x="40" y="50"/>
                    </a:cubicBezTo>
                    <a:cubicBezTo>
                      <a:pt x="43" y="50"/>
                      <a:pt x="45" y="50"/>
                      <a:pt x="45" y="46"/>
                    </a:cubicBezTo>
                    <a:cubicBezTo>
                      <a:pt x="45" y="46"/>
                      <a:pt x="45" y="46"/>
                      <a:pt x="45" y="46"/>
                    </a:cubicBezTo>
                    <a:cubicBezTo>
                      <a:pt x="54" y="18"/>
                      <a:pt x="35" y="5"/>
                      <a:pt x="22" y="2"/>
                    </a:cubicBezTo>
                    <a:close/>
                  </a:path>
                </a:pathLst>
              </a:custGeom>
              <a:solidFill>
                <a:schemeClr val="bg1"/>
              </a:solidFill>
              <a:ln>
                <a:solidFill>
                  <a:schemeClr val="bg1"/>
                </a:solidFill>
              </a:ln>
            </p:spPr>
            <p:txBody>
              <a:bodyPr/>
              <a:lstStyle/>
              <a:p>
                <a:pPr>
                  <a:defRPr/>
                </a:pPr>
                <a:endParaRPr lang="zh-CN" altLang="en-US" sz="1350"/>
              </a:p>
            </p:txBody>
          </p:sp>
        </p:grpSp>
      </p:grpSp>
      <p:sp>
        <p:nvSpPr>
          <p:cNvPr id="30" name="圆角矩形 32"/>
          <p:cNvSpPr/>
          <p:nvPr/>
        </p:nvSpPr>
        <p:spPr>
          <a:xfrm>
            <a:off x="4823222" y="1712774"/>
            <a:ext cx="3571875" cy="625078"/>
          </a:xfrm>
          <a:prstGeom prst="roundRect">
            <a:avLst>
              <a:gd name="adj" fmla="val 1865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31" name="矩形 33"/>
          <p:cNvSpPr>
            <a:spLocks noChangeArrowheads="1"/>
          </p:cNvSpPr>
          <p:nvPr/>
        </p:nvSpPr>
        <p:spPr bwMode="auto">
          <a:xfrm>
            <a:off x="4936331" y="1771114"/>
            <a:ext cx="330993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标题数字等都可以通题数字标题标题可以通题数字标题标题题数字标题数字等。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32" name="组合 34"/>
          <p:cNvGrpSpPr/>
          <p:nvPr/>
        </p:nvGrpSpPr>
        <p:grpSpPr bwMode="auto">
          <a:xfrm>
            <a:off x="4213623" y="3561814"/>
            <a:ext cx="716756" cy="731044"/>
            <a:chOff x="5286108" y="2366059"/>
            <a:chExt cx="954598" cy="974486"/>
          </a:xfrm>
          <a:solidFill>
            <a:schemeClr val="accent2"/>
          </a:solidFill>
        </p:grpSpPr>
        <p:sp>
          <p:nvSpPr>
            <p:cNvPr id="33" name="Oval 42"/>
            <p:cNvSpPr>
              <a:spLocks noChangeArrowheads="1"/>
            </p:cNvSpPr>
            <p:nvPr/>
          </p:nvSpPr>
          <p:spPr bwMode="auto">
            <a:xfrm>
              <a:off x="5286108" y="2366059"/>
              <a:ext cx="954598" cy="974486"/>
            </a:xfrm>
            <a:prstGeom prst="ellipse">
              <a:avLst/>
            </a:prstGeom>
            <a:grpFill/>
            <a:ln w="77788">
              <a:solidFill>
                <a:schemeClr val="tx1">
                  <a:lumMod val="65000"/>
                  <a:lumOff val="35000"/>
                </a:schemeClr>
              </a:solidFill>
              <a:miter lim="800000"/>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1350"/>
            </a:p>
          </p:txBody>
        </p:sp>
        <p:grpSp>
          <p:nvGrpSpPr>
            <p:cNvPr id="34" name="组合 33"/>
            <p:cNvGrpSpPr/>
            <p:nvPr/>
          </p:nvGrpSpPr>
          <p:grpSpPr>
            <a:xfrm>
              <a:off x="5517345" y="2652484"/>
              <a:ext cx="492125" cy="401637"/>
              <a:chOff x="5849484" y="2344737"/>
              <a:chExt cx="492125" cy="401637"/>
            </a:xfrm>
            <a:grpFill/>
          </p:grpSpPr>
          <p:sp>
            <p:nvSpPr>
              <p:cNvPr id="35" name="Freeform 24"/>
              <p:cNvSpPr>
                <a:spLocks noEditPoints="1"/>
              </p:cNvSpPr>
              <p:nvPr/>
            </p:nvSpPr>
            <p:spPr bwMode="auto">
              <a:xfrm>
                <a:off x="5849484" y="2344737"/>
                <a:ext cx="349250" cy="320675"/>
              </a:xfrm>
              <a:custGeom>
                <a:avLst/>
                <a:gdLst>
                  <a:gd name="T0" fmla="*/ 87 w 91"/>
                  <a:gd name="T1" fmla="*/ 32 h 83"/>
                  <a:gd name="T2" fmla="*/ 91 w 91"/>
                  <a:gd name="T3" fmla="*/ 32 h 83"/>
                  <a:gd name="T4" fmla="*/ 45 w 91"/>
                  <a:gd name="T5" fmla="*/ 0 h 83"/>
                  <a:gd name="T6" fmla="*/ 0 w 91"/>
                  <a:gd name="T7" fmla="*/ 39 h 83"/>
                  <a:gd name="T8" fmla="*/ 18 w 91"/>
                  <a:gd name="T9" fmla="*/ 69 h 83"/>
                  <a:gd name="T10" fmla="*/ 14 w 91"/>
                  <a:gd name="T11" fmla="*/ 83 h 83"/>
                  <a:gd name="T12" fmla="*/ 30 w 91"/>
                  <a:gd name="T13" fmla="*/ 75 h 83"/>
                  <a:gd name="T14" fmla="*/ 45 w 91"/>
                  <a:gd name="T15" fmla="*/ 77 h 83"/>
                  <a:gd name="T16" fmla="*/ 50 w 91"/>
                  <a:gd name="T17" fmla="*/ 77 h 83"/>
                  <a:gd name="T18" fmla="*/ 48 w 91"/>
                  <a:gd name="T19" fmla="*/ 67 h 83"/>
                  <a:gd name="T20" fmla="*/ 87 w 91"/>
                  <a:gd name="T21" fmla="*/ 32 h 83"/>
                  <a:gd name="T22" fmla="*/ 62 w 91"/>
                  <a:gd name="T23" fmla="*/ 19 h 83"/>
                  <a:gd name="T24" fmla="*/ 68 w 91"/>
                  <a:gd name="T25" fmla="*/ 25 h 83"/>
                  <a:gd name="T26" fmla="*/ 62 w 91"/>
                  <a:gd name="T27" fmla="*/ 31 h 83"/>
                  <a:gd name="T28" fmla="*/ 56 w 91"/>
                  <a:gd name="T29" fmla="*/ 25 h 83"/>
                  <a:gd name="T30" fmla="*/ 62 w 91"/>
                  <a:gd name="T31" fmla="*/ 19 h 83"/>
                  <a:gd name="T32" fmla="*/ 31 w 91"/>
                  <a:gd name="T33" fmla="*/ 31 h 83"/>
                  <a:gd name="T34" fmla="*/ 24 w 91"/>
                  <a:gd name="T35" fmla="*/ 25 h 83"/>
                  <a:gd name="T36" fmla="*/ 31 w 91"/>
                  <a:gd name="T37" fmla="*/ 19 h 83"/>
                  <a:gd name="T38" fmla="*/ 36 w 91"/>
                  <a:gd name="T39" fmla="*/ 25 h 83"/>
                  <a:gd name="T40" fmla="*/ 31 w 91"/>
                  <a:gd name="T41" fmla="*/ 3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 h="83">
                    <a:moveTo>
                      <a:pt x="87" y="32"/>
                    </a:moveTo>
                    <a:cubicBezTo>
                      <a:pt x="88" y="32"/>
                      <a:pt x="89" y="32"/>
                      <a:pt x="91" y="32"/>
                    </a:cubicBezTo>
                    <a:cubicBezTo>
                      <a:pt x="87" y="14"/>
                      <a:pt x="68" y="0"/>
                      <a:pt x="45" y="0"/>
                    </a:cubicBezTo>
                    <a:cubicBezTo>
                      <a:pt x="21" y="0"/>
                      <a:pt x="0" y="17"/>
                      <a:pt x="0" y="39"/>
                    </a:cubicBezTo>
                    <a:cubicBezTo>
                      <a:pt x="0" y="51"/>
                      <a:pt x="7" y="61"/>
                      <a:pt x="18" y="69"/>
                    </a:cubicBezTo>
                    <a:cubicBezTo>
                      <a:pt x="14" y="83"/>
                      <a:pt x="14" y="83"/>
                      <a:pt x="14" y="83"/>
                    </a:cubicBezTo>
                    <a:cubicBezTo>
                      <a:pt x="30" y="75"/>
                      <a:pt x="30" y="75"/>
                      <a:pt x="30" y="75"/>
                    </a:cubicBezTo>
                    <a:cubicBezTo>
                      <a:pt x="35" y="76"/>
                      <a:pt x="40" y="77"/>
                      <a:pt x="45" y="77"/>
                    </a:cubicBezTo>
                    <a:cubicBezTo>
                      <a:pt x="47" y="77"/>
                      <a:pt x="48" y="77"/>
                      <a:pt x="50" y="77"/>
                    </a:cubicBezTo>
                    <a:cubicBezTo>
                      <a:pt x="49" y="74"/>
                      <a:pt x="48" y="71"/>
                      <a:pt x="48" y="67"/>
                    </a:cubicBezTo>
                    <a:cubicBezTo>
                      <a:pt x="48" y="48"/>
                      <a:pt x="65" y="32"/>
                      <a:pt x="87" y="32"/>
                    </a:cubicBezTo>
                    <a:close/>
                    <a:moveTo>
                      <a:pt x="62" y="19"/>
                    </a:moveTo>
                    <a:cubicBezTo>
                      <a:pt x="66" y="19"/>
                      <a:pt x="68" y="22"/>
                      <a:pt x="68" y="25"/>
                    </a:cubicBezTo>
                    <a:cubicBezTo>
                      <a:pt x="68" y="29"/>
                      <a:pt x="66" y="31"/>
                      <a:pt x="62" y="31"/>
                    </a:cubicBezTo>
                    <a:cubicBezTo>
                      <a:pt x="59" y="31"/>
                      <a:pt x="56" y="29"/>
                      <a:pt x="56" y="25"/>
                    </a:cubicBezTo>
                    <a:cubicBezTo>
                      <a:pt x="56" y="22"/>
                      <a:pt x="59" y="19"/>
                      <a:pt x="62" y="19"/>
                    </a:cubicBezTo>
                    <a:close/>
                    <a:moveTo>
                      <a:pt x="31" y="31"/>
                    </a:moveTo>
                    <a:cubicBezTo>
                      <a:pt x="27" y="31"/>
                      <a:pt x="24" y="29"/>
                      <a:pt x="24" y="25"/>
                    </a:cubicBezTo>
                    <a:cubicBezTo>
                      <a:pt x="24" y="22"/>
                      <a:pt x="27" y="19"/>
                      <a:pt x="31" y="19"/>
                    </a:cubicBezTo>
                    <a:cubicBezTo>
                      <a:pt x="34" y="19"/>
                      <a:pt x="36" y="22"/>
                      <a:pt x="36" y="25"/>
                    </a:cubicBezTo>
                    <a:cubicBezTo>
                      <a:pt x="36" y="29"/>
                      <a:pt x="34" y="31"/>
                      <a:pt x="31" y="31"/>
                    </a:cubicBezTo>
                    <a:close/>
                  </a:path>
                </a:pathLst>
              </a:custGeom>
              <a:solidFill>
                <a:schemeClr val="bg1"/>
              </a:solidFill>
              <a:ln w="9525">
                <a:solidFill>
                  <a:schemeClr val="bg1"/>
                </a:solidFill>
                <a:round/>
              </a:ln>
            </p:spPr>
            <p:txBody>
              <a:bodyPr/>
              <a:lstStyle/>
              <a:p>
                <a:pPr>
                  <a:defRPr/>
                </a:pPr>
                <a:endParaRPr lang="zh-CN" altLang="en-US" sz="1350"/>
              </a:p>
            </p:txBody>
          </p:sp>
          <p:sp>
            <p:nvSpPr>
              <p:cNvPr id="36" name="Freeform 25"/>
              <p:cNvSpPr>
                <a:spLocks noEditPoints="1"/>
              </p:cNvSpPr>
              <p:nvPr/>
            </p:nvSpPr>
            <p:spPr bwMode="auto">
              <a:xfrm>
                <a:off x="6046334" y="2476499"/>
                <a:ext cx="295275" cy="269875"/>
              </a:xfrm>
              <a:custGeom>
                <a:avLst/>
                <a:gdLst>
                  <a:gd name="T0" fmla="*/ 77 w 77"/>
                  <a:gd name="T1" fmla="*/ 33 h 70"/>
                  <a:gd name="T2" fmla="*/ 38 w 77"/>
                  <a:gd name="T3" fmla="*/ 0 h 70"/>
                  <a:gd name="T4" fmla="*/ 0 w 77"/>
                  <a:gd name="T5" fmla="*/ 33 h 70"/>
                  <a:gd name="T6" fmla="*/ 38 w 77"/>
                  <a:gd name="T7" fmla="*/ 66 h 70"/>
                  <a:gd name="T8" fmla="*/ 52 w 77"/>
                  <a:gd name="T9" fmla="*/ 63 h 70"/>
                  <a:gd name="T10" fmla="*/ 64 w 77"/>
                  <a:gd name="T11" fmla="*/ 70 h 70"/>
                  <a:gd name="T12" fmla="*/ 61 w 77"/>
                  <a:gd name="T13" fmla="*/ 59 h 70"/>
                  <a:gd name="T14" fmla="*/ 77 w 77"/>
                  <a:gd name="T15" fmla="*/ 33 h 70"/>
                  <a:gd name="T16" fmla="*/ 26 w 77"/>
                  <a:gd name="T17" fmla="*/ 27 h 70"/>
                  <a:gd name="T18" fmla="*/ 21 w 77"/>
                  <a:gd name="T19" fmla="*/ 23 h 70"/>
                  <a:gd name="T20" fmla="*/ 26 w 77"/>
                  <a:gd name="T21" fmla="*/ 18 h 70"/>
                  <a:gd name="T22" fmla="*/ 32 w 77"/>
                  <a:gd name="T23" fmla="*/ 23 h 70"/>
                  <a:gd name="T24" fmla="*/ 26 w 77"/>
                  <a:gd name="T25" fmla="*/ 27 h 70"/>
                  <a:gd name="T26" fmla="*/ 51 w 77"/>
                  <a:gd name="T27" fmla="*/ 27 h 70"/>
                  <a:gd name="T28" fmla="*/ 46 w 77"/>
                  <a:gd name="T29" fmla="*/ 23 h 70"/>
                  <a:gd name="T30" fmla="*/ 51 w 77"/>
                  <a:gd name="T31" fmla="*/ 18 h 70"/>
                  <a:gd name="T32" fmla="*/ 56 w 77"/>
                  <a:gd name="T33" fmla="*/ 23 h 70"/>
                  <a:gd name="T34" fmla="*/ 51 w 77"/>
                  <a:gd name="T35"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70">
                    <a:moveTo>
                      <a:pt x="77" y="33"/>
                    </a:moveTo>
                    <a:cubicBezTo>
                      <a:pt x="77" y="15"/>
                      <a:pt x="59" y="0"/>
                      <a:pt x="38" y="0"/>
                    </a:cubicBezTo>
                    <a:cubicBezTo>
                      <a:pt x="17" y="0"/>
                      <a:pt x="0" y="15"/>
                      <a:pt x="0" y="33"/>
                    </a:cubicBezTo>
                    <a:cubicBezTo>
                      <a:pt x="0" y="51"/>
                      <a:pt x="17" y="66"/>
                      <a:pt x="38" y="66"/>
                    </a:cubicBezTo>
                    <a:cubicBezTo>
                      <a:pt x="43" y="66"/>
                      <a:pt x="47" y="65"/>
                      <a:pt x="52" y="63"/>
                    </a:cubicBezTo>
                    <a:cubicBezTo>
                      <a:pt x="64" y="70"/>
                      <a:pt x="64" y="70"/>
                      <a:pt x="64" y="70"/>
                    </a:cubicBezTo>
                    <a:cubicBezTo>
                      <a:pt x="61" y="59"/>
                      <a:pt x="61" y="59"/>
                      <a:pt x="61" y="59"/>
                    </a:cubicBezTo>
                    <a:cubicBezTo>
                      <a:pt x="70" y="52"/>
                      <a:pt x="77" y="43"/>
                      <a:pt x="77" y="33"/>
                    </a:cubicBezTo>
                    <a:close/>
                    <a:moveTo>
                      <a:pt x="26" y="27"/>
                    </a:moveTo>
                    <a:cubicBezTo>
                      <a:pt x="24" y="27"/>
                      <a:pt x="21" y="25"/>
                      <a:pt x="21" y="23"/>
                    </a:cubicBezTo>
                    <a:cubicBezTo>
                      <a:pt x="21" y="21"/>
                      <a:pt x="24" y="18"/>
                      <a:pt x="26" y="18"/>
                    </a:cubicBezTo>
                    <a:cubicBezTo>
                      <a:pt x="29" y="18"/>
                      <a:pt x="32" y="21"/>
                      <a:pt x="32" y="23"/>
                    </a:cubicBezTo>
                    <a:cubicBezTo>
                      <a:pt x="32" y="25"/>
                      <a:pt x="29" y="27"/>
                      <a:pt x="26" y="27"/>
                    </a:cubicBezTo>
                    <a:close/>
                    <a:moveTo>
                      <a:pt x="51" y="27"/>
                    </a:moveTo>
                    <a:cubicBezTo>
                      <a:pt x="49" y="27"/>
                      <a:pt x="46" y="25"/>
                      <a:pt x="46" y="23"/>
                    </a:cubicBezTo>
                    <a:cubicBezTo>
                      <a:pt x="46" y="21"/>
                      <a:pt x="49" y="18"/>
                      <a:pt x="51" y="18"/>
                    </a:cubicBezTo>
                    <a:cubicBezTo>
                      <a:pt x="54" y="18"/>
                      <a:pt x="56" y="21"/>
                      <a:pt x="56" y="23"/>
                    </a:cubicBezTo>
                    <a:cubicBezTo>
                      <a:pt x="56" y="25"/>
                      <a:pt x="54" y="27"/>
                      <a:pt x="51" y="27"/>
                    </a:cubicBezTo>
                    <a:close/>
                  </a:path>
                </a:pathLst>
              </a:custGeom>
              <a:solidFill>
                <a:schemeClr val="bg1"/>
              </a:solidFill>
              <a:ln w="9525">
                <a:solidFill>
                  <a:schemeClr val="bg1"/>
                </a:solidFill>
                <a:round/>
              </a:ln>
            </p:spPr>
            <p:txBody>
              <a:bodyPr/>
              <a:lstStyle/>
              <a:p>
                <a:pPr>
                  <a:defRPr/>
                </a:pPr>
                <a:endParaRPr lang="zh-CN" altLang="en-US" sz="1350"/>
              </a:p>
            </p:txBody>
          </p:sp>
        </p:grpSp>
      </p:grpSp>
      <p:grpSp>
        <p:nvGrpSpPr>
          <p:cNvPr id="37" name="组合 39"/>
          <p:cNvGrpSpPr/>
          <p:nvPr/>
        </p:nvGrpSpPr>
        <p:grpSpPr bwMode="auto">
          <a:xfrm>
            <a:off x="4213623" y="1655624"/>
            <a:ext cx="716756" cy="729853"/>
            <a:chOff x="5539018" y="301915"/>
            <a:chExt cx="954598" cy="974486"/>
          </a:xfrm>
        </p:grpSpPr>
        <p:sp>
          <p:nvSpPr>
            <p:cNvPr id="38" name="Oval 42"/>
            <p:cNvSpPr>
              <a:spLocks noChangeArrowheads="1"/>
            </p:cNvSpPr>
            <p:nvPr/>
          </p:nvSpPr>
          <p:spPr bwMode="auto">
            <a:xfrm>
              <a:off x="5539018" y="301915"/>
              <a:ext cx="954598" cy="974486"/>
            </a:xfrm>
            <a:prstGeom prst="ellipse">
              <a:avLst/>
            </a:prstGeom>
            <a:solidFill>
              <a:schemeClr val="accent2"/>
            </a:solidFill>
            <a:ln w="77788">
              <a:solidFill>
                <a:schemeClr val="tx1">
                  <a:lumMod val="65000"/>
                  <a:lumOff val="35000"/>
                </a:schemeClr>
              </a:solidFill>
              <a:miter lim="800000"/>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1350"/>
            </a:p>
          </p:txBody>
        </p:sp>
        <p:sp>
          <p:nvSpPr>
            <p:cNvPr id="39" name="Freeform 20"/>
            <p:cNvSpPr>
              <a:spLocks noEditPoints="1"/>
            </p:cNvSpPr>
            <p:nvPr/>
          </p:nvSpPr>
          <p:spPr bwMode="auto">
            <a:xfrm>
              <a:off x="5795654" y="592308"/>
              <a:ext cx="441325" cy="393700"/>
            </a:xfrm>
            <a:custGeom>
              <a:avLst/>
              <a:gdLst>
                <a:gd name="T0" fmla="*/ 2147483646 w 115"/>
                <a:gd name="T1" fmla="*/ 2147483646 h 102"/>
                <a:gd name="T2" fmla="*/ 2147483646 w 115"/>
                <a:gd name="T3" fmla="*/ 2147483646 h 102"/>
                <a:gd name="T4" fmla="*/ 2147483646 w 115"/>
                <a:gd name="T5" fmla="*/ 2147483646 h 102"/>
                <a:gd name="T6" fmla="*/ 2147483646 w 115"/>
                <a:gd name="T7" fmla="*/ 2147483646 h 102"/>
                <a:gd name="T8" fmla="*/ 2147483646 w 115"/>
                <a:gd name="T9" fmla="*/ 2147483646 h 102"/>
                <a:gd name="T10" fmla="*/ 2147483646 w 115"/>
                <a:gd name="T11" fmla="*/ 0 h 102"/>
                <a:gd name="T12" fmla="*/ 2147483646 w 115"/>
                <a:gd name="T13" fmla="*/ 0 h 102"/>
                <a:gd name="T14" fmla="*/ 2147483646 w 115"/>
                <a:gd name="T15" fmla="*/ 2147483646 h 102"/>
                <a:gd name="T16" fmla="*/ 2147483646 w 115"/>
                <a:gd name="T17" fmla="*/ 2147483646 h 102"/>
                <a:gd name="T18" fmla="*/ 2147483646 w 115"/>
                <a:gd name="T19" fmla="*/ 2147483646 h 102"/>
                <a:gd name="T20" fmla="*/ 0 w 115"/>
                <a:gd name="T21" fmla="*/ 2147483646 h 102"/>
                <a:gd name="T22" fmla="*/ 0 w 115"/>
                <a:gd name="T23" fmla="*/ 2147483646 h 102"/>
                <a:gd name="T24" fmla="*/ 2147483646 w 115"/>
                <a:gd name="T25" fmla="*/ 2147483646 h 102"/>
                <a:gd name="T26" fmla="*/ 2147483646 w 115"/>
                <a:gd name="T27" fmla="*/ 2147483646 h 102"/>
                <a:gd name="T28" fmla="*/ 2147483646 w 115"/>
                <a:gd name="T29" fmla="*/ 2147483646 h 102"/>
                <a:gd name="T30" fmla="*/ 2147483646 w 115"/>
                <a:gd name="T31" fmla="*/ 2147483646 h 102"/>
                <a:gd name="T32" fmla="*/ 2147483646 w 115"/>
                <a:gd name="T33" fmla="*/ 2147483646 h 102"/>
                <a:gd name="T34" fmla="*/ 2147483646 w 115"/>
                <a:gd name="T35" fmla="*/ 2147483646 h 102"/>
                <a:gd name="T36" fmla="*/ 2147483646 w 115"/>
                <a:gd name="T37" fmla="*/ 2147483646 h 102"/>
                <a:gd name="T38" fmla="*/ 2147483646 w 115"/>
                <a:gd name="T39" fmla="*/ 2147483646 h 102"/>
                <a:gd name="T40" fmla="*/ 2147483646 w 115"/>
                <a:gd name="T41" fmla="*/ 2147483646 h 102"/>
                <a:gd name="T42" fmla="*/ 2147483646 w 115"/>
                <a:gd name="T43" fmla="*/ 2147483646 h 102"/>
                <a:gd name="T44" fmla="*/ 2147483646 w 115"/>
                <a:gd name="T45" fmla="*/ 2147483646 h 102"/>
                <a:gd name="T46" fmla="*/ 2147483646 w 115"/>
                <a:gd name="T47" fmla="*/ 2147483646 h 102"/>
                <a:gd name="T48" fmla="*/ 2147483646 w 115"/>
                <a:gd name="T49" fmla="*/ 2147483646 h 102"/>
                <a:gd name="T50" fmla="*/ 2147483646 w 115"/>
                <a:gd name="T51" fmla="*/ 2147483646 h 102"/>
                <a:gd name="T52" fmla="*/ 2147483646 w 115"/>
                <a:gd name="T53" fmla="*/ 2147483646 h 102"/>
                <a:gd name="T54" fmla="*/ 2147483646 w 115"/>
                <a:gd name="T55" fmla="*/ 2147483646 h 102"/>
                <a:gd name="T56" fmla="*/ 2147483646 w 115"/>
                <a:gd name="T57" fmla="*/ 2147483646 h 10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5" h="102">
                  <a:moveTo>
                    <a:pt x="115" y="37"/>
                  </a:moveTo>
                  <a:cubicBezTo>
                    <a:pt x="115" y="36"/>
                    <a:pt x="115" y="36"/>
                    <a:pt x="114" y="36"/>
                  </a:cubicBezTo>
                  <a:cubicBezTo>
                    <a:pt x="101" y="36"/>
                    <a:pt x="101" y="36"/>
                    <a:pt x="101" y="36"/>
                  </a:cubicBezTo>
                  <a:cubicBezTo>
                    <a:pt x="79" y="36"/>
                    <a:pt x="79" y="36"/>
                    <a:pt x="79" y="36"/>
                  </a:cubicBezTo>
                  <a:cubicBezTo>
                    <a:pt x="74" y="27"/>
                    <a:pt x="74" y="27"/>
                    <a:pt x="74" y="27"/>
                  </a:cubicBezTo>
                  <a:cubicBezTo>
                    <a:pt x="60" y="0"/>
                    <a:pt x="60" y="0"/>
                    <a:pt x="60" y="0"/>
                  </a:cubicBezTo>
                  <a:cubicBezTo>
                    <a:pt x="59" y="0"/>
                    <a:pt x="59" y="0"/>
                    <a:pt x="58" y="0"/>
                  </a:cubicBezTo>
                  <a:cubicBezTo>
                    <a:pt x="45" y="27"/>
                    <a:pt x="45" y="27"/>
                    <a:pt x="45" y="27"/>
                  </a:cubicBezTo>
                  <a:cubicBezTo>
                    <a:pt x="40" y="36"/>
                    <a:pt x="40" y="36"/>
                    <a:pt x="40" y="36"/>
                  </a:cubicBezTo>
                  <a:cubicBezTo>
                    <a:pt x="18" y="36"/>
                    <a:pt x="18" y="36"/>
                    <a:pt x="18" y="36"/>
                  </a:cubicBezTo>
                  <a:cubicBezTo>
                    <a:pt x="0" y="36"/>
                    <a:pt x="0" y="36"/>
                    <a:pt x="0" y="36"/>
                  </a:cubicBezTo>
                  <a:cubicBezTo>
                    <a:pt x="0" y="37"/>
                    <a:pt x="0" y="37"/>
                    <a:pt x="0" y="37"/>
                  </a:cubicBezTo>
                  <a:cubicBezTo>
                    <a:pt x="7" y="42"/>
                    <a:pt x="7" y="42"/>
                    <a:pt x="7" y="42"/>
                  </a:cubicBezTo>
                  <a:cubicBezTo>
                    <a:pt x="27" y="60"/>
                    <a:pt x="27" y="60"/>
                    <a:pt x="27" y="60"/>
                  </a:cubicBezTo>
                  <a:cubicBezTo>
                    <a:pt x="23" y="100"/>
                    <a:pt x="23" y="100"/>
                    <a:pt x="23" y="100"/>
                  </a:cubicBezTo>
                  <a:cubicBezTo>
                    <a:pt x="23" y="102"/>
                    <a:pt x="23" y="102"/>
                    <a:pt x="26" y="102"/>
                  </a:cubicBezTo>
                  <a:cubicBezTo>
                    <a:pt x="59" y="81"/>
                    <a:pt x="59" y="81"/>
                    <a:pt x="59" y="81"/>
                  </a:cubicBezTo>
                  <a:cubicBezTo>
                    <a:pt x="92" y="102"/>
                    <a:pt x="92" y="102"/>
                    <a:pt x="92" y="102"/>
                  </a:cubicBezTo>
                  <a:cubicBezTo>
                    <a:pt x="93" y="102"/>
                    <a:pt x="93" y="102"/>
                    <a:pt x="95" y="100"/>
                  </a:cubicBezTo>
                  <a:cubicBezTo>
                    <a:pt x="88" y="60"/>
                    <a:pt x="88" y="60"/>
                    <a:pt x="88" y="60"/>
                  </a:cubicBezTo>
                  <a:cubicBezTo>
                    <a:pt x="107" y="43"/>
                    <a:pt x="107" y="43"/>
                    <a:pt x="107" y="43"/>
                  </a:cubicBezTo>
                  <a:lnTo>
                    <a:pt x="115" y="37"/>
                  </a:lnTo>
                  <a:close/>
                  <a:moveTo>
                    <a:pt x="31" y="76"/>
                  </a:moveTo>
                  <a:cubicBezTo>
                    <a:pt x="68" y="46"/>
                    <a:pt x="68" y="46"/>
                    <a:pt x="68" y="46"/>
                  </a:cubicBezTo>
                  <a:cubicBezTo>
                    <a:pt x="33" y="40"/>
                    <a:pt x="33" y="40"/>
                    <a:pt x="33" y="40"/>
                  </a:cubicBezTo>
                  <a:cubicBezTo>
                    <a:pt x="86" y="40"/>
                    <a:pt x="86" y="40"/>
                    <a:pt x="86" y="40"/>
                  </a:cubicBezTo>
                  <a:cubicBezTo>
                    <a:pt x="54" y="69"/>
                    <a:pt x="54" y="69"/>
                    <a:pt x="54" y="69"/>
                  </a:cubicBezTo>
                  <a:cubicBezTo>
                    <a:pt x="87" y="76"/>
                    <a:pt x="87" y="76"/>
                    <a:pt x="87" y="76"/>
                  </a:cubicBezTo>
                  <a:lnTo>
                    <a:pt x="31" y="76"/>
                  </a:lnTo>
                  <a:close/>
                </a:path>
              </a:pathLst>
            </a:custGeom>
            <a:solidFill>
              <a:schemeClr val="bg1"/>
            </a:solidFill>
            <a:ln w="9525">
              <a:solidFill>
                <a:schemeClr val="bg1"/>
              </a:solidFill>
              <a:round/>
            </a:ln>
          </p:spPr>
          <p:txBody>
            <a:bodyPr/>
            <a:lstStyle/>
            <a:p>
              <a:endParaRPr lang="zh-CN" altLang="en-US" sz="1350"/>
            </a:p>
          </p:txBody>
        </p:sp>
      </p:gr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 calcmode="lin" valueType="num">
                                      <p:cBhvr>
                                        <p:cTn id="23" dur="500" fill="hold"/>
                                        <p:tgtEl>
                                          <p:spTgt spid="22"/>
                                        </p:tgtEl>
                                        <p:attrNameLst>
                                          <p:attrName>style.rotation</p:attrName>
                                        </p:attrNameLst>
                                      </p:cBhvr>
                                      <p:tavLst>
                                        <p:tav tm="0">
                                          <p:val>
                                            <p:fltVal val="360"/>
                                          </p:val>
                                        </p:tav>
                                        <p:tav tm="100000">
                                          <p:val>
                                            <p:fltVal val="0"/>
                                          </p:val>
                                        </p:tav>
                                      </p:tavLst>
                                    </p:anim>
                                    <p:animEffect transition="in" filter="fade">
                                      <p:cBhvr>
                                        <p:cTn id="24" dur="500"/>
                                        <p:tgtEl>
                                          <p:spTgt spid="22"/>
                                        </p:tgtEl>
                                      </p:cBhvr>
                                    </p:animEffect>
                                  </p:childTnLst>
                                </p:cTn>
                              </p:par>
                              <p:par>
                                <p:cTn id="25" presetID="49" presetClass="entr" presetSubtype="0" decel="10000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p:cTn id="27" dur="500" fill="hold"/>
                                        <p:tgtEl>
                                          <p:spTgt spid="32"/>
                                        </p:tgtEl>
                                        <p:attrNameLst>
                                          <p:attrName>ppt_w</p:attrName>
                                        </p:attrNameLst>
                                      </p:cBhvr>
                                      <p:tavLst>
                                        <p:tav tm="0">
                                          <p:val>
                                            <p:fltVal val="0"/>
                                          </p:val>
                                        </p:tav>
                                        <p:tav tm="100000">
                                          <p:val>
                                            <p:strVal val="#ppt_w"/>
                                          </p:val>
                                        </p:tav>
                                      </p:tavLst>
                                    </p:anim>
                                    <p:anim calcmode="lin" valueType="num">
                                      <p:cBhvr>
                                        <p:cTn id="28" dur="500" fill="hold"/>
                                        <p:tgtEl>
                                          <p:spTgt spid="32"/>
                                        </p:tgtEl>
                                        <p:attrNameLst>
                                          <p:attrName>ppt_h</p:attrName>
                                        </p:attrNameLst>
                                      </p:cBhvr>
                                      <p:tavLst>
                                        <p:tav tm="0">
                                          <p:val>
                                            <p:fltVal val="0"/>
                                          </p:val>
                                        </p:tav>
                                        <p:tav tm="100000">
                                          <p:val>
                                            <p:strVal val="#ppt_h"/>
                                          </p:val>
                                        </p:tav>
                                      </p:tavLst>
                                    </p:anim>
                                    <p:anim calcmode="lin" valueType="num">
                                      <p:cBhvr>
                                        <p:cTn id="29" dur="500" fill="hold"/>
                                        <p:tgtEl>
                                          <p:spTgt spid="32"/>
                                        </p:tgtEl>
                                        <p:attrNameLst>
                                          <p:attrName>style.rotation</p:attrName>
                                        </p:attrNameLst>
                                      </p:cBhvr>
                                      <p:tavLst>
                                        <p:tav tm="0">
                                          <p:val>
                                            <p:fltVal val="360"/>
                                          </p:val>
                                        </p:tav>
                                        <p:tav tm="100000">
                                          <p:val>
                                            <p:fltVal val="0"/>
                                          </p:val>
                                        </p:tav>
                                      </p:tavLst>
                                    </p:anim>
                                    <p:animEffect transition="in" filter="fade">
                                      <p:cBhvr>
                                        <p:cTn id="30" dur="500"/>
                                        <p:tgtEl>
                                          <p:spTgt spid="32"/>
                                        </p:tgtEl>
                                      </p:cBhvr>
                                    </p:animEffect>
                                  </p:childTnLst>
                                </p:cTn>
                              </p:par>
                              <p:par>
                                <p:cTn id="31" presetID="49" presetClass="entr" presetSubtype="0" decel="10000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p:cTn id="33" dur="500" fill="hold"/>
                                        <p:tgtEl>
                                          <p:spTgt spid="37"/>
                                        </p:tgtEl>
                                        <p:attrNameLst>
                                          <p:attrName>ppt_w</p:attrName>
                                        </p:attrNameLst>
                                      </p:cBhvr>
                                      <p:tavLst>
                                        <p:tav tm="0">
                                          <p:val>
                                            <p:fltVal val="0"/>
                                          </p:val>
                                        </p:tav>
                                        <p:tav tm="100000">
                                          <p:val>
                                            <p:strVal val="#ppt_w"/>
                                          </p:val>
                                        </p:tav>
                                      </p:tavLst>
                                    </p:anim>
                                    <p:anim calcmode="lin" valueType="num">
                                      <p:cBhvr>
                                        <p:cTn id="34" dur="500" fill="hold"/>
                                        <p:tgtEl>
                                          <p:spTgt spid="37"/>
                                        </p:tgtEl>
                                        <p:attrNameLst>
                                          <p:attrName>ppt_h</p:attrName>
                                        </p:attrNameLst>
                                      </p:cBhvr>
                                      <p:tavLst>
                                        <p:tav tm="0">
                                          <p:val>
                                            <p:fltVal val="0"/>
                                          </p:val>
                                        </p:tav>
                                        <p:tav tm="100000">
                                          <p:val>
                                            <p:strVal val="#ppt_h"/>
                                          </p:val>
                                        </p:tav>
                                      </p:tavLst>
                                    </p:anim>
                                    <p:anim calcmode="lin" valueType="num">
                                      <p:cBhvr>
                                        <p:cTn id="35" dur="500" fill="hold"/>
                                        <p:tgtEl>
                                          <p:spTgt spid="37"/>
                                        </p:tgtEl>
                                        <p:attrNameLst>
                                          <p:attrName>style.rotation</p:attrName>
                                        </p:attrNameLst>
                                      </p:cBhvr>
                                      <p:tavLst>
                                        <p:tav tm="0">
                                          <p:val>
                                            <p:fltVal val="360"/>
                                          </p:val>
                                        </p:tav>
                                        <p:tav tm="100000">
                                          <p:val>
                                            <p:fltVal val="0"/>
                                          </p:val>
                                        </p:tav>
                                      </p:tavLst>
                                    </p:anim>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0-#ppt_w/2"/>
                                          </p:val>
                                        </p:tav>
                                        <p:tav tm="100000">
                                          <p:val>
                                            <p:strVal val="#ppt_x"/>
                                          </p:val>
                                        </p:tav>
                                      </p:tavLst>
                                    </p:anim>
                                    <p:anim calcmode="lin" valueType="num">
                                      <p:cBhvr additive="base">
                                        <p:cTn id="42" dur="500" fill="hold"/>
                                        <p:tgtEl>
                                          <p:spTgt spid="8"/>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0-#ppt_w/2"/>
                                          </p:val>
                                        </p:tav>
                                        <p:tav tm="100000">
                                          <p:val>
                                            <p:strVal val="#ppt_x"/>
                                          </p:val>
                                        </p:tav>
                                      </p:tavLst>
                                    </p:anim>
                                    <p:anim calcmode="lin" valueType="num">
                                      <p:cBhvr additive="base">
                                        <p:cTn id="46" dur="500" fill="hold"/>
                                        <p:tgtEl>
                                          <p:spTgt spid="9"/>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0-#ppt_w/2"/>
                                          </p:val>
                                        </p:tav>
                                        <p:tav tm="100000">
                                          <p:val>
                                            <p:strVal val="#ppt_x"/>
                                          </p:val>
                                        </p:tav>
                                      </p:tavLst>
                                    </p:anim>
                                    <p:anim calcmode="lin" valueType="num">
                                      <p:cBhvr additive="base">
                                        <p:cTn id="50" dur="500" fill="hold"/>
                                        <p:tgtEl>
                                          <p:spTgt spid="10"/>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500" fill="hold"/>
                                        <p:tgtEl>
                                          <p:spTgt spid="11"/>
                                        </p:tgtEl>
                                        <p:attrNameLst>
                                          <p:attrName>ppt_x</p:attrName>
                                        </p:attrNameLst>
                                      </p:cBhvr>
                                      <p:tavLst>
                                        <p:tav tm="0">
                                          <p:val>
                                            <p:strVal val="0-#ppt_w/2"/>
                                          </p:val>
                                        </p:tav>
                                        <p:tav tm="100000">
                                          <p:val>
                                            <p:strVal val="#ppt_x"/>
                                          </p:val>
                                        </p:tav>
                                      </p:tavLst>
                                    </p:anim>
                                    <p:anim calcmode="lin" valueType="num">
                                      <p:cBhvr additive="base">
                                        <p:cTn id="54" dur="500" fill="hold"/>
                                        <p:tgtEl>
                                          <p:spTgt spid="11"/>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0-#ppt_w/2"/>
                                          </p:val>
                                        </p:tav>
                                        <p:tav tm="100000">
                                          <p:val>
                                            <p:strVal val="#ppt_x"/>
                                          </p:val>
                                        </p:tav>
                                      </p:tavLst>
                                    </p:anim>
                                    <p:anim calcmode="lin" valueType="num">
                                      <p:cBhvr additive="base">
                                        <p:cTn id="58" dur="500" fill="hold"/>
                                        <p:tgtEl>
                                          <p:spTgt spid="14"/>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0-#ppt_w/2"/>
                                          </p:val>
                                        </p:tav>
                                        <p:tav tm="100000">
                                          <p:val>
                                            <p:strVal val="#ppt_x"/>
                                          </p:val>
                                        </p:tav>
                                      </p:tavLst>
                                    </p:anim>
                                    <p:anim calcmode="lin" valueType="num">
                                      <p:cBhvr additive="base">
                                        <p:cTn id="62" dur="500" fill="hold"/>
                                        <p:tgtEl>
                                          <p:spTgt spid="15"/>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additive="base">
                                        <p:cTn id="65" dur="500" fill="hold"/>
                                        <p:tgtEl>
                                          <p:spTgt spid="18"/>
                                        </p:tgtEl>
                                        <p:attrNameLst>
                                          <p:attrName>ppt_x</p:attrName>
                                        </p:attrNameLst>
                                      </p:cBhvr>
                                      <p:tavLst>
                                        <p:tav tm="0">
                                          <p:val>
                                            <p:strVal val="1+#ppt_w/2"/>
                                          </p:val>
                                        </p:tav>
                                        <p:tav tm="100000">
                                          <p:val>
                                            <p:strVal val="#ppt_x"/>
                                          </p:val>
                                        </p:tav>
                                      </p:tavLst>
                                    </p:anim>
                                    <p:anim calcmode="lin" valueType="num">
                                      <p:cBhvr additive="base">
                                        <p:cTn id="66" dur="500" fill="hold"/>
                                        <p:tgtEl>
                                          <p:spTgt spid="18"/>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500" fill="hold"/>
                                        <p:tgtEl>
                                          <p:spTgt spid="19"/>
                                        </p:tgtEl>
                                        <p:attrNameLst>
                                          <p:attrName>ppt_x</p:attrName>
                                        </p:attrNameLst>
                                      </p:cBhvr>
                                      <p:tavLst>
                                        <p:tav tm="0">
                                          <p:val>
                                            <p:strVal val="1+#ppt_w/2"/>
                                          </p:val>
                                        </p:tav>
                                        <p:tav tm="100000">
                                          <p:val>
                                            <p:strVal val="#ppt_x"/>
                                          </p:val>
                                        </p:tav>
                                      </p:tavLst>
                                    </p:anim>
                                    <p:anim calcmode="lin" valueType="num">
                                      <p:cBhvr additive="base">
                                        <p:cTn id="70" dur="500" fill="hold"/>
                                        <p:tgtEl>
                                          <p:spTgt spid="19"/>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fill="hold"/>
                                        <p:tgtEl>
                                          <p:spTgt spid="20"/>
                                        </p:tgtEl>
                                        <p:attrNameLst>
                                          <p:attrName>ppt_x</p:attrName>
                                        </p:attrNameLst>
                                      </p:cBhvr>
                                      <p:tavLst>
                                        <p:tav tm="0">
                                          <p:val>
                                            <p:strVal val="1+#ppt_w/2"/>
                                          </p:val>
                                        </p:tav>
                                        <p:tav tm="100000">
                                          <p:val>
                                            <p:strVal val="#ppt_x"/>
                                          </p:val>
                                        </p:tav>
                                      </p:tavLst>
                                    </p:anim>
                                    <p:anim calcmode="lin" valueType="num">
                                      <p:cBhvr additive="base">
                                        <p:cTn id="74" dur="500" fill="hold"/>
                                        <p:tgtEl>
                                          <p:spTgt spid="20"/>
                                        </p:tgtEl>
                                        <p:attrNameLst>
                                          <p:attrName>ppt_y</p:attrName>
                                        </p:attrNameLst>
                                      </p:cBhvr>
                                      <p:tavLst>
                                        <p:tav tm="0">
                                          <p:val>
                                            <p:strVal val="#ppt_y"/>
                                          </p:val>
                                        </p:tav>
                                        <p:tav tm="100000">
                                          <p:val>
                                            <p:strVal val="#ppt_y"/>
                                          </p:val>
                                        </p:tav>
                                      </p:tavLst>
                                    </p:anim>
                                  </p:childTnLst>
                                </p:cTn>
                              </p:par>
                              <p:par>
                                <p:cTn id="75" presetID="2" presetClass="entr" presetSubtype="2"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 calcmode="lin" valueType="num">
                                      <p:cBhvr additive="base">
                                        <p:cTn id="77" dur="500" fill="hold"/>
                                        <p:tgtEl>
                                          <p:spTgt spid="21"/>
                                        </p:tgtEl>
                                        <p:attrNameLst>
                                          <p:attrName>ppt_x</p:attrName>
                                        </p:attrNameLst>
                                      </p:cBhvr>
                                      <p:tavLst>
                                        <p:tav tm="0">
                                          <p:val>
                                            <p:strVal val="1+#ppt_w/2"/>
                                          </p:val>
                                        </p:tav>
                                        <p:tav tm="100000">
                                          <p:val>
                                            <p:strVal val="#ppt_x"/>
                                          </p:val>
                                        </p:tav>
                                      </p:tavLst>
                                    </p:anim>
                                    <p:anim calcmode="lin" valueType="num">
                                      <p:cBhvr additive="base">
                                        <p:cTn id="78" dur="500" fill="hold"/>
                                        <p:tgtEl>
                                          <p:spTgt spid="21"/>
                                        </p:tgtEl>
                                        <p:attrNameLst>
                                          <p:attrName>ppt_y</p:attrName>
                                        </p:attrNameLst>
                                      </p:cBhvr>
                                      <p:tavLst>
                                        <p:tav tm="0">
                                          <p:val>
                                            <p:strVal val="#ppt_y"/>
                                          </p:val>
                                        </p:tav>
                                        <p:tav tm="100000">
                                          <p:val>
                                            <p:strVal val="#ppt_y"/>
                                          </p:val>
                                        </p:tav>
                                      </p:tavLst>
                                    </p:anim>
                                  </p:childTnLst>
                                </p:cTn>
                              </p:par>
                              <p:par>
                                <p:cTn id="79" presetID="2" presetClass="entr" presetSubtype="2"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anim calcmode="lin" valueType="num">
                                      <p:cBhvr additive="base">
                                        <p:cTn id="81" dur="500" fill="hold"/>
                                        <p:tgtEl>
                                          <p:spTgt spid="30"/>
                                        </p:tgtEl>
                                        <p:attrNameLst>
                                          <p:attrName>ppt_x</p:attrName>
                                        </p:attrNameLst>
                                      </p:cBhvr>
                                      <p:tavLst>
                                        <p:tav tm="0">
                                          <p:val>
                                            <p:strVal val="1+#ppt_w/2"/>
                                          </p:val>
                                        </p:tav>
                                        <p:tav tm="100000">
                                          <p:val>
                                            <p:strVal val="#ppt_x"/>
                                          </p:val>
                                        </p:tav>
                                      </p:tavLst>
                                    </p:anim>
                                    <p:anim calcmode="lin" valueType="num">
                                      <p:cBhvr additive="base">
                                        <p:cTn id="82" dur="500" fill="hold"/>
                                        <p:tgtEl>
                                          <p:spTgt spid="30"/>
                                        </p:tgtEl>
                                        <p:attrNameLst>
                                          <p:attrName>ppt_y</p:attrName>
                                        </p:attrNameLst>
                                      </p:cBhvr>
                                      <p:tavLst>
                                        <p:tav tm="0">
                                          <p:val>
                                            <p:strVal val="#ppt_y"/>
                                          </p:val>
                                        </p:tav>
                                        <p:tav tm="100000">
                                          <p:val>
                                            <p:strVal val="#ppt_y"/>
                                          </p:val>
                                        </p:tav>
                                      </p:tavLst>
                                    </p:anim>
                                  </p:childTnLst>
                                </p:cTn>
                              </p:par>
                              <p:par>
                                <p:cTn id="83" presetID="2" presetClass="entr" presetSubtype="2" fill="hold" grpId="0" nodeType="withEffect">
                                  <p:stCondLst>
                                    <p:cond delay="0"/>
                                  </p:stCondLst>
                                  <p:childTnLst>
                                    <p:set>
                                      <p:cBhvr>
                                        <p:cTn id="84" dur="1" fill="hold">
                                          <p:stCondLst>
                                            <p:cond delay="0"/>
                                          </p:stCondLst>
                                        </p:cTn>
                                        <p:tgtEl>
                                          <p:spTgt spid="31"/>
                                        </p:tgtEl>
                                        <p:attrNameLst>
                                          <p:attrName>style.visibility</p:attrName>
                                        </p:attrNameLst>
                                      </p:cBhvr>
                                      <p:to>
                                        <p:strVal val="visible"/>
                                      </p:to>
                                    </p:set>
                                    <p:anim calcmode="lin" valueType="num">
                                      <p:cBhvr additive="base">
                                        <p:cTn id="85" dur="500" fill="hold"/>
                                        <p:tgtEl>
                                          <p:spTgt spid="31"/>
                                        </p:tgtEl>
                                        <p:attrNameLst>
                                          <p:attrName>ppt_x</p:attrName>
                                        </p:attrNameLst>
                                      </p:cBhvr>
                                      <p:tavLst>
                                        <p:tav tm="0">
                                          <p:val>
                                            <p:strVal val="1+#ppt_w/2"/>
                                          </p:val>
                                        </p:tav>
                                        <p:tav tm="100000">
                                          <p:val>
                                            <p:strVal val="#ppt_x"/>
                                          </p:val>
                                        </p:tav>
                                      </p:tavLst>
                                    </p:anim>
                                    <p:anim calcmode="lin" valueType="num">
                                      <p:cBhvr additive="base">
                                        <p:cTn id="86"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p:bldP spid="10" grpId="0" animBg="1"/>
      <p:bldP spid="11" grpId="0"/>
      <p:bldP spid="14" grpId="0" animBg="1"/>
      <p:bldP spid="15" grpId="0"/>
      <p:bldP spid="18" grpId="0" animBg="1"/>
      <p:bldP spid="19" grpId="0"/>
      <p:bldP spid="20" grpId="0" animBg="1"/>
      <p:bldP spid="21" grpId="0"/>
      <p:bldP spid="30" grpId="0" animBg="1"/>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3" name="组合 2"/>
          <p:cNvGrpSpPr/>
          <p:nvPr/>
        </p:nvGrpSpPr>
        <p:grpSpPr>
          <a:xfrm>
            <a:off x="1452908" y="7700"/>
            <a:ext cx="2982822" cy="5109091"/>
            <a:chOff x="1452908" y="7700"/>
            <a:chExt cx="2982822" cy="5109091"/>
          </a:xfrm>
        </p:grpSpPr>
        <p:sp>
          <p:nvSpPr>
            <p:cNvPr id="2" name="矩形 1"/>
            <p:cNvSpPr/>
            <p:nvPr/>
          </p:nvSpPr>
          <p:spPr>
            <a:xfrm>
              <a:off x="2470239" y="2673245"/>
              <a:ext cx="1965491" cy="1200329"/>
            </a:xfrm>
            <a:prstGeom prst="rect">
              <a:avLst/>
            </a:prstGeom>
          </p:spPr>
          <p:txBody>
            <a:bodyPr wrap="square">
              <a:spAutoFit/>
            </a:bodyPr>
            <a:lstStyle/>
            <a:p>
              <a:r>
                <a:rPr lang="en-US" altLang="zh-CN" sz="7200" dirty="0">
                  <a:solidFill>
                    <a:schemeClr val="accent2"/>
                  </a:solidFill>
                  <a:latin typeface="Adobe Arabic" panose="02040503050201020203" pitchFamily="18" charset="-78"/>
                  <a:ea typeface="微软雅黑" panose="020B0503020204020204" pitchFamily="34" charset="-122"/>
                  <a:cs typeface="Adobe Arabic" panose="02040503050201020203" pitchFamily="18" charset="-78"/>
                </a:rPr>
                <a:t>art </a:t>
              </a:r>
              <a:r>
                <a:rPr lang="en-US" altLang="zh-CN" sz="7200" b="1" dirty="0">
                  <a:solidFill>
                    <a:schemeClr val="accent2"/>
                  </a:solidFill>
                  <a:latin typeface="Adobe Arabic" panose="02040503050201020203" pitchFamily="18" charset="-78"/>
                  <a:ea typeface="微软雅黑" panose="020B0503020204020204" pitchFamily="34" charset="-122"/>
                  <a:cs typeface="Adobe Arabic" panose="02040503050201020203" pitchFamily="18" charset="-78"/>
                </a:rPr>
                <a:t>03</a:t>
              </a:r>
              <a:endParaRPr lang="zh-CN" altLang="en-US" sz="7200" b="1" dirty="0">
                <a:solidFill>
                  <a:schemeClr val="accent2"/>
                </a:solidFill>
                <a:latin typeface="Adobe Arabic" panose="02040503050201020203" pitchFamily="18" charset="-78"/>
                <a:ea typeface="微软雅黑" panose="020B0503020204020204" pitchFamily="34" charset="-122"/>
                <a:cs typeface="Adobe Arabic" panose="02040503050201020203" pitchFamily="18" charset="-78"/>
              </a:endParaRPr>
            </a:p>
          </p:txBody>
        </p:sp>
        <p:sp>
          <p:nvSpPr>
            <p:cNvPr id="16" name="矩形 15"/>
            <p:cNvSpPr/>
            <p:nvPr/>
          </p:nvSpPr>
          <p:spPr>
            <a:xfrm>
              <a:off x="1452908" y="7700"/>
              <a:ext cx="1931939" cy="5109091"/>
            </a:xfrm>
            <a:prstGeom prst="rect">
              <a:avLst/>
            </a:prstGeom>
          </p:spPr>
          <p:txBody>
            <a:bodyPr wrap="none">
              <a:spAutoFit/>
            </a:bodyPr>
            <a:lstStyle/>
            <a:p>
              <a:r>
                <a:rPr lang="en-US" altLang="zh-CN" sz="32600" dirty="0">
                  <a:solidFill>
                    <a:schemeClr val="accent2"/>
                  </a:solidFill>
                  <a:latin typeface="Adobe Arabic" panose="02040503050201020203" pitchFamily="18" charset="-78"/>
                  <a:ea typeface="微软雅黑" panose="020B0503020204020204" pitchFamily="34" charset="-122"/>
                  <a:cs typeface="Adobe Arabic" panose="02040503050201020203" pitchFamily="18" charset="-78"/>
                </a:rPr>
                <a:t>P</a:t>
              </a:r>
              <a:endParaRPr lang="zh-CN" altLang="en-US" sz="32600" dirty="0">
                <a:latin typeface="Adobe Arabic" panose="02040503050201020203" pitchFamily="18" charset="-78"/>
                <a:cs typeface="Adobe Arabic" panose="02040503050201020203" pitchFamily="18" charset="-78"/>
              </a:endParaRPr>
            </a:p>
          </p:txBody>
        </p:sp>
      </p:grpSp>
      <p:sp>
        <p:nvSpPr>
          <p:cNvPr id="18" name="矩形 17"/>
          <p:cNvSpPr/>
          <p:nvPr/>
        </p:nvSpPr>
        <p:spPr>
          <a:xfrm>
            <a:off x="4350558" y="2929910"/>
            <a:ext cx="3416320" cy="646331"/>
          </a:xfrm>
          <a:prstGeom prst="rect">
            <a:avLst/>
          </a:prstGeom>
        </p:spPr>
        <p:txBody>
          <a:bodyPr wrap="none">
            <a:spAutoFit/>
          </a:bodyPr>
          <a:lstStyle/>
          <a:p>
            <a:r>
              <a:rPr lang="zh-CN" altLang="en-US" sz="3600" b="1" dirty="0">
                <a:solidFill>
                  <a:schemeClr val="accent2"/>
                </a:solidFill>
                <a:latin typeface="微软雅黑" panose="020B0503020204020204" pitchFamily="34" charset="-122"/>
                <a:ea typeface="微软雅黑" panose="020B0503020204020204" pitchFamily="34" charset="-122"/>
              </a:rPr>
              <a:t>关键技术与难点</a:t>
            </a:r>
            <a:endParaRPr lang="zh-CN" altLang="en-US" sz="3600" b="1" dirty="0">
              <a:solidFill>
                <a:schemeClr val="accent2"/>
              </a:solidFill>
              <a:latin typeface="微软雅黑" panose="020B0503020204020204" pitchFamily="34" charset="-122"/>
              <a:ea typeface="微软雅黑" panose="020B0503020204020204" pitchFamily="34" charset="-122"/>
            </a:endParaRPr>
          </a:p>
        </p:txBody>
      </p:sp>
      <p:pic>
        <p:nvPicPr>
          <p:cNvPr id="19" name="组合 1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2702" y="2306472"/>
            <a:ext cx="1333874" cy="48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val 39"/>
          <p:cNvSpPr>
            <a:spLocks noChangeAspect="1" noChangeArrowheads="1"/>
          </p:cNvSpPr>
          <p:nvPr/>
        </p:nvSpPr>
        <p:spPr bwMode="auto">
          <a:xfrm>
            <a:off x="2438639" y="3771018"/>
            <a:ext cx="129727" cy="119016"/>
          </a:xfrm>
          <a:prstGeom prst="ellipse">
            <a:avLst/>
          </a:prstGeom>
          <a:solidFill>
            <a:schemeClr val="bg1"/>
          </a:solidFill>
          <a:ln w="28575">
            <a:solidFill>
              <a:schemeClr val="accent2"/>
            </a:solidFill>
            <a:round/>
          </a:ln>
        </p:spPr>
        <p:txBody>
          <a:bodyPr/>
          <a:lstStyle/>
          <a:p>
            <a:endParaRPr lang="zh-CN" altLang="en-US" sz="1200">
              <a:solidFill>
                <a:schemeClr val="accent2"/>
              </a:solidFill>
              <a:latin typeface="微软雅黑" panose="020B0503020204020204" pitchFamily="34" charset="-122"/>
              <a:ea typeface="微软雅黑" panose="020B0503020204020204" pitchFamily="34" charset="-122"/>
            </a:endParaRPr>
          </a:p>
        </p:txBody>
      </p:sp>
      <p:sp>
        <p:nvSpPr>
          <p:cNvPr id="21" name="Oval 42"/>
          <p:cNvSpPr>
            <a:spLocks noChangeAspect="1" noChangeArrowheads="1"/>
          </p:cNvSpPr>
          <p:nvPr/>
        </p:nvSpPr>
        <p:spPr bwMode="auto">
          <a:xfrm>
            <a:off x="5270029" y="3771018"/>
            <a:ext cx="119016" cy="119016"/>
          </a:xfrm>
          <a:prstGeom prst="ellipse">
            <a:avLst/>
          </a:prstGeom>
          <a:solidFill>
            <a:schemeClr val="bg1"/>
          </a:solidFill>
          <a:ln w="28575">
            <a:solidFill>
              <a:schemeClr val="accent2"/>
            </a:solidFill>
            <a:round/>
          </a:ln>
        </p:spPr>
        <p:txBody>
          <a:bodyPr/>
          <a:lstStyle/>
          <a:p>
            <a:endParaRPr lang="zh-CN" altLang="en-US" sz="1200">
              <a:solidFill>
                <a:schemeClr val="accent2"/>
              </a:solidFill>
              <a:latin typeface="微软雅黑" panose="020B0503020204020204" pitchFamily="34" charset="-122"/>
              <a:ea typeface="微软雅黑" panose="020B0503020204020204" pitchFamily="34" charset="-122"/>
            </a:endParaRPr>
          </a:p>
        </p:txBody>
      </p:sp>
      <p:sp>
        <p:nvSpPr>
          <p:cNvPr id="22" name="TextBox 28"/>
          <p:cNvSpPr txBox="1">
            <a:spLocks noChangeArrowheads="1"/>
          </p:cNvSpPr>
          <p:nvPr/>
        </p:nvSpPr>
        <p:spPr bwMode="auto">
          <a:xfrm>
            <a:off x="2550514" y="3656763"/>
            <a:ext cx="21434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200">
                <a:solidFill>
                  <a:schemeClr val="accent2"/>
                </a:solidFill>
                <a:latin typeface="微软雅黑" panose="020B0503020204020204" pitchFamily="34" charset="-122"/>
                <a:ea typeface="微软雅黑" panose="020B0503020204020204" pitchFamily="34" charset="-122"/>
              </a:rPr>
              <a:t>关键技术</a:t>
            </a:r>
            <a:endParaRPr lang="zh-CN" altLang="en-US" sz="1200">
              <a:solidFill>
                <a:schemeClr val="accent2"/>
              </a:solidFill>
              <a:latin typeface="微软雅黑" panose="020B0503020204020204" pitchFamily="34" charset="-122"/>
              <a:ea typeface="微软雅黑" panose="020B0503020204020204" pitchFamily="34" charset="-122"/>
            </a:endParaRPr>
          </a:p>
        </p:txBody>
      </p:sp>
      <p:sp>
        <p:nvSpPr>
          <p:cNvPr id="25" name="TextBox 32"/>
          <p:cNvSpPr txBox="1">
            <a:spLocks noChangeArrowheads="1"/>
          </p:cNvSpPr>
          <p:nvPr/>
        </p:nvSpPr>
        <p:spPr bwMode="auto">
          <a:xfrm>
            <a:off x="5381905" y="3656763"/>
            <a:ext cx="19982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200">
                <a:solidFill>
                  <a:schemeClr val="accent2"/>
                </a:solidFill>
                <a:latin typeface="微软雅黑" panose="020B0503020204020204" pitchFamily="34" charset="-122"/>
                <a:ea typeface="微软雅黑" panose="020B0503020204020204" pitchFamily="34" charset="-122"/>
              </a:rPr>
              <a:t>实践难点</a:t>
            </a:r>
            <a:endParaRPr lang="zh-CN" altLang="en-US" sz="1200">
              <a:solidFill>
                <a:schemeClr val="accent2"/>
              </a:solidFill>
              <a:latin typeface="微软雅黑" panose="020B0503020204020204" pitchFamily="34" charset="-122"/>
              <a:ea typeface="微软雅黑" panose="020B0503020204020204" pitchFamily="34" charset="-122"/>
            </a:endParaRPr>
          </a:p>
        </p:txBody>
      </p:sp>
      <p:sp>
        <p:nvSpPr>
          <p:cNvPr id="31" name="Oval 40"/>
          <p:cNvSpPr>
            <a:spLocks noChangeAspect="1" noChangeArrowheads="1"/>
          </p:cNvSpPr>
          <p:nvPr/>
        </p:nvSpPr>
        <p:spPr bwMode="auto">
          <a:xfrm>
            <a:off x="2438639" y="4098312"/>
            <a:ext cx="129727" cy="119016"/>
          </a:xfrm>
          <a:prstGeom prst="ellipse">
            <a:avLst/>
          </a:prstGeom>
          <a:solidFill>
            <a:schemeClr val="bg1"/>
          </a:solidFill>
          <a:ln w="28575">
            <a:solidFill>
              <a:schemeClr val="accent2"/>
            </a:solidFill>
            <a:round/>
          </a:ln>
        </p:spPr>
        <p:txBody>
          <a:bodyPr/>
          <a:lstStyle/>
          <a:p>
            <a:endParaRPr lang="zh-CN" altLang="en-US" sz="1200">
              <a:solidFill>
                <a:schemeClr val="accent2"/>
              </a:solidFill>
              <a:latin typeface="微软雅黑" panose="020B0503020204020204" pitchFamily="34" charset="-122"/>
              <a:ea typeface="微软雅黑" panose="020B0503020204020204" pitchFamily="34" charset="-122"/>
            </a:endParaRPr>
          </a:p>
        </p:txBody>
      </p:sp>
      <p:sp>
        <p:nvSpPr>
          <p:cNvPr id="32" name="TextBox 29"/>
          <p:cNvSpPr txBox="1">
            <a:spLocks noChangeArrowheads="1"/>
          </p:cNvSpPr>
          <p:nvPr/>
        </p:nvSpPr>
        <p:spPr bwMode="auto">
          <a:xfrm>
            <a:off x="2550514" y="3984057"/>
            <a:ext cx="21434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200">
                <a:solidFill>
                  <a:schemeClr val="accent2"/>
                </a:solidFill>
                <a:latin typeface="微软雅黑" panose="020B0503020204020204" pitchFamily="34" charset="-122"/>
                <a:ea typeface="微软雅黑" panose="020B0503020204020204" pitchFamily="34" charset="-122"/>
              </a:rPr>
              <a:t>案例对比分析</a:t>
            </a:r>
            <a:endParaRPr lang="zh-CN" altLang="en-US" sz="1200">
              <a:solidFill>
                <a:schemeClr val="accent2"/>
              </a:solidFill>
              <a:latin typeface="微软雅黑" panose="020B0503020204020204" pitchFamily="34" charset="-122"/>
              <a:ea typeface="微软雅黑" panose="020B0503020204020204" pitchFamily="34" charset="-122"/>
            </a:endParaRPr>
          </a:p>
        </p:txBody>
      </p:sp>
      <p:sp>
        <p:nvSpPr>
          <p:cNvPr id="33" name="Oval 42"/>
          <p:cNvSpPr>
            <a:spLocks noChangeAspect="1" noChangeArrowheads="1"/>
          </p:cNvSpPr>
          <p:nvPr/>
        </p:nvSpPr>
        <p:spPr bwMode="auto">
          <a:xfrm>
            <a:off x="5270029" y="4098312"/>
            <a:ext cx="119016" cy="119016"/>
          </a:xfrm>
          <a:prstGeom prst="ellipse">
            <a:avLst/>
          </a:prstGeom>
          <a:solidFill>
            <a:schemeClr val="bg1"/>
          </a:solidFill>
          <a:ln w="28575">
            <a:solidFill>
              <a:schemeClr val="accent2"/>
            </a:solidFill>
            <a:round/>
          </a:ln>
        </p:spPr>
        <p:txBody>
          <a:bodyPr/>
          <a:lstStyle/>
          <a:p>
            <a:endParaRPr lang="zh-CN" altLang="en-US" sz="1200">
              <a:solidFill>
                <a:schemeClr val="accent2"/>
              </a:solidFill>
              <a:latin typeface="微软雅黑" panose="020B0503020204020204" pitchFamily="34" charset="-122"/>
              <a:ea typeface="微软雅黑" panose="020B0503020204020204" pitchFamily="34" charset="-122"/>
            </a:endParaRPr>
          </a:p>
        </p:txBody>
      </p:sp>
      <p:sp>
        <p:nvSpPr>
          <p:cNvPr id="34" name="TextBox 33"/>
          <p:cNvSpPr txBox="1">
            <a:spLocks noChangeArrowheads="1"/>
          </p:cNvSpPr>
          <p:nvPr/>
        </p:nvSpPr>
        <p:spPr bwMode="auto">
          <a:xfrm>
            <a:off x="5381905" y="3984057"/>
            <a:ext cx="19982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200">
                <a:solidFill>
                  <a:schemeClr val="accent2"/>
                </a:solidFill>
                <a:latin typeface="微软雅黑" panose="020B0503020204020204" pitchFamily="34" charset="-122"/>
                <a:ea typeface="微软雅黑" panose="020B0503020204020204" pitchFamily="34" charset="-122"/>
              </a:rPr>
              <a:t>解决方案</a:t>
            </a:r>
            <a:endParaRPr lang="zh-CN" altLang="en-US" sz="120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 calcmode="lin" valueType="num">
                                      <p:cBhvr>
                                        <p:cTn id="9" dur="500" fill="hold"/>
                                        <p:tgtEl>
                                          <p:spTgt spid="19"/>
                                        </p:tgtEl>
                                        <p:attrNameLst>
                                          <p:attrName>style.rotation</p:attrName>
                                        </p:attrNameLst>
                                      </p:cBhvr>
                                      <p:tavLst>
                                        <p:tav tm="0">
                                          <p:val>
                                            <p:fltVal val="90"/>
                                          </p:val>
                                        </p:tav>
                                        <p:tav tm="100000">
                                          <p:val>
                                            <p:fltVal val="0"/>
                                          </p:val>
                                        </p:tav>
                                      </p:tavLst>
                                    </p:anim>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 calcmode="lin" valueType="num">
                                      <p:cBhvr additive="base">
                                        <p:cTn id="22" dur="500"/>
                                        <p:tgtEl>
                                          <p:spTgt spid="18">
                                            <p:txEl>
                                              <p:pRg st="0" end="0"/>
                                            </p:txEl>
                                          </p:spTgt>
                                        </p:tgtEl>
                                        <p:attrNameLst>
                                          <p:attrName>ppt_y</p:attrName>
                                        </p:attrNameLst>
                                      </p:cBhvr>
                                      <p:tavLst>
                                        <p:tav tm="0">
                                          <p:val>
                                            <p:strVal val="#ppt_y+#ppt_h*1.125000"/>
                                          </p:val>
                                        </p:tav>
                                        <p:tav tm="100000">
                                          <p:val>
                                            <p:strVal val="#ppt_y"/>
                                          </p:val>
                                        </p:tav>
                                      </p:tavLst>
                                    </p:anim>
                                    <p:animEffect transition="in" filter="wipe(up)">
                                      <p:cBhvr>
                                        <p:cTn id="23" dur="500"/>
                                        <p:tgtEl>
                                          <p:spTgt spid="18">
                                            <p:txEl>
                                              <p:pRg st="0" end="0"/>
                                            </p:txEl>
                                          </p:spTgt>
                                        </p:tgtEl>
                                      </p:cBhvr>
                                    </p:animEffect>
                                  </p:childTnLst>
                                </p:cTn>
                              </p:par>
                            </p:childTnLst>
                          </p:cTn>
                        </p:par>
                        <p:par>
                          <p:cTn id="24" fill="hold">
                            <p:stCondLst>
                              <p:cond delay="500"/>
                            </p:stCondLst>
                            <p:childTnLst>
                              <p:par>
                                <p:cTn id="25" presetID="2" presetClass="entr" presetSubtype="12"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12" fill="hold" grpId="0" nodeType="withEffect">
                                  <p:stCondLst>
                                    <p:cond delay="30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0-#ppt_w/2"/>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500"/>
                                        <p:tgtEl>
                                          <p:spTgt spid="22"/>
                                        </p:tgtEl>
                                      </p:cBhvr>
                                    </p:animEffect>
                                  </p:childTnLst>
                                </p:cTn>
                              </p:par>
                              <p:par>
                                <p:cTn id="37" presetID="22" presetClass="entr" presetSubtype="8" fill="hold" grpId="0" nodeType="withEffect">
                                  <p:stCondLst>
                                    <p:cond delay="300"/>
                                  </p:stCondLst>
                                  <p:childTnLst>
                                    <p:set>
                                      <p:cBhvr>
                                        <p:cTn id="38" dur="1" fill="hold">
                                          <p:stCondLst>
                                            <p:cond delay="0"/>
                                          </p:stCondLst>
                                        </p:cTn>
                                        <p:tgtEl>
                                          <p:spTgt spid="25"/>
                                        </p:tgtEl>
                                        <p:attrNameLst>
                                          <p:attrName>style.visibility</p:attrName>
                                        </p:attrNameLst>
                                      </p:cBhvr>
                                      <p:to>
                                        <p:strVal val="visible"/>
                                      </p:to>
                                    </p:set>
                                    <p:animEffect transition="in" filter="wipe(left)">
                                      <p:cBhvr>
                                        <p:cTn id="39" dur="500"/>
                                        <p:tgtEl>
                                          <p:spTgt spid="25"/>
                                        </p:tgtEl>
                                      </p:cBhvr>
                                    </p:animEffect>
                                  </p:childTnLst>
                                </p:cTn>
                              </p:par>
                              <p:par>
                                <p:cTn id="40" presetID="2" presetClass="entr" presetSubtype="12" fill="hold" grpId="0" nodeType="withEffect">
                                  <p:stCondLst>
                                    <p:cond delay="100"/>
                                  </p:stCondLst>
                                  <p:childTnLst>
                                    <p:set>
                                      <p:cBhvr>
                                        <p:cTn id="41" dur="1" fill="hold">
                                          <p:stCondLst>
                                            <p:cond delay="0"/>
                                          </p:stCondLst>
                                        </p:cTn>
                                        <p:tgtEl>
                                          <p:spTgt spid="31"/>
                                        </p:tgtEl>
                                        <p:attrNameLst>
                                          <p:attrName>style.visibility</p:attrName>
                                        </p:attrNameLst>
                                      </p:cBhvr>
                                      <p:to>
                                        <p:strVal val="visible"/>
                                      </p:to>
                                    </p:set>
                                    <p:anim calcmode="lin" valueType="num">
                                      <p:cBhvr additive="base">
                                        <p:cTn id="42" dur="500" fill="hold"/>
                                        <p:tgtEl>
                                          <p:spTgt spid="31"/>
                                        </p:tgtEl>
                                        <p:attrNameLst>
                                          <p:attrName>ppt_x</p:attrName>
                                        </p:attrNameLst>
                                      </p:cBhvr>
                                      <p:tavLst>
                                        <p:tav tm="0">
                                          <p:val>
                                            <p:strVal val="0-#ppt_w/2"/>
                                          </p:val>
                                        </p:tav>
                                        <p:tav tm="100000">
                                          <p:val>
                                            <p:strVal val="#ppt_x"/>
                                          </p:val>
                                        </p:tav>
                                      </p:tavLst>
                                    </p:anim>
                                    <p:anim calcmode="lin" valueType="num">
                                      <p:cBhvr additive="base">
                                        <p:cTn id="43" dur="500" fill="hold"/>
                                        <p:tgtEl>
                                          <p:spTgt spid="31"/>
                                        </p:tgtEl>
                                        <p:attrNameLst>
                                          <p:attrName>ppt_y</p:attrName>
                                        </p:attrNameLst>
                                      </p:cBhvr>
                                      <p:tavLst>
                                        <p:tav tm="0">
                                          <p:val>
                                            <p:strVal val="1+#ppt_h/2"/>
                                          </p:val>
                                        </p:tav>
                                        <p:tav tm="100000">
                                          <p:val>
                                            <p:strVal val="#ppt_y"/>
                                          </p:val>
                                        </p:tav>
                                      </p:tavLst>
                                    </p:anim>
                                  </p:childTnLst>
                                </p:cTn>
                              </p:par>
                              <p:par>
                                <p:cTn id="44" presetID="2" presetClass="entr" presetSubtype="12" fill="hold" grpId="0" nodeType="withEffect">
                                  <p:stCondLst>
                                    <p:cond delay="400"/>
                                  </p:stCondLst>
                                  <p:childTnLst>
                                    <p:set>
                                      <p:cBhvr>
                                        <p:cTn id="45" dur="1" fill="hold">
                                          <p:stCondLst>
                                            <p:cond delay="0"/>
                                          </p:stCondLst>
                                        </p:cTn>
                                        <p:tgtEl>
                                          <p:spTgt spid="33"/>
                                        </p:tgtEl>
                                        <p:attrNameLst>
                                          <p:attrName>style.visibility</p:attrName>
                                        </p:attrNameLst>
                                      </p:cBhvr>
                                      <p:to>
                                        <p:strVal val="visible"/>
                                      </p:to>
                                    </p:set>
                                    <p:anim calcmode="lin" valueType="num">
                                      <p:cBhvr additive="base">
                                        <p:cTn id="46" dur="500" fill="hold"/>
                                        <p:tgtEl>
                                          <p:spTgt spid="33"/>
                                        </p:tgtEl>
                                        <p:attrNameLst>
                                          <p:attrName>ppt_x</p:attrName>
                                        </p:attrNameLst>
                                      </p:cBhvr>
                                      <p:tavLst>
                                        <p:tav tm="0">
                                          <p:val>
                                            <p:strVal val="0-#ppt_w/2"/>
                                          </p:val>
                                        </p:tav>
                                        <p:tav tm="100000">
                                          <p:val>
                                            <p:strVal val="#ppt_x"/>
                                          </p:val>
                                        </p:tav>
                                      </p:tavLst>
                                    </p:anim>
                                    <p:anim calcmode="lin" valueType="num">
                                      <p:cBhvr additive="base">
                                        <p:cTn id="47" dur="500" fill="hold"/>
                                        <p:tgtEl>
                                          <p:spTgt spid="33"/>
                                        </p:tgtEl>
                                        <p:attrNameLst>
                                          <p:attrName>ppt_y</p:attrName>
                                        </p:attrNameLst>
                                      </p:cBhvr>
                                      <p:tavLst>
                                        <p:tav tm="0">
                                          <p:val>
                                            <p:strVal val="1+#ppt_h/2"/>
                                          </p:val>
                                        </p:tav>
                                        <p:tav tm="100000">
                                          <p:val>
                                            <p:strVal val="#ppt_y"/>
                                          </p:val>
                                        </p:tav>
                                      </p:tavLst>
                                    </p:anim>
                                  </p:childTnLst>
                                </p:cTn>
                              </p:par>
                              <p:par>
                                <p:cTn id="48" presetID="22" presetClass="entr" presetSubtype="8" fill="hold" grpId="0" nodeType="withEffect">
                                  <p:stCondLst>
                                    <p:cond delay="100"/>
                                  </p:stCondLst>
                                  <p:childTnLst>
                                    <p:set>
                                      <p:cBhvr>
                                        <p:cTn id="49" dur="1" fill="hold">
                                          <p:stCondLst>
                                            <p:cond delay="0"/>
                                          </p:stCondLst>
                                        </p:cTn>
                                        <p:tgtEl>
                                          <p:spTgt spid="32"/>
                                        </p:tgtEl>
                                        <p:attrNameLst>
                                          <p:attrName>style.visibility</p:attrName>
                                        </p:attrNameLst>
                                      </p:cBhvr>
                                      <p:to>
                                        <p:strVal val="visible"/>
                                      </p:to>
                                    </p:set>
                                    <p:animEffect transition="in" filter="wipe(left)">
                                      <p:cBhvr>
                                        <p:cTn id="50" dur="500"/>
                                        <p:tgtEl>
                                          <p:spTgt spid="32"/>
                                        </p:tgtEl>
                                      </p:cBhvr>
                                    </p:animEffect>
                                  </p:childTnLst>
                                </p:cTn>
                              </p:par>
                              <p:par>
                                <p:cTn id="51" presetID="22" presetClass="entr" presetSubtype="8" fill="hold" grpId="0" nodeType="withEffect">
                                  <p:stCondLst>
                                    <p:cond delay="400"/>
                                  </p:stCondLst>
                                  <p:childTnLst>
                                    <p:set>
                                      <p:cBhvr>
                                        <p:cTn id="52" dur="1" fill="hold">
                                          <p:stCondLst>
                                            <p:cond delay="0"/>
                                          </p:stCondLst>
                                        </p:cTn>
                                        <p:tgtEl>
                                          <p:spTgt spid="34"/>
                                        </p:tgtEl>
                                        <p:attrNameLst>
                                          <p:attrName>style.visibility</p:attrName>
                                        </p:attrNameLst>
                                      </p:cBhvr>
                                      <p:to>
                                        <p:strVal val="visible"/>
                                      </p:to>
                                    </p:set>
                                    <p:animEffect transition="in" filter="wipe(left)">
                                      <p:cBhvr>
                                        <p:cTn id="5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autoUpdateAnimBg="0"/>
      <p:bldP spid="21" grpId="0" animBg="1" autoUpdateAnimBg="0"/>
      <p:bldP spid="22" grpId="0" autoUpdateAnimBg="0"/>
      <p:bldP spid="25" grpId="0" autoUpdateAnimBg="0"/>
      <p:bldP spid="31" grpId="0" animBg="1" autoUpdateAnimBg="0"/>
      <p:bldP spid="32" grpId="0" autoUpdateAnimBg="0"/>
      <p:bldP spid="33" grpId="0" animBg="1" autoUpdateAnimBg="0"/>
      <p:bldP spid="34"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94772" y="139059"/>
            <a:ext cx="1415772" cy="461665"/>
          </a:xfrm>
          <a:prstGeom prst="rect">
            <a:avLst/>
          </a:prstGeom>
        </p:spPr>
        <p:txBody>
          <a:bodyPr wrap="none">
            <a:spAutoFit/>
          </a:bodyPr>
          <a:lstStyle/>
          <a:p>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关键技术</a:t>
            </a:r>
            <a:endPar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209483" y="246619"/>
            <a:ext cx="264319" cy="277967"/>
            <a:chOff x="7687634" y="482963"/>
            <a:chExt cx="264319" cy="277967"/>
          </a:xfrm>
        </p:grpSpPr>
        <p:sp>
          <p:nvSpPr>
            <p:cNvPr id="13" name="矩形 12"/>
            <p:cNvSpPr/>
            <p:nvPr/>
          </p:nvSpPr>
          <p:spPr>
            <a:xfrm>
              <a:off x="7687634" y="482963"/>
              <a:ext cx="231880" cy="23188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7714007" y="522984"/>
              <a:ext cx="237946" cy="23794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 name="组合 2"/>
          <p:cNvGrpSpPr/>
          <p:nvPr/>
        </p:nvGrpSpPr>
        <p:grpSpPr>
          <a:xfrm>
            <a:off x="7724632" y="220947"/>
            <a:ext cx="1419367" cy="385527"/>
            <a:chOff x="7724632" y="220947"/>
            <a:chExt cx="1419367" cy="385527"/>
          </a:xfrm>
        </p:grpSpPr>
        <p:sp>
          <p:nvSpPr>
            <p:cNvPr id="16" name="矩形 15"/>
            <p:cNvSpPr/>
            <p:nvPr/>
          </p:nvSpPr>
          <p:spPr>
            <a:xfrm>
              <a:off x="7724632" y="220947"/>
              <a:ext cx="1419367" cy="385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组合 16"/>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804288" y="245628"/>
              <a:ext cx="924862" cy="3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5" name="组合 54"/>
          <p:cNvGrpSpPr/>
          <p:nvPr/>
        </p:nvGrpSpPr>
        <p:grpSpPr bwMode="auto">
          <a:xfrm>
            <a:off x="3191625" y="1233488"/>
            <a:ext cx="5616575" cy="3282950"/>
            <a:chOff x="1763688" y="1665246"/>
            <a:chExt cx="5616624" cy="3282768"/>
          </a:xfrm>
        </p:grpSpPr>
        <p:cxnSp>
          <p:nvCxnSpPr>
            <p:cNvPr id="56" name="직선 연결선 31"/>
            <p:cNvCxnSpPr/>
            <p:nvPr/>
          </p:nvCxnSpPr>
          <p:spPr>
            <a:xfrm>
              <a:off x="3551229" y="3225671"/>
              <a:ext cx="2351108" cy="7938"/>
            </a:xfrm>
            <a:prstGeom prst="line">
              <a:avLst/>
            </a:prstGeom>
            <a:ln w="76200" cap="sq">
              <a:solidFill>
                <a:schemeClr val="tx1">
                  <a:lumMod val="95000"/>
                  <a:lumOff val="5000"/>
                </a:schemeClr>
              </a:solidFill>
              <a:headEnd type="none"/>
              <a:tailEnd type="triangle"/>
            </a:ln>
            <a:effectLst>
              <a:outerShdw blurRad="50800" dist="12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7" name="직선 연결선 20"/>
            <p:cNvCxnSpPr>
              <a:stCxn id="74" idx="2"/>
            </p:cNvCxnSpPr>
            <p:nvPr/>
          </p:nvCxnSpPr>
          <p:spPr>
            <a:xfrm rot="16200000" flipH="1">
              <a:off x="2650352" y="2326383"/>
              <a:ext cx="1177860" cy="630243"/>
            </a:xfrm>
            <a:prstGeom prst="line">
              <a:avLst/>
            </a:prstGeom>
            <a:ln w="41275">
              <a:solidFill>
                <a:schemeClr val="tx1">
                  <a:lumMod val="95000"/>
                  <a:lumOff val="5000"/>
                </a:schemeClr>
              </a:solidFill>
              <a:tailEnd type="triangle"/>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8" name="직선 연결선 23"/>
            <p:cNvCxnSpPr>
              <a:stCxn id="75" idx="2"/>
            </p:cNvCxnSpPr>
            <p:nvPr/>
          </p:nvCxnSpPr>
          <p:spPr>
            <a:xfrm>
              <a:off x="4800601" y="2052575"/>
              <a:ext cx="639769" cy="1173097"/>
            </a:xfrm>
            <a:prstGeom prst="line">
              <a:avLst/>
            </a:prstGeom>
            <a:ln w="41275">
              <a:solidFill>
                <a:schemeClr val="tx1">
                  <a:lumMod val="95000"/>
                  <a:lumOff val="5000"/>
                </a:schemeClr>
              </a:solidFill>
              <a:tailEnd type="triangle"/>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9" name="직선 연결선 24"/>
            <p:cNvCxnSpPr>
              <a:endCxn id="76" idx="0"/>
            </p:cNvCxnSpPr>
            <p:nvPr/>
          </p:nvCxnSpPr>
          <p:spPr>
            <a:xfrm rot="5400000">
              <a:off x="2536054" y="3497889"/>
              <a:ext cx="1285804" cy="750895"/>
            </a:xfrm>
            <a:prstGeom prst="line">
              <a:avLst/>
            </a:prstGeom>
            <a:ln w="41275">
              <a:solidFill>
                <a:schemeClr val="tx1">
                  <a:lumMod val="95000"/>
                  <a:lumOff val="5000"/>
                </a:schemeClr>
              </a:solidFill>
              <a:headEnd type="triangle"/>
              <a:tailEnd type="none"/>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0" name="직선 연결선 26"/>
            <p:cNvCxnSpPr>
              <a:endCxn id="77" idx="0"/>
            </p:cNvCxnSpPr>
            <p:nvPr/>
          </p:nvCxnSpPr>
          <p:spPr>
            <a:xfrm flipH="1">
              <a:off x="4745039" y="3233609"/>
              <a:ext cx="695331" cy="1282629"/>
            </a:xfrm>
            <a:prstGeom prst="line">
              <a:avLst/>
            </a:prstGeom>
            <a:ln w="41275">
              <a:solidFill>
                <a:schemeClr val="tx1">
                  <a:lumMod val="95000"/>
                  <a:lumOff val="5000"/>
                </a:schemeClr>
              </a:solidFill>
              <a:headEnd type="triangle"/>
              <a:tailEnd type="none"/>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1" name="TextBox 7"/>
            <p:cNvSpPr txBox="1">
              <a:spLocks noChangeArrowheads="1"/>
            </p:cNvSpPr>
            <p:nvPr/>
          </p:nvSpPr>
          <p:spPr bwMode="auto">
            <a:xfrm>
              <a:off x="1763688" y="2292726"/>
              <a:ext cx="13488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atinLnBrk="1"/>
              <a:r>
                <a:rPr lang="ko-KR" altLang="en-US" sz="1200">
                  <a:latin typeface="微软雅黑" panose="020B0503020204020204" pitchFamily="34" charset="-122"/>
                  <a:ea typeface="Malgun Gothic" panose="020B0503020000020004" pitchFamily="34" charset="-127"/>
                </a:rPr>
                <a:t>     </a:t>
              </a:r>
              <a:r>
                <a:rPr lang="zh-CN" altLang="en-US" sz="1200">
                  <a:latin typeface="微软雅黑" panose="020B0503020204020204" pitchFamily="34" charset="-122"/>
                  <a:ea typeface="微软雅黑" panose="020B0503020204020204" pitchFamily="34" charset="-122"/>
                </a:rPr>
                <a:t>分支因素</a:t>
              </a:r>
              <a:r>
                <a:rPr lang="en-US" altLang="zh-CN" sz="1200">
                  <a:latin typeface="微软雅黑" panose="020B0503020204020204" pitchFamily="34" charset="-122"/>
                  <a:ea typeface="微软雅黑" panose="020B0503020204020204" pitchFamily="34" charset="-122"/>
                </a:rPr>
                <a:t>1</a:t>
              </a:r>
              <a:endParaRPr lang="ko-KR" altLang="en-US" sz="1200">
                <a:latin typeface="微软雅黑" panose="020B0503020204020204" pitchFamily="34" charset="-122"/>
                <a:ea typeface="Malgun Gothic" panose="020B0503020000020004" pitchFamily="34" charset="-127"/>
              </a:endParaRPr>
            </a:p>
          </p:txBody>
        </p:sp>
        <p:sp>
          <p:nvSpPr>
            <p:cNvPr id="62" name="TextBox 8"/>
            <p:cNvSpPr txBox="1">
              <a:spLocks noChangeArrowheads="1"/>
            </p:cNvSpPr>
            <p:nvPr/>
          </p:nvSpPr>
          <p:spPr bwMode="auto">
            <a:xfrm>
              <a:off x="2033454" y="2628016"/>
              <a:ext cx="13488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atinLnBrk="1"/>
              <a:r>
                <a:rPr lang="zh-CN" altLang="en-US" sz="1200" dirty="0">
                  <a:latin typeface="微软雅黑" panose="020B0503020204020204" pitchFamily="34" charset="-122"/>
                  <a:ea typeface="微软雅黑" panose="020B0503020204020204" pitchFamily="34" charset="-122"/>
                </a:rPr>
                <a:t>    分支因素</a:t>
              </a:r>
              <a:r>
                <a:rPr lang="en-US" altLang="zh-CN" sz="1200" dirty="0">
                  <a:latin typeface="微软雅黑" panose="020B0503020204020204" pitchFamily="34" charset="-122"/>
                  <a:ea typeface="微软雅黑" panose="020B0503020204020204" pitchFamily="34" charset="-122"/>
                </a:rPr>
                <a:t>1</a:t>
              </a:r>
              <a:endParaRPr lang="ko-KR" altLang="en-US" sz="1200" dirty="0">
                <a:latin typeface="微软雅黑" panose="020B0503020204020204" pitchFamily="34" charset="-122"/>
                <a:ea typeface="Malgun Gothic" panose="020B0503020000020004" pitchFamily="34" charset="-127"/>
              </a:endParaRPr>
            </a:p>
          </p:txBody>
        </p:sp>
        <p:sp>
          <p:nvSpPr>
            <p:cNvPr id="63" name="TextBox 9"/>
            <p:cNvSpPr txBox="1">
              <a:spLocks noChangeArrowheads="1"/>
            </p:cNvSpPr>
            <p:nvPr/>
          </p:nvSpPr>
          <p:spPr bwMode="auto">
            <a:xfrm>
              <a:off x="3500390" y="2466155"/>
              <a:ext cx="11917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atinLnBrk="1"/>
              <a:r>
                <a:rPr lang="zh-CN" altLang="en-US" sz="1200">
                  <a:latin typeface="微软雅黑" panose="020B0503020204020204" pitchFamily="34" charset="-122"/>
                  <a:ea typeface="微软雅黑" panose="020B0503020204020204" pitchFamily="34" charset="-122"/>
                </a:rPr>
                <a:t>分支因素</a:t>
              </a:r>
              <a:r>
                <a:rPr lang="en-US" altLang="zh-CN" sz="1200">
                  <a:latin typeface="微软雅黑" panose="020B0503020204020204" pitchFamily="34" charset="-122"/>
                  <a:ea typeface="微软雅黑" panose="020B0503020204020204" pitchFamily="34" charset="-122"/>
                </a:rPr>
                <a:t>1</a:t>
              </a:r>
              <a:endParaRPr lang="ko-KR" altLang="en-US" sz="1200">
                <a:latin typeface="微软雅黑" panose="020B0503020204020204" pitchFamily="34" charset="-122"/>
                <a:ea typeface="Malgun Gothic" panose="020B0503020000020004" pitchFamily="34" charset="-127"/>
              </a:endParaRPr>
            </a:p>
          </p:txBody>
        </p:sp>
        <p:sp>
          <p:nvSpPr>
            <p:cNvPr id="64" name="TextBox 10"/>
            <p:cNvSpPr txBox="1">
              <a:spLocks noChangeArrowheads="1"/>
            </p:cNvSpPr>
            <p:nvPr/>
          </p:nvSpPr>
          <p:spPr bwMode="auto">
            <a:xfrm>
              <a:off x="1763688" y="4000414"/>
              <a:ext cx="9906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atinLnBrk="1"/>
              <a:r>
                <a:rPr lang="zh-CN" altLang="en-US" sz="1200">
                  <a:latin typeface="微软雅黑" panose="020B0503020204020204" pitchFamily="34" charset="-122"/>
                  <a:ea typeface="微软雅黑" panose="020B0503020204020204" pitchFamily="34" charset="-122"/>
                </a:rPr>
                <a:t>分支因素</a:t>
              </a:r>
              <a:r>
                <a:rPr lang="en-US" altLang="zh-CN" sz="1200">
                  <a:latin typeface="微软雅黑" panose="020B0503020204020204" pitchFamily="34" charset="-122"/>
                  <a:ea typeface="微软雅黑" panose="020B0503020204020204" pitchFamily="34" charset="-122"/>
                </a:rPr>
                <a:t>3</a:t>
              </a:r>
              <a:endParaRPr lang="ko-KR" altLang="en-US" sz="1200">
                <a:latin typeface="微软雅黑" panose="020B0503020204020204" pitchFamily="34" charset="-122"/>
                <a:ea typeface="Malgun Gothic" panose="020B0503020000020004" pitchFamily="34" charset="-127"/>
              </a:endParaRPr>
            </a:p>
          </p:txBody>
        </p:sp>
        <p:sp>
          <p:nvSpPr>
            <p:cNvPr id="65" name="TextBox 11"/>
            <p:cNvSpPr txBox="1">
              <a:spLocks noChangeArrowheads="1"/>
            </p:cNvSpPr>
            <p:nvPr/>
          </p:nvSpPr>
          <p:spPr bwMode="auto">
            <a:xfrm>
              <a:off x="5226900" y="2150828"/>
              <a:ext cx="12361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atinLnBrk="1"/>
              <a:r>
                <a:rPr lang="zh-CN" altLang="en-US" sz="1200">
                  <a:latin typeface="微软雅黑" panose="020B0503020204020204" pitchFamily="34" charset="-122"/>
                  <a:ea typeface="微软雅黑" panose="020B0503020204020204" pitchFamily="34" charset="-122"/>
                </a:rPr>
                <a:t>分支因素</a:t>
              </a:r>
              <a:r>
                <a:rPr lang="en-US" altLang="zh-CN" sz="1200">
                  <a:latin typeface="微软雅黑" panose="020B0503020204020204" pitchFamily="34" charset="-122"/>
                  <a:ea typeface="微软雅黑" panose="020B0503020204020204" pitchFamily="34" charset="-122"/>
                </a:rPr>
                <a:t>2</a:t>
              </a:r>
              <a:endParaRPr lang="en-US" altLang="ko-KR" sz="1200">
                <a:latin typeface="微软雅黑" panose="020B0503020204020204" pitchFamily="34" charset="-122"/>
                <a:ea typeface="微软雅黑" panose="020B0503020204020204" pitchFamily="34" charset="-122"/>
              </a:endParaRPr>
            </a:p>
          </p:txBody>
        </p:sp>
        <p:sp>
          <p:nvSpPr>
            <p:cNvPr id="66" name="TextBox 12"/>
            <p:cNvSpPr txBox="1">
              <a:spLocks noChangeArrowheads="1"/>
            </p:cNvSpPr>
            <p:nvPr/>
          </p:nvSpPr>
          <p:spPr bwMode="auto">
            <a:xfrm>
              <a:off x="4093878" y="2804264"/>
              <a:ext cx="9663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atinLnBrk="1"/>
              <a:r>
                <a:rPr lang="zh-CN" altLang="en-US" sz="1200">
                  <a:latin typeface="微软雅黑" panose="020B0503020204020204" pitchFamily="34" charset="-122"/>
                  <a:ea typeface="微软雅黑" panose="020B0503020204020204" pitchFamily="34" charset="-122"/>
                </a:rPr>
                <a:t>分支因素</a:t>
              </a:r>
              <a:r>
                <a:rPr lang="en-US" altLang="zh-CN" sz="1200">
                  <a:latin typeface="微软雅黑" panose="020B0503020204020204" pitchFamily="34" charset="-122"/>
                  <a:ea typeface="微软雅黑" panose="020B0503020204020204" pitchFamily="34" charset="-122"/>
                </a:rPr>
                <a:t>2</a:t>
              </a:r>
              <a:endParaRPr lang="en-US" altLang="ko-KR" sz="1200">
                <a:latin typeface="微软雅黑" panose="020B0503020204020204" pitchFamily="34" charset="-122"/>
                <a:ea typeface="微软雅黑" panose="020B0503020204020204" pitchFamily="34" charset="-122"/>
              </a:endParaRPr>
            </a:p>
          </p:txBody>
        </p:sp>
        <p:sp>
          <p:nvSpPr>
            <p:cNvPr id="67" name="TextBox 13"/>
            <p:cNvSpPr txBox="1">
              <a:spLocks noChangeArrowheads="1"/>
            </p:cNvSpPr>
            <p:nvPr/>
          </p:nvSpPr>
          <p:spPr bwMode="auto">
            <a:xfrm>
              <a:off x="5496668" y="2574062"/>
              <a:ext cx="14567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atinLnBrk="1"/>
              <a:r>
                <a:rPr lang="zh-CN" altLang="en-US" sz="1200" dirty="0">
                  <a:latin typeface="微软雅黑" panose="020B0503020204020204" pitchFamily="34" charset="-122"/>
                  <a:ea typeface="微软雅黑" panose="020B0503020204020204" pitchFamily="34" charset="-122"/>
                </a:rPr>
                <a:t>与分支因素</a:t>
              </a:r>
              <a:r>
                <a:rPr lang="en-US" altLang="zh-CN" sz="1200" dirty="0">
                  <a:latin typeface="微软雅黑" panose="020B0503020204020204" pitchFamily="34" charset="-122"/>
                  <a:ea typeface="微软雅黑" panose="020B0503020204020204" pitchFamily="34" charset="-122"/>
                </a:rPr>
                <a:t>2</a:t>
              </a:r>
              <a:endParaRPr lang="en-US" altLang="ko-KR" sz="1200" dirty="0">
                <a:latin typeface="微软雅黑" panose="020B0503020204020204" pitchFamily="34" charset="-122"/>
                <a:ea typeface="微软雅黑" panose="020B0503020204020204" pitchFamily="34" charset="-122"/>
              </a:endParaRPr>
            </a:p>
          </p:txBody>
        </p:sp>
        <p:sp>
          <p:nvSpPr>
            <p:cNvPr id="68" name="TextBox 14"/>
            <p:cNvSpPr txBox="1">
              <a:spLocks noChangeArrowheads="1"/>
            </p:cNvSpPr>
            <p:nvPr/>
          </p:nvSpPr>
          <p:spPr bwMode="auto">
            <a:xfrm>
              <a:off x="2191132" y="3491271"/>
              <a:ext cx="14567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atinLnBrk="1"/>
              <a:r>
                <a:rPr lang="zh-CN" altLang="en-US" sz="1200" dirty="0">
                  <a:latin typeface="微软雅黑" panose="020B0503020204020204" pitchFamily="34" charset="-122"/>
                  <a:ea typeface="微软雅黑" panose="020B0503020204020204" pitchFamily="34" charset="-122"/>
                </a:rPr>
                <a:t>分支因素</a:t>
              </a:r>
              <a:r>
                <a:rPr lang="en-US" altLang="zh-CN" sz="1200" dirty="0">
                  <a:latin typeface="微软雅黑" panose="020B0503020204020204" pitchFamily="34" charset="-122"/>
                  <a:ea typeface="微软雅黑" panose="020B0503020204020204" pitchFamily="34" charset="-122"/>
                </a:rPr>
                <a:t>3</a:t>
              </a:r>
              <a:endParaRPr lang="en-US" altLang="ko-KR" sz="1200" dirty="0">
                <a:latin typeface="微软雅黑" panose="020B0503020204020204" pitchFamily="34" charset="-122"/>
                <a:ea typeface="微软雅黑" panose="020B0503020204020204" pitchFamily="34" charset="-122"/>
              </a:endParaRPr>
            </a:p>
          </p:txBody>
        </p:sp>
        <p:sp>
          <p:nvSpPr>
            <p:cNvPr id="69" name="TextBox 15"/>
            <p:cNvSpPr txBox="1">
              <a:spLocks noChangeArrowheads="1"/>
            </p:cNvSpPr>
            <p:nvPr/>
          </p:nvSpPr>
          <p:spPr bwMode="auto">
            <a:xfrm>
              <a:off x="4139952" y="3437318"/>
              <a:ext cx="9711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atinLnBrk="1"/>
              <a:r>
                <a:rPr lang="zh-CN" altLang="en-US" sz="1200" dirty="0">
                  <a:latin typeface="微软雅黑" panose="020B0503020204020204" pitchFamily="34" charset="-122"/>
                  <a:ea typeface="微软雅黑" panose="020B0503020204020204" pitchFamily="34" charset="-122"/>
                </a:rPr>
                <a:t>分支因素</a:t>
              </a:r>
              <a:r>
                <a:rPr lang="en-US" altLang="zh-CN" sz="1200" dirty="0">
                  <a:latin typeface="微软雅黑" panose="020B0503020204020204" pitchFamily="34" charset="-122"/>
                  <a:ea typeface="微软雅黑" panose="020B0503020204020204" pitchFamily="34" charset="-122"/>
                </a:rPr>
                <a:t>4</a:t>
              </a:r>
              <a:endParaRPr lang="en-US" altLang="ko-KR" sz="1200" dirty="0">
                <a:latin typeface="微软雅黑" panose="020B0503020204020204" pitchFamily="34" charset="-122"/>
                <a:ea typeface="微软雅黑" panose="020B0503020204020204" pitchFamily="34" charset="-122"/>
              </a:endParaRPr>
            </a:p>
          </p:txBody>
        </p:sp>
        <p:sp>
          <p:nvSpPr>
            <p:cNvPr id="70" name="TextBox 16"/>
            <p:cNvSpPr txBox="1">
              <a:spLocks noChangeArrowheads="1"/>
            </p:cNvSpPr>
            <p:nvPr/>
          </p:nvSpPr>
          <p:spPr bwMode="auto">
            <a:xfrm>
              <a:off x="5491872" y="3666320"/>
              <a:ext cx="13488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atinLnBrk="1"/>
              <a:r>
                <a:rPr lang="zh-CN" altLang="en-US" sz="1200" dirty="0">
                  <a:latin typeface="微软雅黑" panose="020B0503020204020204" pitchFamily="34" charset="-122"/>
                  <a:ea typeface="微软雅黑" panose="020B0503020204020204" pitchFamily="34" charset="-122"/>
                </a:rPr>
                <a:t>分支因素</a:t>
              </a:r>
              <a:r>
                <a:rPr lang="en-US" altLang="zh-CN" sz="1200" dirty="0">
                  <a:latin typeface="微软雅黑" panose="020B0503020204020204" pitchFamily="34" charset="-122"/>
                  <a:ea typeface="微软雅黑" panose="020B0503020204020204" pitchFamily="34" charset="-122"/>
                </a:rPr>
                <a:t>4</a:t>
              </a:r>
              <a:endParaRPr lang="en-US" altLang="ko-KR" sz="1200" dirty="0">
                <a:latin typeface="微软雅黑" panose="020B0503020204020204" pitchFamily="34" charset="-122"/>
                <a:ea typeface="微软雅黑" panose="020B0503020204020204" pitchFamily="34" charset="-122"/>
              </a:endParaRPr>
            </a:p>
          </p:txBody>
        </p:sp>
        <p:sp>
          <p:nvSpPr>
            <p:cNvPr id="71" name="TextBox 17"/>
            <p:cNvSpPr txBox="1">
              <a:spLocks noChangeArrowheads="1"/>
            </p:cNvSpPr>
            <p:nvPr/>
          </p:nvSpPr>
          <p:spPr bwMode="auto">
            <a:xfrm>
              <a:off x="5339604" y="4059350"/>
              <a:ext cx="8854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atinLnBrk="1"/>
              <a:r>
                <a:rPr lang="zh-CN" altLang="en-US" sz="1200" dirty="0">
                  <a:latin typeface="微软雅黑" panose="020B0503020204020204" pitchFamily="34" charset="-122"/>
                  <a:ea typeface="微软雅黑" panose="020B0503020204020204" pitchFamily="34" charset="-122"/>
                </a:rPr>
                <a:t>分支因素</a:t>
              </a:r>
              <a:r>
                <a:rPr lang="en-US" altLang="zh-CN" sz="1200" dirty="0">
                  <a:latin typeface="微软雅黑" panose="020B0503020204020204" pitchFamily="34" charset="-122"/>
                  <a:ea typeface="微软雅黑" panose="020B0503020204020204" pitchFamily="34" charset="-122"/>
                </a:rPr>
                <a:t>4</a:t>
              </a:r>
              <a:endParaRPr lang="en-US" altLang="ko-KR" sz="1200" dirty="0">
                <a:latin typeface="微软雅黑" panose="020B0503020204020204" pitchFamily="34" charset="-122"/>
                <a:ea typeface="微软雅黑" panose="020B0503020204020204" pitchFamily="34" charset="-122"/>
              </a:endParaRPr>
            </a:p>
          </p:txBody>
        </p:sp>
        <p:grpSp>
          <p:nvGrpSpPr>
            <p:cNvPr id="72" name="그룹 110"/>
            <p:cNvGrpSpPr/>
            <p:nvPr/>
          </p:nvGrpSpPr>
          <p:grpSpPr bwMode="auto">
            <a:xfrm>
              <a:off x="2690496" y="2258734"/>
              <a:ext cx="2810968" cy="1923377"/>
              <a:chOff x="2284741" y="2428868"/>
              <a:chExt cx="3723121" cy="2546680"/>
            </a:xfrm>
          </p:grpSpPr>
          <p:cxnSp>
            <p:nvCxnSpPr>
              <p:cNvPr id="84" name="직선 연결선 76"/>
              <p:cNvCxnSpPr/>
              <p:nvPr/>
            </p:nvCxnSpPr>
            <p:spPr>
              <a:xfrm>
                <a:off x="2402887" y="2645627"/>
                <a:ext cx="428942" cy="2103"/>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 name="직선 연결선 90"/>
              <p:cNvCxnSpPr/>
              <p:nvPr/>
            </p:nvCxnSpPr>
            <p:spPr>
              <a:xfrm>
                <a:off x="2617358" y="3074402"/>
                <a:ext cx="428942"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직선 연결선 93"/>
              <p:cNvCxnSpPr/>
              <p:nvPr/>
            </p:nvCxnSpPr>
            <p:spPr>
              <a:xfrm>
                <a:off x="5220450" y="2429138"/>
                <a:ext cx="428942" cy="2101"/>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직선 연결선 94"/>
              <p:cNvCxnSpPr/>
              <p:nvPr/>
            </p:nvCxnSpPr>
            <p:spPr>
              <a:xfrm>
                <a:off x="5577902" y="3000838"/>
                <a:ext cx="428942" cy="2101"/>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 name="직선 연결선 95"/>
              <p:cNvCxnSpPr/>
              <p:nvPr/>
            </p:nvCxnSpPr>
            <p:spPr>
              <a:xfrm>
                <a:off x="2941168" y="2857913"/>
                <a:ext cx="428942" cy="2101"/>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직선 연결선 96"/>
              <p:cNvCxnSpPr/>
              <p:nvPr/>
            </p:nvCxnSpPr>
            <p:spPr>
              <a:xfrm>
                <a:off x="5285632" y="3297197"/>
                <a:ext cx="428942"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0" name="직선 연결선 97"/>
              <p:cNvCxnSpPr/>
              <p:nvPr/>
            </p:nvCxnSpPr>
            <p:spPr>
              <a:xfrm>
                <a:off x="2682540" y="4238821"/>
                <a:ext cx="428942" cy="2103"/>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직선 연결선 98"/>
              <p:cNvCxnSpPr/>
              <p:nvPr/>
            </p:nvCxnSpPr>
            <p:spPr>
              <a:xfrm>
                <a:off x="2285138" y="4890391"/>
                <a:ext cx="428942" cy="2103"/>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직선 연결선 103"/>
              <p:cNvCxnSpPr/>
              <p:nvPr/>
            </p:nvCxnSpPr>
            <p:spPr>
              <a:xfrm>
                <a:off x="5327685" y="4974465"/>
                <a:ext cx="428942" cy="2103"/>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직선 연결선 104"/>
              <p:cNvCxnSpPr/>
              <p:nvPr/>
            </p:nvCxnSpPr>
            <p:spPr>
              <a:xfrm>
                <a:off x="5285632" y="4144239"/>
                <a:ext cx="428942" cy="2101"/>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직선 연결선 106"/>
              <p:cNvCxnSpPr/>
              <p:nvPr/>
            </p:nvCxnSpPr>
            <p:spPr>
              <a:xfrm>
                <a:off x="5565286" y="4436394"/>
                <a:ext cx="428942" cy="2103"/>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73" name="모서리가 둥근 직사각형 10"/>
            <p:cNvSpPr/>
            <p:nvPr/>
          </p:nvSpPr>
          <p:spPr>
            <a:xfrm>
              <a:off x="5911861" y="3024071"/>
              <a:ext cx="1468451" cy="455587"/>
            </a:xfrm>
            <a:prstGeom prst="roundRect">
              <a:avLst/>
            </a:prstGeom>
            <a:solidFill>
              <a:schemeClr val="accent2"/>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latinLnBrk="1">
                <a:spcBef>
                  <a:spcPts val="0"/>
                </a:spcBef>
                <a:spcAft>
                  <a:spcPts val="0"/>
                </a:spcAft>
                <a:defRPr/>
              </a:pPr>
              <a:r>
                <a:rPr lang="zh-CN" altLang="en-US" sz="2000" b="1" dirty="0">
                  <a:solidFill>
                    <a:srgbClr val="FFFFFF"/>
                  </a:solidFill>
                  <a:latin typeface="微软雅黑" panose="020B0503020204020204" pitchFamily="34" charset="-122"/>
                  <a:ea typeface="微软雅黑" panose="020B0503020204020204" pitchFamily="34" charset="-122"/>
                </a:rPr>
                <a:t>成果</a:t>
              </a:r>
              <a:endParaRPr lang="en-US" altLang="zh-CN" sz="2000" b="1" dirty="0">
                <a:solidFill>
                  <a:srgbClr val="FFFFFF"/>
                </a:solidFill>
                <a:latin typeface="微软雅黑" panose="020B0503020204020204" pitchFamily="34" charset="-122"/>
                <a:ea typeface="微软雅黑" panose="020B0503020204020204" pitchFamily="34" charset="-122"/>
              </a:endParaRPr>
            </a:p>
          </p:txBody>
        </p:sp>
        <p:sp>
          <p:nvSpPr>
            <p:cNvPr id="74" name="모서리가 둥근 직사각형 12"/>
            <p:cNvSpPr/>
            <p:nvPr/>
          </p:nvSpPr>
          <p:spPr>
            <a:xfrm>
              <a:off x="2438381" y="1665246"/>
              <a:ext cx="971558" cy="387329"/>
            </a:xfrm>
            <a:prstGeom prst="roundRect">
              <a:avLst/>
            </a:prstGeom>
            <a:solidFill>
              <a:schemeClr val="accent2"/>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latinLnBrk="1">
                <a:spcBef>
                  <a:spcPts val="0"/>
                </a:spcBef>
                <a:spcAft>
                  <a:spcPts val="0"/>
                </a:spcAft>
                <a:defRPr/>
              </a:pPr>
              <a:r>
                <a:rPr lang="zh-CN" altLang="en-US" sz="1600" b="1" dirty="0">
                  <a:solidFill>
                    <a:srgbClr val="FFFFFF"/>
                  </a:solidFill>
                  <a:latin typeface="微软雅黑" panose="020B0503020204020204" pitchFamily="34" charset="-122"/>
                </a:rPr>
                <a:t>技术一</a:t>
              </a:r>
              <a:endParaRPr lang="ko-KR" altLang="en-US" sz="1600" b="1" dirty="0">
                <a:solidFill>
                  <a:srgbClr val="FFFFFF"/>
                </a:solidFill>
                <a:latin typeface="微软雅黑" panose="020B0503020204020204" pitchFamily="34" charset="-122"/>
              </a:endParaRPr>
            </a:p>
          </p:txBody>
        </p:sp>
        <p:sp>
          <p:nvSpPr>
            <p:cNvPr id="75" name="모서리가 둥근 직사각형 13"/>
            <p:cNvSpPr/>
            <p:nvPr/>
          </p:nvSpPr>
          <p:spPr>
            <a:xfrm>
              <a:off x="4314822" y="1665246"/>
              <a:ext cx="971558" cy="387329"/>
            </a:xfrm>
            <a:prstGeom prst="roundRect">
              <a:avLst/>
            </a:prstGeom>
            <a:solidFill>
              <a:schemeClr val="accent2"/>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latinLnBrk="1">
                <a:spcBef>
                  <a:spcPts val="0"/>
                </a:spcBef>
                <a:spcAft>
                  <a:spcPts val="0"/>
                </a:spcAft>
                <a:defRPr/>
              </a:pPr>
              <a:r>
                <a:rPr lang="zh-CN" altLang="en-US" sz="1600" b="1" dirty="0">
                  <a:solidFill>
                    <a:srgbClr val="FFFFFF"/>
                  </a:solidFill>
                  <a:latin typeface="微软雅黑" panose="020B0503020204020204" pitchFamily="34" charset="-122"/>
                </a:rPr>
                <a:t>技术二</a:t>
              </a:r>
              <a:endParaRPr lang="ko-KR" altLang="en-US" sz="1600" b="1" dirty="0">
                <a:solidFill>
                  <a:srgbClr val="FFFFFF"/>
                </a:solidFill>
                <a:latin typeface="微软雅黑" panose="020B0503020204020204" pitchFamily="34" charset="-122"/>
              </a:endParaRPr>
            </a:p>
          </p:txBody>
        </p:sp>
        <p:sp>
          <p:nvSpPr>
            <p:cNvPr id="76" name="모서리가 둥근 직사각형 15"/>
            <p:cNvSpPr/>
            <p:nvPr/>
          </p:nvSpPr>
          <p:spPr>
            <a:xfrm>
              <a:off x="2317730" y="4516238"/>
              <a:ext cx="971558" cy="431776"/>
            </a:xfrm>
            <a:prstGeom prst="roundRect">
              <a:avLst/>
            </a:prstGeom>
            <a:solidFill>
              <a:schemeClr val="accent2"/>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latinLnBrk="1">
                <a:spcBef>
                  <a:spcPts val="0"/>
                </a:spcBef>
                <a:spcAft>
                  <a:spcPts val="0"/>
                </a:spcAft>
                <a:defRPr/>
              </a:pPr>
              <a:r>
                <a:rPr lang="zh-CN" altLang="en-US" sz="1600" b="1" dirty="0">
                  <a:solidFill>
                    <a:srgbClr val="FFFFFF"/>
                  </a:solidFill>
                  <a:latin typeface="微软雅黑" panose="020B0503020204020204" pitchFamily="34" charset="-122"/>
                </a:rPr>
                <a:t>技术三</a:t>
              </a:r>
              <a:endParaRPr lang="ko-KR" altLang="en-US" sz="1600" b="1" dirty="0">
                <a:solidFill>
                  <a:srgbClr val="FFFFFF"/>
                </a:solidFill>
                <a:latin typeface="微软雅黑" panose="020B0503020204020204" pitchFamily="34" charset="-122"/>
              </a:endParaRPr>
            </a:p>
          </p:txBody>
        </p:sp>
        <p:sp>
          <p:nvSpPr>
            <p:cNvPr id="77" name="모서리가 둥근 직사각형 16"/>
            <p:cNvSpPr/>
            <p:nvPr/>
          </p:nvSpPr>
          <p:spPr>
            <a:xfrm>
              <a:off x="4208459" y="4516238"/>
              <a:ext cx="1073159" cy="431776"/>
            </a:xfrm>
            <a:prstGeom prst="roundRect">
              <a:avLst/>
            </a:prstGeom>
            <a:solidFill>
              <a:schemeClr val="accent2"/>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latinLnBrk="1">
                <a:spcBef>
                  <a:spcPts val="0"/>
                </a:spcBef>
                <a:spcAft>
                  <a:spcPts val="0"/>
                </a:spcAft>
                <a:defRPr/>
              </a:pPr>
              <a:r>
                <a:rPr lang="zh-CN" altLang="en-US" sz="1600" b="1" dirty="0">
                  <a:solidFill>
                    <a:srgbClr val="FFFFFF"/>
                  </a:solidFill>
                  <a:latin typeface="微软雅黑" panose="020B0503020204020204" pitchFamily="34" charset="-122"/>
                </a:rPr>
                <a:t>技术四</a:t>
              </a:r>
              <a:endParaRPr lang="ko-KR" altLang="en-US" sz="1600" b="1" dirty="0">
                <a:solidFill>
                  <a:srgbClr val="FFFFFF"/>
                </a:solidFill>
                <a:latin typeface="微软雅黑" panose="020B0503020204020204" pitchFamily="34" charset="-122"/>
              </a:endParaRPr>
            </a:p>
          </p:txBody>
        </p:sp>
        <p:sp>
          <p:nvSpPr>
            <p:cNvPr id="78" name="椭圆 77"/>
            <p:cNvSpPr/>
            <p:nvPr/>
          </p:nvSpPr>
          <p:spPr>
            <a:xfrm>
              <a:off x="3506778" y="3171699"/>
              <a:ext cx="107951" cy="107944"/>
            </a:xfrm>
            <a:prstGeom prst="ellipse">
              <a:avLst/>
            </a:prstGeom>
            <a:solidFill>
              <a:schemeClr val="bg1"/>
            </a:solidFill>
            <a:ln>
              <a:solidFill>
                <a:srgbClr val="41445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79" name="椭圆 78"/>
            <p:cNvSpPr/>
            <p:nvPr/>
          </p:nvSpPr>
          <p:spPr>
            <a:xfrm>
              <a:off x="5394332" y="3171699"/>
              <a:ext cx="106364" cy="107944"/>
            </a:xfrm>
            <a:prstGeom prst="ellipse">
              <a:avLst/>
            </a:prstGeom>
            <a:solidFill>
              <a:schemeClr val="bg1"/>
            </a:solidFill>
            <a:ln>
              <a:solidFill>
                <a:srgbClr val="41445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80" name="椭圆 79"/>
            <p:cNvSpPr/>
            <p:nvPr/>
          </p:nvSpPr>
          <p:spPr>
            <a:xfrm>
              <a:off x="2870185" y="1998603"/>
              <a:ext cx="107951" cy="107944"/>
            </a:xfrm>
            <a:prstGeom prst="ellipse">
              <a:avLst/>
            </a:prstGeom>
            <a:solidFill>
              <a:schemeClr val="bg1"/>
            </a:solidFill>
            <a:ln>
              <a:solidFill>
                <a:srgbClr val="41445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81" name="椭圆 80"/>
            <p:cNvSpPr/>
            <p:nvPr/>
          </p:nvSpPr>
          <p:spPr>
            <a:xfrm>
              <a:off x="2744772" y="4462266"/>
              <a:ext cx="107951" cy="107944"/>
            </a:xfrm>
            <a:prstGeom prst="ellipse">
              <a:avLst/>
            </a:prstGeom>
            <a:solidFill>
              <a:schemeClr val="bg1"/>
            </a:solidFill>
            <a:ln>
              <a:solidFill>
                <a:srgbClr val="41445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82" name="椭圆 81"/>
            <p:cNvSpPr/>
            <p:nvPr/>
          </p:nvSpPr>
          <p:spPr>
            <a:xfrm>
              <a:off x="4692651" y="4454328"/>
              <a:ext cx="107951" cy="107944"/>
            </a:xfrm>
            <a:prstGeom prst="ellipse">
              <a:avLst/>
            </a:prstGeom>
            <a:solidFill>
              <a:schemeClr val="bg1"/>
            </a:solidFill>
            <a:ln>
              <a:solidFill>
                <a:srgbClr val="41445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83" name="椭圆 82"/>
            <p:cNvSpPr/>
            <p:nvPr/>
          </p:nvSpPr>
          <p:spPr>
            <a:xfrm>
              <a:off x="4746626" y="2006539"/>
              <a:ext cx="107951" cy="107944"/>
            </a:xfrm>
            <a:prstGeom prst="ellipse">
              <a:avLst/>
            </a:prstGeom>
            <a:solidFill>
              <a:schemeClr val="bg1"/>
            </a:solidFill>
            <a:ln>
              <a:solidFill>
                <a:srgbClr val="41445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grpSp>
      <p:sp>
        <p:nvSpPr>
          <p:cNvPr id="95" name="TextBox 30"/>
          <p:cNvSpPr txBox="1"/>
          <p:nvPr/>
        </p:nvSpPr>
        <p:spPr>
          <a:xfrm>
            <a:off x="491459" y="1164760"/>
            <a:ext cx="1826141" cy="338554"/>
          </a:xfrm>
          <a:prstGeom prst="rect">
            <a:avLst/>
          </a:prstGeom>
          <a:noFill/>
        </p:spPr>
        <p:txBody>
          <a:bodyPr wrap="none">
            <a:spAutoFit/>
          </a:bodyPr>
          <a:lstStyle/>
          <a:p>
            <a:pPr fontAlgn="auto">
              <a:spcBef>
                <a:spcPts val="0"/>
              </a:spcBef>
              <a:spcAft>
                <a:spcPts val="0"/>
              </a:spcAft>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点击输入标题文字</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96" name="TextBox 29"/>
          <p:cNvSpPr txBox="1"/>
          <p:nvPr/>
        </p:nvSpPr>
        <p:spPr>
          <a:xfrm>
            <a:off x="491460" y="1470945"/>
            <a:ext cx="2381078" cy="2862322"/>
          </a:xfrm>
          <a:prstGeom prst="rect">
            <a:avLst/>
          </a:prstGeom>
          <a:noFill/>
        </p:spPr>
        <p:txBody>
          <a:bodyPr wrap="square">
            <a:spAutoFit/>
          </a:bodyPr>
          <a:lstStyle/>
          <a:p>
            <a:pP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数字等标题数字等都可以通过点击和重新板中可以标题题数字标题数字标题数字等都可以通题数字标题数字等标题数字等都可以通过点击和重新板中可以标题题数字标题数标题数字等都可以通题数字标题数字等标题数字等都可以通过点击和重新板中可以标题题数字标题数字标题数字等都可以通数字等都可以数字等都可以题数字标题数字等标题数字等都可以通过点击和重新板中可以标题题数字标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95"/>
                                        </p:tgtEl>
                                        <p:attrNameLst>
                                          <p:attrName>style.visibility</p:attrName>
                                        </p:attrNameLst>
                                      </p:cBhvr>
                                      <p:to>
                                        <p:strVal val="visible"/>
                                      </p:to>
                                    </p:set>
                                    <p:anim calcmode="lin" valueType="num">
                                      <p:cBhvr additive="base">
                                        <p:cTn id="21" dur="500" fill="hold"/>
                                        <p:tgtEl>
                                          <p:spTgt spid="95"/>
                                        </p:tgtEl>
                                        <p:attrNameLst>
                                          <p:attrName>ppt_x</p:attrName>
                                        </p:attrNameLst>
                                      </p:cBhvr>
                                      <p:tavLst>
                                        <p:tav tm="0">
                                          <p:val>
                                            <p:strVal val="0-#ppt_w/2"/>
                                          </p:val>
                                        </p:tav>
                                        <p:tav tm="100000">
                                          <p:val>
                                            <p:strVal val="#ppt_x"/>
                                          </p:val>
                                        </p:tav>
                                      </p:tavLst>
                                    </p:anim>
                                    <p:anim calcmode="lin" valueType="num">
                                      <p:cBhvr additive="base">
                                        <p:cTn id="22" dur="500" fill="hold"/>
                                        <p:tgtEl>
                                          <p:spTgt spid="9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wipe(up)">
                                      <p:cBhvr>
                                        <p:cTn id="27" dur="500"/>
                                        <p:tgtEl>
                                          <p:spTgt spid="9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wipe(left)">
                                      <p:cBhvr>
                                        <p:cTn id="3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5" grpId="0"/>
      <p:bldP spid="9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94772" y="139059"/>
            <a:ext cx="2031325" cy="461665"/>
          </a:xfrm>
          <a:prstGeom prst="rect">
            <a:avLst/>
          </a:prstGeom>
        </p:spPr>
        <p:txBody>
          <a:bodyPr wrap="none">
            <a:spAutoFit/>
          </a:bodyPr>
          <a:lstStyle/>
          <a:p>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案例对比分析</a:t>
            </a:r>
            <a:endPar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209483" y="246619"/>
            <a:ext cx="264319" cy="277967"/>
            <a:chOff x="7687634" y="482963"/>
            <a:chExt cx="264319" cy="277967"/>
          </a:xfrm>
        </p:grpSpPr>
        <p:sp>
          <p:nvSpPr>
            <p:cNvPr id="13" name="矩形 12"/>
            <p:cNvSpPr/>
            <p:nvPr/>
          </p:nvSpPr>
          <p:spPr>
            <a:xfrm>
              <a:off x="7687634" y="482963"/>
              <a:ext cx="231880" cy="23188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7714007" y="522984"/>
              <a:ext cx="237946" cy="23794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 name="组合 2"/>
          <p:cNvGrpSpPr/>
          <p:nvPr/>
        </p:nvGrpSpPr>
        <p:grpSpPr>
          <a:xfrm>
            <a:off x="7724632" y="220947"/>
            <a:ext cx="1419367" cy="385527"/>
            <a:chOff x="7724632" y="220947"/>
            <a:chExt cx="1419367" cy="385527"/>
          </a:xfrm>
        </p:grpSpPr>
        <p:sp>
          <p:nvSpPr>
            <p:cNvPr id="16" name="矩形 15"/>
            <p:cNvSpPr/>
            <p:nvPr/>
          </p:nvSpPr>
          <p:spPr>
            <a:xfrm>
              <a:off x="7724632" y="220947"/>
              <a:ext cx="1419367" cy="385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组合 16"/>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804288" y="245628"/>
              <a:ext cx="924862" cy="3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4" name="五边形 1"/>
          <p:cNvSpPr/>
          <p:nvPr/>
        </p:nvSpPr>
        <p:spPr>
          <a:xfrm>
            <a:off x="4429125" y="1301750"/>
            <a:ext cx="2879725" cy="935038"/>
          </a:xfrm>
          <a:prstGeom prst="homePlate">
            <a:avLst/>
          </a:pr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65" name="五边形 2"/>
          <p:cNvSpPr/>
          <p:nvPr/>
        </p:nvSpPr>
        <p:spPr>
          <a:xfrm flipH="1">
            <a:off x="1589088" y="1299243"/>
            <a:ext cx="2879725" cy="936625"/>
          </a:xfrm>
          <a:prstGeom prst="homePlat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66" name="TextBox 3"/>
          <p:cNvSpPr txBox="1">
            <a:spLocks noChangeArrowheads="1"/>
          </p:cNvSpPr>
          <p:nvPr/>
        </p:nvSpPr>
        <p:spPr bwMode="auto">
          <a:xfrm>
            <a:off x="2020888" y="1609391"/>
            <a:ext cx="24479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a:r>
              <a:rPr lang="zh-CN" altLang="en-US" sz="1600" dirty="0">
                <a:solidFill>
                  <a:schemeClr val="bg1"/>
                </a:solidFill>
                <a:latin typeface="微软雅黑" panose="020B0503020204020204" pitchFamily="34" charset="-122"/>
                <a:ea typeface="微软雅黑" panose="020B0503020204020204" pitchFamily="34" charset="-122"/>
              </a:rPr>
              <a:t>点击输入标题文字</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67" name="TextBox 4"/>
          <p:cNvSpPr txBox="1">
            <a:spLocks noChangeArrowheads="1"/>
          </p:cNvSpPr>
          <p:nvPr/>
        </p:nvSpPr>
        <p:spPr bwMode="auto">
          <a:xfrm>
            <a:off x="4465221" y="1609391"/>
            <a:ext cx="24479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600" dirty="0">
                <a:latin typeface="微软雅黑" panose="020B0503020204020204" pitchFamily="34" charset="-122"/>
                <a:ea typeface="微软雅黑" panose="020B0503020204020204" pitchFamily="34" charset="-122"/>
              </a:rPr>
              <a:t>点击输入标题文字</a:t>
            </a:r>
            <a:endParaRPr lang="zh-CN" altLang="en-US" sz="1600" dirty="0">
              <a:latin typeface="微软雅黑" panose="020B0503020204020204" pitchFamily="34" charset="-122"/>
              <a:ea typeface="微软雅黑" panose="020B0503020204020204" pitchFamily="34" charset="-122"/>
            </a:endParaRPr>
          </a:p>
        </p:txBody>
      </p:sp>
      <p:sp>
        <p:nvSpPr>
          <p:cNvPr id="68" name="TextBox 6"/>
          <p:cNvSpPr txBox="1"/>
          <p:nvPr/>
        </p:nvSpPr>
        <p:spPr>
          <a:xfrm>
            <a:off x="4645025" y="2495550"/>
            <a:ext cx="3240088" cy="819455"/>
          </a:xfrm>
          <a:prstGeom prst="rect">
            <a:avLst/>
          </a:prstGeom>
          <a:noFill/>
        </p:spPr>
        <p:txBody>
          <a:bodyPr>
            <a:spAutoFit/>
          </a:bodyPr>
          <a:lstStyle/>
          <a:p>
            <a:pPr>
              <a:lnSpc>
                <a:spcPct val="150000"/>
              </a:lnSpc>
            </a:pPr>
            <a:r>
              <a:rPr lang="zh-CN" altLang="en-US" sz="105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标题数字等都可以通题数字标题标题题数字标题数字标题数字等都可以通通题数字标题标题题题数字标题标题题数字标题数字。</a:t>
            </a:r>
            <a:endParaRPr lang="zh-CN" altLang="zh-CN" sz="105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9" name="矩形 68"/>
          <p:cNvSpPr/>
          <p:nvPr/>
        </p:nvSpPr>
        <p:spPr>
          <a:xfrm>
            <a:off x="2560638" y="3684588"/>
            <a:ext cx="1692275" cy="227012"/>
          </a:xfrm>
          <a:prstGeom prst="rect">
            <a:avLst/>
          </a:pr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0"/>
              </a:spcBef>
              <a:spcAft>
                <a:spcPts val="0"/>
              </a:spcAft>
              <a:defRPr/>
            </a:pP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70" name="矩形 69"/>
          <p:cNvSpPr/>
          <p:nvPr/>
        </p:nvSpPr>
        <p:spPr>
          <a:xfrm>
            <a:off x="1589088" y="4043363"/>
            <a:ext cx="2651125" cy="227012"/>
          </a:xfrm>
          <a:prstGeom prst="rect">
            <a:avLst/>
          </a:pr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0"/>
              </a:spcBef>
              <a:spcAft>
                <a:spcPts val="0"/>
              </a:spcAft>
              <a:defRPr/>
            </a:pP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71" name="矩形 70"/>
          <p:cNvSpPr/>
          <p:nvPr/>
        </p:nvSpPr>
        <p:spPr>
          <a:xfrm>
            <a:off x="2092325" y="4465638"/>
            <a:ext cx="2160588" cy="227012"/>
          </a:xfrm>
          <a:prstGeom prst="rect">
            <a:avLst/>
          </a:pr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0"/>
              </a:spcBef>
              <a:spcAft>
                <a:spcPts val="0"/>
              </a:spcAft>
              <a:defRPr/>
            </a:pP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72" name="TextBox 10"/>
          <p:cNvSpPr txBox="1">
            <a:spLocks noChangeArrowheads="1"/>
          </p:cNvSpPr>
          <p:nvPr/>
        </p:nvSpPr>
        <p:spPr bwMode="auto">
          <a:xfrm>
            <a:off x="2651565" y="3684588"/>
            <a:ext cx="11336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a:r>
              <a:rPr lang="zh-CN" altLang="en-US" sz="1200">
                <a:latin typeface="微软雅黑" panose="020B0503020204020204" pitchFamily="34" charset="-122"/>
                <a:ea typeface="微软雅黑" panose="020B0503020204020204" pitchFamily="34" charset="-122"/>
              </a:rPr>
              <a:t>对比一：</a:t>
            </a:r>
            <a:r>
              <a:rPr lang="en-US" altLang="zh-CN" sz="1200">
                <a:latin typeface="微软雅黑" panose="020B0503020204020204" pitchFamily="34" charset="-122"/>
                <a:ea typeface="微软雅黑" panose="020B0503020204020204" pitchFamily="34" charset="-122"/>
              </a:rPr>
              <a:t>56</a:t>
            </a:r>
            <a:r>
              <a:rPr lang="zh-CN" altLang="en-US" sz="1200">
                <a:latin typeface="微软雅黑" panose="020B0503020204020204" pitchFamily="34" charset="-122"/>
                <a:ea typeface="微软雅黑" panose="020B0503020204020204" pitchFamily="34" charset="-122"/>
              </a:rPr>
              <a:t>％</a:t>
            </a:r>
            <a:endParaRPr lang="zh-CN" altLang="en-US" sz="1200">
              <a:latin typeface="微软雅黑" panose="020B0503020204020204" pitchFamily="34" charset="-122"/>
              <a:ea typeface="微软雅黑" panose="020B0503020204020204" pitchFamily="34" charset="-122"/>
            </a:endParaRPr>
          </a:p>
        </p:txBody>
      </p:sp>
      <p:sp>
        <p:nvSpPr>
          <p:cNvPr id="73" name="TextBox 11"/>
          <p:cNvSpPr txBox="1">
            <a:spLocks noChangeArrowheads="1"/>
          </p:cNvSpPr>
          <p:nvPr/>
        </p:nvSpPr>
        <p:spPr bwMode="auto">
          <a:xfrm>
            <a:off x="2640345" y="4043363"/>
            <a:ext cx="12234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a:r>
              <a:rPr lang="zh-CN" altLang="en-US" sz="1200">
                <a:latin typeface="微软雅黑" panose="020B0503020204020204" pitchFamily="34" charset="-122"/>
                <a:ea typeface="微软雅黑" panose="020B0503020204020204" pitchFamily="34" charset="-122"/>
              </a:rPr>
              <a:t>对比二：</a:t>
            </a:r>
            <a:r>
              <a:rPr lang="en-US" altLang="zh-CN" sz="1200">
                <a:latin typeface="微软雅黑" panose="020B0503020204020204" pitchFamily="34" charset="-122"/>
                <a:ea typeface="微软雅黑" panose="020B0503020204020204" pitchFamily="34" charset="-122"/>
              </a:rPr>
              <a:t>820</a:t>
            </a:r>
            <a:r>
              <a:rPr lang="zh-CN" altLang="en-US" sz="1200">
                <a:latin typeface="微软雅黑" panose="020B0503020204020204" pitchFamily="34" charset="-122"/>
                <a:ea typeface="微软雅黑" panose="020B0503020204020204" pitchFamily="34" charset="-122"/>
              </a:rPr>
              <a:t>万</a:t>
            </a:r>
            <a:endParaRPr lang="zh-CN" altLang="en-US" sz="1200">
              <a:latin typeface="微软雅黑" panose="020B0503020204020204" pitchFamily="34" charset="-122"/>
              <a:ea typeface="微软雅黑" panose="020B0503020204020204" pitchFamily="34" charset="-122"/>
            </a:endParaRPr>
          </a:p>
        </p:txBody>
      </p:sp>
      <p:sp>
        <p:nvSpPr>
          <p:cNvPr id="74" name="TextBox 12"/>
          <p:cNvSpPr txBox="1">
            <a:spLocks noChangeArrowheads="1"/>
          </p:cNvSpPr>
          <p:nvPr/>
        </p:nvSpPr>
        <p:spPr bwMode="auto">
          <a:xfrm>
            <a:off x="2640345" y="4470400"/>
            <a:ext cx="12234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a:r>
              <a:rPr lang="zh-CN" altLang="en-US" sz="1200">
                <a:latin typeface="微软雅黑" panose="020B0503020204020204" pitchFamily="34" charset="-122"/>
                <a:ea typeface="微软雅黑" panose="020B0503020204020204" pitchFamily="34" charset="-122"/>
              </a:rPr>
              <a:t>对比三：</a:t>
            </a:r>
            <a:r>
              <a:rPr lang="en-US" altLang="zh-CN" sz="1200">
                <a:latin typeface="微软雅黑" panose="020B0503020204020204" pitchFamily="34" charset="-122"/>
                <a:ea typeface="微软雅黑" panose="020B0503020204020204" pitchFamily="34" charset="-122"/>
              </a:rPr>
              <a:t>640</a:t>
            </a:r>
            <a:r>
              <a:rPr lang="zh-CN" altLang="en-US" sz="1200">
                <a:latin typeface="微软雅黑" panose="020B0503020204020204" pitchFamily="34" charset="-122"/>
                <a:ea typeface="微软雅黑" panose="020B0503020204020204" pitchFamily="34" charset="-122"/>
              </a:rPr>
              <a:t>万</a:t>
            </a:r>
            <a:endParaRPr lang="zh-CN" altLang="en-US" sz="1200">
              <a:latin typeface="微软雅黑" panose="020B0503020204020204" pitchFamily="34" charset="-122"/>
              <a:ea typeface="微软雅黑" panose="020B0503020204020204" pitchFamily="34" charset="-122"/>
            </a:endParaRPr>
          </a:p>
        </p:txBody>
      </p:sp>
      <p:sp>
        <p:nvSpPr>
          <p:cNvPr id="75" name="矩形 74"/>
          <p:cNvSpPr/>
          <p:nvPr/>
        </p:nvSpPr>
        <p:spPr>
          <a:xfrm>
            <a:off x="4572000" y="3659188"/>
            <a:ext cx="1692275" cy="227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76" name="矩形 75"/>
          <p:cNvSpPr/>
          <p:nvPr/>
        </p:nvSpPr>
        <p:spPr>
          <a:xfrm>
            <a:off x="4584700" y="4019550"/>
            <a:ext cx="2651125" cy="2270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77" name="矩形 76"/>
          <p:cNvSpPr/>
          <p:nvPr/>
        </p:nvSpPr>
        <p:spPr>
          <a:xfrm>
            <a:off x="4572000" y="4440238"/>
            <a:ext cx="2160588" cy="227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78" name="TextBox 16"/>
          <p:cNvSpPr txBox="1">
            <a:spLocks noChangeArrowheads="1"/>
          </p:cNvSpPr>
          <p:nvPr/>
        </p:nvSpPr>
        <p:spPr bwMode="auto">
          <a:xfrm>
            <a:off x="4781550" y="3659188"/>
            <a:ext cx="10556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100">
                <a:solidFill>
                  <a:schemeClr val="bg1"/>
                </a:solidFill>
                <a:latin typeface="微软雅黑" panose="020B0503020204020204" pitchFamily="34" charset="-122"/>
                <a:ea typeface="微软雅黑" panose="020B0503020204020204" pitchFamily="34" charset="-122"/>
              </a:rPr>
              <a:t>对比一：</a:t>
            </a:r>
            <a:r>
              <a:rPr lang="en-US" altLang="zh-CN" sz="1100">
                <a:solidFill>
                  <a:schemeClr val="bg1"/>
                </a:solidFill>
                <a:latin typeface="微软雅黑" panose="020B0503020204020204" pitchFamily="34" charset="-122"/>
                <a:ea typeface="微软雅黑" panose="020B0503020204020204" pitchFamily="34" charset="-122"/>
              </a:rPr>
              <a:t>56</a:t>
            </a:r>
            <a:r>
              <a:rPr lang="zh-CN" altLang="en-US" sz="1100">
                <a:solidFill>
                  <a:schemeClr val="bg1"/>
                </a:solidFill>
                <a:latin typeface="微软雅黑" panose="020B0503020204020204" pitchFamily="34" charset="-122"/>
                <a:ea typeface="微软雅黑" panose="020B0503020204020204" pitchFamily="34" charset="-122"/>
              </a:rPr>
              <a:t>％</a:t>
            </a:r>
            <a:endParaRPr lang="zh-CN" altLang="en-US" sz="1100">
              <a:solidFill>
                <a:schemeClr val="bg1"/>
              </a:solidFill>
              <a:latin typeface="微软雅黑" panose="020B0503020204020204" pitchFamily="34" charset="-122"/>
              <a:ea typeface="微软雅黑" panose="020B0503020204020204" pitchFamily="34" charset="-122"/>
            </a:endParaRPr>
          </a:p>
        </p:txBody>
      </p:sp>
      <p:sp>
        <p:nvSpPr>
          <p:cNvPr id="79" name="TextBox 17"/>
          <p:cNvSpPr txBox="1">
            <a:spLocks noChangeArrowheads="1"/>
          </p:cNvSpPr>
          <p:nvPr/>
        </p:nvSpPr>
        <p:spPr bwMode="auto">
          <a:xfrm>
            <a:off x="4787900" y="4019550"/>
            <a:ext cx="1139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100">
                <a:solidFill>
                  <a:schemeClr val="bg1"/>
                </a:solidFill>
                <a:latin typeface="微软雅黑" panose="020B0503020204020204" pitchFamily="34" charset="-122"/>
                <a:ea typeface="微软雅黑" panose="020B0503020204020204" pitchFamily="34" charset="-122"/>
              </a:rPr>
              <a:t>对比二：</a:t>
            </a:r>
            <a:r>
              <a:rPr lang="en-US" altLang="zh-CN" sz="1100">
                <a:solidFill>
                  <a:schemeClr val="bg1"/>
                </a:solidFill>
                <a:latin typeface="微软雅黑" panose="020B0503020204020204" pitchFamily="34" charset="-122"/>
                <a:ea typeface="微软雅黑" panose="020B0503020204020204" pitchFamily="34" charset="-122"/>
              </a:rPr>
              <a:t>820</a:t>
            </a:r>
            <a:r>
              <a:rPr lang="zh-CN" altLang="en-US" sz="1100">
                <a:solidFill>
                  <a:schemeClr val="bg1"/>
                </a:solidFill>
                <a:latin typeface="微软雅黑" panose="020B0503020204020204" pitchFamily="34" charset="-122"/>
                <a:ea typeface="微软雅黑" panose="020B0503020204020204" pitchFamily="34" charset="-122"/>
              </a:rPr>
              <a:t>万</a:t>
            </a:r>
            <a:endParaRPr lang="zh-CN" altLang="en-US" sz="1100">
              <a:solidFill>
                <a:schemeClr val="bg1"/>
              </a:solidFill>
              <a:latin typeface="微软雅黑" panose="020B0503020204020204" pitchFamily="34" charset="-122"/>
              <a:ea typeface="微软雅黑" panose="020B0503020204020204" pitchFamily="34" charset="-122"/>
            </a:endParaRPr>
          </a:p>
        </p:txBody>
      </p:sp>
      <p:sp>
        <p:nvSpPr>
          <p:cNvPr id="80" name="TextBox 18"/>
          <p:cNvSpPr txBox="1">
            <a:spLocks noChangeArrowheads="1"/>
          </p:cNvSpPr>
          <p:nvPr/>
        </p:nvSpPr>
        <p:spPr bwMode="auto">
          <a:xfrm>
            <a:off x="4800600" y="4446588"/>
            <a:ext cx="11398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100">
                <a:solidFill>
                  <a:schemeClr val="bg1"/>
                </a:solidFill>
                <a:latin typeface="微软雅黑" panose="020B0503020204020204" pitchFamily="34" charset="-122"/>
                <a:ea typeface="微软雅黑" panose="020B0503020204020204" pitchFamily="34" charset="-122"/>
              </a:rPr>
              <a:t>对比三：</a:t>
            </a:r>
            <a:r>
              <a:rPr lang="en-US" altLang="zh-CN" sz="1100">
                <a:solidFill>
                  <a:schemeClr val="bg1"/>
                </a:solidFill>
                <a:latin typeface="微软雅黑" panose="020B0503020204020204" pitchFamily="34" charset="-122"/>
                <a:ea typeface="微软雅黑" panose="020B0503020204020204" pitchFamily="34" charset="-122"/>
              </a:rPr>
              <a:t>640</a:t>
            </a:r>
            <a:r>
              <a:rPr lang="zh-CN" altLang="en-US" sz="1100">
                <a:solidFill>
                  <a:schemeClr val="bg1"/>
                </a:solidFill>
                <a:latin typeface="微软雅黑" panose="020B0503020204020204" pitchFamily="34" charset="-122"/>
                <a:ea typeface="微软雅黑" panose="020B0503020204020204" pitchFamily="34" charset="-122"/>
              </a:rPr>
              <a:t>万</a:t>
            </a:r>
            <a:endParaRPr lang="zh-CN" altLang="en-US" sz="1100">
              <a:solidFill>
                <a:schemeClr val="bg1"/>
              </a:solidFill>
              <a:latin typeface="微软雅黑" panose="020B0503020204020204" pitchFamily="34" charset="-122"/>
              <a:ea typeface="微软雅黑" panose="020B0503020204020204" pitchFamily="34" charset="-122"/>
            </a:endParaRPr>
          </a:p>
        </p:txBody>
      </p:sp>
      <p:sp>
        <p:nvSpPr>
          <p:cNvPr id="81" name="TextBox 5"/>
          <p:cNvSpPr txBox="1"/>
          <p:nvPr/>
        </p:nvSpPr>
        <p:spPr>
          <a:xfrm>
            <a:off x="1150144" y="2495550"/>
            <a:ext cx="3240087" cy="824200"/>
          </a:xfrm>
          <a:prstGeom prst="rect">
            <a:avLst/>
          </a:prstGeom>
          <a:noFill/>
        </p:spPr>
        <p:txBody>
          <a:bodyPr>
            <a:spAutoFit/>
          </a:bodyPr>
          <a:lstStyle/>
          <a:p>
            <a:pPr algn="r">
              <a:lnSpc>
                <a:spcPct val="150000"/>
              </a:lnSpc>
            </a:pPr>
            <a:r>
              <a:rPr lang="zh-CN" altLang="en-US" sz="105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标题数字等都可以通题数字标题标题题数字标题数字标题数字等都可以通题数字标题标题题通题数字标题标题题数字标题数字。</a:t>
            </a:r>
            <a:endParaRPr lang="zh-CN" altLang="zh-CN" sz="105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wipe(right)">
                                      <p:cBhvr>
                                        <p:cTn id="20" dur="500"/>
                                        <p:tgtEl>
                                          <p:spTgt spid="65"/>
                                        </p:tgtEl>
                                      </p:cBhvr>
                                    </p:animEffect>
                                  </p:childTnLst>
                                </p:cTn>
                              </p:par>
                              <p:par>
                                <p:cTn id="21" presetID="22" presetClass="entr" presetSubtype="8" fill="hold" grpId="0" nodeType="withEffect" nodePh="1">
                                  <p:stCondLst>
                                    <p:cond delay="0"/>
                                  </p:stCondLst>
                                  <p:endCondLst>
                                    <p:cond evt="begin" delay="0">
                                      <p:tn val="21"/>
                                    </p:cond>
                                  </p:endCondLst>
                                  <p:childTnLst>
                                    <p:set>
                                      <p:cBhvr>
                                        <p:cTn id="22" dur="1" fill="hold">
                                          <p:stCondLst>
                                            <p:cond delay="0"/>
                                          </p:stCondLst>
                                        </p:cTn>
                                        <p:tgtEl>
                                          <p:spTgt spid="64"/>
                                        </p:tgtEl>
                                        <p:attrNameLst>
                                          <p:attrName>style.visibility</p:attrName>
                                        </p:attrNameLst>
                                      </p:cBhvr>
                                      <p:to>
                                        <p:strVal val="visible"/>
                                      </p:to>
                                    </p:set>
                                    <p:animEffect transition="in" filter="wipe(left)">
                                      <p:cBhvr>
                                        <p:cTn id="23" dur="500"/>
                                        <p:tgtEl>
                                          <p:spTgt spid="6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6"/>
                                        </p:tgtEl>
                                        <p:attrNameLst>
                                          <p:attrName>style.visibility</p:attrName>
                                        </p:attrNameLst>
                                      </p:cBhvr>
                                      <p:to>
                                        <p:strVal val="visible"/>
                                      </p:to>
                                    </p:set>
                                    <p:animEffect transition="in" filter="wipe(down)">
                                      <p:cBhvr>
                                        <p:cTn id="28" dur="500"/>
                                        <p:tgtEl>
                                          <p:spTgt spid="6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wipe(down)">
                                      <p:cBhvr>
                                        <p:cTn id="31" dur="500"/>
                                        <p:tgtEl>
                                          <p:spTgt spid="67"/>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68"/>
                                        </p:tgtEl>
                                        <p:attrNameLst>
                                          <p:attrName>style.visibility</p:attrName>
                                        </p:attrNameLst>
                                      </p:cBhvr>
                                      <p:to>
                                        <p:strVal val="visible"/>
                                      </p:to>
                                    </p:set>
                                    <p:animEffect transition="in" filter="randombar(horizontal)">
                                      <p:cBhvr>
                                        <p:cTn id="35" dur="500"/>
                                        <p:tgtEl>
                                          <p:spTgt spid="68"/>
                                        </p:tgtEl>
                                      </p:cBhvr>
                                    </p:animEffect>
                                  </p:childTnLst>
                                </p:cTn>
                              </p:par>
                            </p:childTnLst>
                          </p:cTn>
                        </p:par>
                        <p:par>
                          <p:cTn id="36" fill="hold">
                            <p:stCondLst>
                              <p:cond delay="1000"/>
                            </p:stCondLst>
                            <p:childTnLst>
                              <p:par>
                                <p:cTn id="37" presetID="22" presetClass="entr" presetSubtype="2" fill="hold" grpId="0" nodeType="afterEffect">
                                  <p:stCondLst>
                                    <p:cond delay="0"/>
                                  </p:stCondLst>
                                  <p:childTnLst>
                                    <p:set>
                                      <p:cBhvr>
                                        <p:cTn id="38" dur="1" fill="hold">
                                          <p:stCondLst>
                                            <p:cond delay="0"/>
                                          </p:stCondLst>
                                        </p:cTn>
                                        <p:tgtEl>
                                          <p:spTgt spid="69"/>
                                        </p:tgtEl>
                                        <p:attrNameLst>
                                          <p:attrName>style.visibility</p:attrName>
                                        </p:attrNameLst>
                                      </p:cBhvr>
                                      <p:to>
                                        <p:strVal val="visible"/>
                                      </p:to>
                                    </p:set>
                                    <p:animEffect transition="in" filter="wipe(right)">
                                      <p:cBhvr>
                                        <p:cTn id="39" dur="400"/>
                                        <p:tgtEl>
                                          <p:spTgt spid="69"/>
                                        </p:tgtEl>
                                      </p:cBhvr>
                                    </p:animEffect>
                                  </p:childTnLst>
                                </p:cTn>
                              </p:par>
                              <p:par>
                                <p:cTn id="40" presetID="22" presetClass="entr" presetSubtype="2" fill="hold" grpId="0" nodeType="withEffect">
                                  <p:stCondLst>
                                    <p:cond delay="0"/>
                                  </p:stCondLst>
                                  <p:childTnLst>
                                    <p:set>
                                      <p:cBhvr>
                                        <p:cTn id="41" dur="1" fill="hold">
                                          <p:stCondLst>
                                            <p:cond delay="0"/>
                                          </p:stCondLst>
                                        </p:cTn>
                                        <p:tgtEl>
                                          <p:spTgt spid="72"/>
                                        </p:tgtEl>
                                        <p:attrNameLst>
                                          <p:attrName>style.visibility</p:attrName>
                                        </p:attrNameLst>
                                      </p:cBhvr>
                                      <p:to>
                                        <p:strVal val="visible"/>
                                      </p:to>
                                    </p:set>
                                    <p:animEffect transition="in" filter="wipe(right)">
                                      <p:cBhvr>
                                        <p:cTn id="42" dur="500"/>
                                        <p:tgtEl>
                                          <p:spTgt spid="72"/>
                                        </p:tgtEl>
                                      </p:cBhvr>
                                    </p:animEffect>
                                  </p:childTnLst>
                                </p:cTn>
                              </p:par>
                              <p:par>
                                <p:cTn id="43" presetID="22" presetClass="entr" presetSubtype="2" fill="hold" grpId="0" nodeType="withEffect">
                                  <p:stCondLst>
                                    <p:cond delay="0"/>
                                  </p:stCondLst>
                                  <p:childTnLst>
                                    <p:set>
                                      <p:cBhvr>
                                        <p:cTn id="44" dur="1" fill="hold">
                                          <p:stCondLst>
                                            <p:cond delay="0"/>
                                          </p:stCondLst>
                                        </p:cTn>
                                        <p:tgtEl>
                                          <p:spTgt spid="70"/>
                                        </p:tgtEl>
                                        <p:attrNameLst>
                                          <p:attrName>style.visibility</p:attrName>
                                        </p:attrNameLst>
                                      </p:cBhvr>
                                      <p:to>
                                        <p:strVal val="visible"/>
                                      </p:to>
                                    </p:set>
                                    <p:animEffect transition="in" filter="wipe(right)">
                                      <p:cBhvr>
                                        <p:cTn id="45" dur="500"/>
                                        <p:tgtEl>
                                          <p:spTgt spid="70"/>
                                        </p:tgtEl>
                                      </p:cBhvr>
                                    </p:animEffect>
                                  </p:childTnLst>
                                </p:cTn>
                              </p:par>
                              <p:par>
                                <p:cTn id="46" presetID="22" presetClass="entr" presetSubtype="2" fill="hold" grpId="0" nodeType="with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wipe(right)">
                                      <p:cBhvr>
                                        <p:cTn id="48" dur="500"/>
                                        <p:tgtEl>
                                          <p:spTgt spid="73"/>
                                        </p:tgtEl>
                                      </p:cBhvr>
                                    </p:animEffect>
                                  </p:childTnLst>
                                </p:cTn>
                              </p:par>
                              <p:par>
                                <p:cTn id="49" presetID="22" presetClass="entr" presetSubtype="2" fill="hold" grpId="0" nodeType="withEffect">
                                  <p:stCondLst>
                                    <p:cond delay="0"/>
                                  </p:stCondLst>
                                  <p:childTnLst>
                                    <p:set>
                                      <p:cBhvr>
                                        <p:cTn id="50" dur="1" fill="hold">
                                          <p:stCondLst>
                                            <p:cond delay="0"/>
                                          </p:stCondLst>
                                        </p:cTn>
                                        <p:tgtEl>
                                          <p:spTgt spid="74"/>
                                        </p:tgtEl>
                                        <p:attrNameLst>
                                          <p:attrName>style.visibility</p:attrName>
                                        </p:attrNameLst>
                                      </p:cBhvr>
                                      <p:to>
                                        <p:strVal val="visible"/>
                                      </p:to>
                                    </p:set>
                                    <p:animEffect transition="in" filter="wipe(right)">
                                      <p:cBhvr>
                                        <p:cTn id="51" dur="500"/>
                                        <p:tgtEl>
                                          <p:spTgt spid="74"/>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71"/>
                                        </p:tgtEl>
                                        <p:attrNameLst>
                                          <p:attrName>style.visibility</p:attrName>
                                        </p:attrNameLst>
                                      </p:cBhvr>
                                      <p:to>
                                        <p:strVal val="visible"/>
                                      </p:to>
                                    </p:set>
                                    <p:animEffect transition="in" filter="wipe(right)">
                                      <p:cBhvr>
                                        <p:cTn id="54" dur="500"/>
                                        <p:tgtEl>
                                          <p:spTgt spid="71"/>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78"/>
                                        </p:tgtEl>
                                        <p:attrNameLst>
                                          <p:attrName>style.visibility</p:attrName>
                                        </p:attrNameLst>
                                      </p:cBhvr>
                                      <p:to>
                                        <p:strVal val="visible"/>
                                      </p:to>
                                    </p:set>
                                    <p:animEffect transition="in" filter="wipe(left)">
                                      <p:cBhvr>
                                        <p:cTn id="57" dur="500"/>
                                        <p:tgtEl>
                                          <p:spTgt spid="78"/>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75"/>
                                        </p:tgtEl>
                                        <p:attrNameLst>
                                          <p:attrName>style.visibility</p:attrName>
                                        </p:attrNameLst>
                                      </p:cBhvr>
                                      <p:to>
                                        <p:strVal val="visible"/>
                                      </p:to>
                                    </p:set>
                                    <p:animEffect transition="in" filter="wipe(left)">
                                      <p:cBhvr>
                                        <p:cTn id="60" dur="500"/>
                                        <p:tgtEl>
                                          <p:spTgt spid="75"/>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76"/>
                                        </p:tgtEl>
                                        <p:attrNameLst>
                                          <p:attrName>style.visibility</p:attrName>
                                        </p:attrNameLst>
                                      </p:cBhvr>
                                      <p:to>
                                        <p:strVal val="visible"/>
                                      </p:to>
                                    </p:set>
                                    <p:animEffect transition="in" filter="wipe(left)">
                                      <p:cBhvr>
                                        <p:cTn id="63" dur="500"/>
                                        <p:tgtEl>
                                          <p:spTgt spid="76"/>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79"/>
                                        </p:tgtEl>
                                        <p:attrNameLst>
                                          <p:attrName>style.visibility</p:attrName>
                                        </p:attrNameLst>
                                      </p:cBhvr>
                                      <p:to>
                                        <p:strVal val="visible"/>
                                      </p:to>
                                    </p:set>
                                    <p:animEffect transition="in" filter="wipe(left)">
                                      <p:cBhvr>
                                        <p:cTn id="66" dur="500"/>
                                        <p:tgtEl>
                                          <p:spTgt spid="79"/>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77"/>
                                        </p:tgtEl>
                                        <p:attrNameLst>
                                          <p:attrName>style.visibility</p:attrName>
                                        </p:attrNameLst>
                                      </p:cBhvr>
                                      <p:to>
                                        <p:strVal val="visible"/>
                                      </p:to>
                                    </p:set>
                                    <p:animEffect transition="in" filter="wipe(left)">
                                      <p:cBhvr>
                                        <p:cTn id="69" dur="500"/>
                                        <p:tgtEl>
                                          <p:spTgt spid="77"/>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80"/>
                                        </p:tgtEl>
                                        <p:attrNameLst>
                                          <p:attrName>style.visibility</p:attrName>
                                        </p:attrNameLst>
                                      </p:cBhvr>
                                      <p:to>
                                        <p:strVal val="visible"/>
                                      </p:to>
                                    </p:set>
                                    <p:animEffect transition="in" filter="wipe(left)">
                                      <p:cBhvr>
                                        <p:cTn id="72" dur="500"/>
                                        <p:tgtEl>
                                          <p:spTgt spid="80"/>
                                        </p:tgtEl>
                                      </p:cBhvr>
                                    </p:animEffect>
                                  </p:childTnLst>
                                </p:cTn>
                              </p:par>
                            </p:childTnLst>
                          </p:cTn>
                        </p:par>
                        <p:par>
                          <p:cTn id="73" fill="hold">
                            <p:stCondLst>
                              <p:cond delay="1500"/>
                            </p:stCondLst>
                            <p:childTnLst>
                              <p:par>
                                <p:cTn id="74" presetID="14" presetClass="entr" presetSubtype="10" fill="hold" grpId="0" nodeType="afterEffect">
                                  <p:stCondLst>
                                    <p:cond delay="0"/>
                                  </p:stCondLst>
                                  <p:childTnLst>
                                    <p:set>
                                      <p:cBhvr>
                                        <p:cTn id="75" dur="1" fill="hold">
                                          <p:stCondLst>
                                            <p:cond delay="0"/>
                                          </p:stCondLst>
                                        </p:cTn>
                                        <p:tgtEl>
                                          <p:spTgt spid="81"/>
                                        </p:tgtEl>
                                        <p:attrNameLst>
                                          <p:attrName>style.visibility</p:attrName>
                                        </p:attrNameLst>
                                      </p:cBhvr>
                                      <p:to>
                                        <p:strVal val="visible"/>
                                      </p:to>
                                    </p:set>
                                    <p:animEffect transition="in" filter="randombar(horizontal)">
                                      <p:cBhvr>
                                        <p:cTn id="76"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4" grpId="0" animBg="1"/>
      <p:bldP spid="65" grpId="0" animBg="1"/>
      <p:bldP spid="66" grpId="0"/>
      <p:bldP spid="67" grpId="0"/>
      <p:bldP spid="68" grpId="0"/>
      <p:bldP spid="69" grpId="0" animBg="1"/>
      <p:bldP spid="70" grpId="0" animBg="1"/>
      <p:bldP spid="71" grpId="0" animBg="1"/>
      <p:bldP spid="72" grpId="0"/>
      <p:bldP spid="73" grpId="0"/>
      <p:bldP spid="74" grpId="0"/>
      <p:bldP spid="75" grpId="0" animBg="1"/>
      <p:bldP spid="76" grpId="0" animBg="1"/>
      <p:bldP spid="77" grpId="0" animBg="1"/>
      <p:bldP spid="78" grpId="0"/>
      <p:bldP spid="79" grpId="0"/>
      <p:bldP spid="80" grpId="0"/>
      <p:bldP spid="8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94772" y="139059"/>
            <a:ext cx="1723549" cy="461665"/>
          </a:xfrm>
          <a:prstGeom prst="rect">
            <a:avLst/>
          </a:prstGeom>
        </p:spPr>
        <p:txBody>
          <a:bodyPr wrap="none">
            <a:spAutoFit/>
          </a:bodyPr>
          <a:lstStyle/>
          <a:p>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实践的难点</a:t>
            </a:r>
            <a:endPar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209483" y="246619"/>
            <a:ext cx="264319" cy="277967"/>
            <a:chOff x="7687634" y="482963"/>
            <a:chExt cx="264319" cy="277967"/>
          </a:xfrm>
        </p:grpSpPr>
        <p:sp>
          <p:nvSpPr>
            <p:cNvPr id="13" name="矩形 12"/>
            <p:cNvSpPr/>
            <p:nvPr/>
          </p:nvSpPr>
          <p:spPr>
            <a:xfrm>
              <a:off x="7687634" y="482963"/>
              <a:ext cx="231880" cy="23188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7714007" y="522984"/>
              <a:ext cx="237946" cy="23794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 name="组合 2"/>
          <p:cNvGrpSpPr/>
          <p:nvPr/>
        </p:nvGrpSpPr>
        <p:grpSpPr>
          <a:xfrm>
            <a:off x="7724632" y="220947"/>
            <a:ext cx="1419367" cy="385527"/>
            <a:chOff x="7724632" y="220947"/>
            <a:chExt cx="1419367" cy="385527"/>
          </a:xfrm>
        </p:grpSpPr>
        <p:sp>
          <p:nvSpPr>
            <p:cNvPr id="16" name="矩形 15"/>
            <p:cNvSpPr/>
            <p:nvPr/>
          </p:nvSpPr>
          <p:spPr>
            <a:xfrm>
              <a:off x="7724632" y="220947"/>
              <a:ext cx="1419367" cy="385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组合 16"/>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804288" y="245628"/>
              <a:ext cx="924862" cy="3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Line 6"/>
          <p:cNvSpPr>
            <a:spLocks noChangeShapeType="1"/>
          </p:cNvSpPr>
          <p:nvPr/>
        </p:nvSpPr>
        <p:spPr bwMode="auto">
          <a:xfrm>
            <a:off x="4690310" y="1250272"/>
            <a:ext cx="0" cy="3287030"/>
          </a:xfrm>
          <a:prstGeom prst="line">
            <a:avLst/>
          </a:prstGeom>
          <a:noFill/>
          <a:ln w="28575" cap="flat" cmpd="sng">
            <a:solidFill>
              <a:schemeClr val="accent2"/>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0" name="正圆 326"/>
          <p:cNvSpPr>
            <a:spLocks noChangeArrowheads="1"/>
          </p:cNvSpPr>
          <p:nvPr/>
        </p:nvSpPr>
        <p:spPr bwMode="auto">
          <a:xfrm>
            <a:off x="4326888" y="1124608"/>
            <a:ext cx="719490" cy="719773"/>
          </a:xfrm>
          <a:prstGeom prst="ellipse">
            <a:avLst/>
          </a:prstGeom>
          <a:solidFill>
            <a:schemeClr val="bg1"/>
          </a:solidFill>
          <a:ln w="28575" cmpd="sng">
            <a:solidFill>
              <a:schemeClr val="accent2"/>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zh-CN" sz="1000">
              <a:latin typeface="微软雅黑" panose="020B0503020204020204" pitchFamily="34" charset="-122"/>
              <a:ea typeface="微软雅黑" panose="020B0503020204020204" pitchFamily="34" charset="-122"/>
            </a:endParaRPr>
          </a:p>
        </p:txBody>
      </p:sp>
      <p:sp>
        <p:nvSpPr>
          <p:cNvPr id="15" name="正圆 332"/>
          <p:cNvSpPr>
            <a:spLocks noChangeArrowheads="1"/>
          </p:cNvSpPr>
          <p:nvPr/>
        </p:nvSpPr>
        <p:spPr bwMode="auto">
          <a:xfrm>
            <a:off x="4066653" y="1398414"/>
            <a:ext cx="143517" cy="143573"/>
          </a:xfrm>
          <a:prstGeom prst="ellipse">
            <a:avLst/>
          </a:prstGeom>
          <a:solidFill>
            <a:schemeClr val="accent2"/>
          </a:solidFill>
          <a:ln>
            <a:noFill/>
          </a:ln>
          <a:effectLst/>
        </p:spPr>
        <p:txBody>
          <a:bodyPr anchor="ctr"/>
          <a:lstStyle/>
          <a:p>
            <a:endParaRPr lang="zh-CN" altLang="zh-CN" sz="1000">
              <a:latin typeface="微软雅黑" panose="020B0503020204020204" pitchFamily="34" charset="-122"/>
              <a:ea typeface="微软雅黑" panose="020B0503020204020204" pitchFamily="34" charset="-122"/>
            </a:endParaRPr>
          </a:p>
        </p:txBody>
      </p:sp>
      <p:sp>
        <p:nvSpPr>
          <p:cNvPr id="18" name="正圆 332"/>
          <p:cNvSpPr>
            <a:spLocks noChangeArrowheads="1"/>
          </p:cNvSpPr>
          <p:nvPr/>
        </p:nvSpPr>
        <p:spPr bwMode="auto">
          <a:xfrm>
            <a:off x="5151920" y="1403496"/>
            <a:ext cx="143517" cy="143573"/>
          </a:xfrm>
          <a:prstGeom prst="ellipse">
            <a:avLst/>
          </a:prstGeom>
          <a:solidFill>
            <a:schemeClr val="accent2"/>
          </a:solidFill>
          <a:ln>
            <a:noFill/>
          </a:ln>
          <a:effectLst/>
        </p:spPr>
        <p:txBody>
          <a:bodyPr anchor="ctr"/>
          <a:lstStyle/>
          <a:p>
            <a:endParaRPr lang="zh-CN" altLang="zh-CN" sz="1000">
              <a:latin typeface="微软雅黑" panose="020B0503020204020204" pitchFamily="34" charset="-122"/>
              <a:ea typeface="微软雅黑" panose="020B0503020204020204" pitchFamily="34" charset="-122"/>
            </a:endParaRPr>
          </a:p>
        </p:txBody>
      </p:sp>
      <p:sp>
        <p:nvSpPr>
          <p:cNvPr id="19" name="Text Box 13"/>
          <p:cNvSpPr txBox="1">
            <a:spLocks noChangeArrowheads="1"/>
          </p:cNvSpPr>
          <p:nvPr/>
        </p:nvSpPr>
        <p:spPr bwMode="auto">
          <a:xfrm>
            <a:off x="4330698" y="1349351"/>
            <a:ext cx="694089" cy="24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1000" b="1" dirty="0">
                <a:solidFill>
                  <a:srgbClr val="333333"/>
                </a:solidFill>
                <a:latin typeface="微软雅黑" panose="020B0503020204020204" pitchFamily="34" charset="-122"/>
                <a:ea typeface="微软雅黑" panose="020B0503020204020204" pitchFamily="34" charset="-122"/>
              </a:rPr>
              <a:t>难点一</a:t>
            </a:r>
            <a:endParaRPr lang="zh-CN" altLang="en-US" sz="1000" b="1" dirty="0">
              <a:solidFill>
                <a:srgbClr val="333333"/>
              </a:solidFill>
              <a:latin typeface="微软雅黑" panose="020B0503020204020204" pitchFamily="34" charset="-122"/>
              <a:ea typeface="微软雅黑" panose="020B0503020204020204" pitchFamily="34" charset="-122"/>
            </a:endParaRPr>
          </a:p>
        </p:txBody>
      </p:sp>
      <p:sp>
        <p:nvSpPr>
          <p:cNvPr id="20" name="Text Box 15"/>
          <p:cNvSpPr txBox="1">
            <a:spLocks noChangeArrowheads="1"/>
          </p:cNvSpPr>
          <p:nvPr/>
        </p:nvSpPr>
        <p:spPr bwMode="auto">
          <a:xfrm>
            <a:off x="5541385" y="1196101"/>
            <a:ext cx="2863991" cy="5539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标题数字等都可以通题数字标题标题可以通题数字标题标题题数字标题数字等。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1" name="Text Box 15"/>
          <p:cNvSpPr txBox="1">
            <a:spLocks noChangeArrowheads="1"/>
          </p:cNvSpPr>
          <p:nvPr/>
        </p:nvSpPr>
        <p:spPr bwMode="auto">
          <a:xfrm>
            <a:off x="902522" y="1222392"/>
            <a:ext cx="2855947"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标题数字等都可以通题数字标题标题可以通题数字标题标题题数字标题数字等。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4" name="正圆 326"/>
          <p:cNvSpPr>
            <a:spLocks noChangeArrowheads="1"/>
          </p:cNvSpPr>
          <p:nvPr/>
        </p:nvSpPr>
        <p:spPr bwMode="auto">
          <a:xfrm>
            <a:off x="4398647" y="2194583"/>
            <a:ext cx="560098" cy="558800"/>
          </a:xfrm>
          <a:prstGeom prst="ellipse">
            <a:avLst/>
          </a:prstGeom>
          <a:solidFill>
            <a:schemeClr val="bg1"/>
          </a:solidFill>
          <a:ln w="28575" cap="flat" cmpd="sng">
            <a:solidFill>
              <a:schemeClr val="accent2"/>
            </a:solidFill>
            <a:beve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zh-CN" sz="1000">
              <a:latin typeface="微软雅黑" panose="020B0503020204020204" pitchFamily="34" charset="-122"/>
              <a:ea typeface="微软雅黑" panose="020B0503020204020204" pitchFamily="34" charset="-122"/>
            </a:endParaRPr>
          </a:p>
        </p:txBody>
      </p:sp>
      <p:sp>
        <p:nvSpPr>
          <p:cNvPr id="27" name="正圆 332"/>
          <p:cNvSpPr>
            <a:spLocks noChangeArrowheads="1"/>
          </p:cNvSpPr>
          <p:nvPr/>
        </p:nvSpPr>
        <p:spPr bwMode="auto">
          <a:xfrm>
            <a:off x="4066653" y="2387185"/>
            <a:ext cx="143517" cy="143185"/>
          </a:xfrm>
          <a:prstGeom prst="ellipse">
            <a:avLst/>
          </a:prstGeom>
          <a:solidFill>
            <a:schemeClr val="accent2"/>
          </a:solidFill>
          <a:ln>
            <a:noFill/>
          </a:ln>
          <a:effectLst/>
        </p:spPr>
        <p:txBody>
          <a:bodyPr anchor="ctr"/>
          <a:lstStyle/>
          <a:p>
            <a:endParaRPr lang="zh-CN" altLang="zh-CN" sz="1000">
              <a:latin typeface="微软雅黑" panose="020B0503020204020204" pitchFamily="34" charset="-122"/>
              <a:ea typeface="微软雅黑" panose="020B0503020204020204" pitchFamily="34" charset="-122"/>
            </a:endParaRPr>
          </a:p>
        </p:txBody>
      </p:sp>
      <p:sp>
        <p:nvSpPr>
          <p:cNvPr id="28" name="正圆 332"/>
          <p:cNvSpPr>
            <a:spLocks noChangeArrowheads="1"/>
          </p:cNvSpPr>
          <p:nvPr/>
        </p:nvSpPr>
        <p:spPr bwMode="auto">
          <a:xfrm>
            <a:off x="5151920" y="2392254"/>
            <a:ext cx="143517" cy="143185"/>
          </a:xfrm>
          <a:prstGeom prst="ellipse">
            <a:avLst/>
          </a:prstGeom>
          <a:solidFill>
            <a:schemeClr val="accent2"/>
          </a:solidFill>
          <a:ln>
            <a:noFill/>
          </a:ln>
          <a:effectLst/>
        </p:spPr>
        <p:txBody>
          <a:bodyPr anchor="ctr"/>
          <a:lstStyle/>
          <a:p>
            <a:endParaRPr lang="zh-CN" altLang="zh-CN" sz="1000">
              <a:latin typeface="微软雅黑" panose="020B0503020204020204" pitchFamily="34" charset="-122"/>
              <a:ea typeface="微软雅黑" panose="020B0503020204020204" pitchFamily="34" charset="-122"/>
            </a:endParaRPr>
          </a:p>
        </p:txBody>
      </p:sp>
      <p:sp>
        <p:nvSpPr>
          <p:cNvPr id="29" name="Text Box 22"/>
          <p:cNvSpPr txBox="1">
            <a:spLocks noChangeArrowheads="1"/>
          </p:cNvSpPr>
          <p:nvPr/>
        </p:nvSpPr>
        <p:spPr bwMode="auto">
          <a:xfrm>
            <a:off x="4330698" y="2345841"/>
            <a:ext cx="694089" cy="2464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zh-CN" altLang="en-US" sz="1000" b="1" dirty="0">
                <a:solidFill>
                  <a:srgbClr val="333333"/>
                </a:solidFill>
                <a:latin typeface="微软雅黑" panose="020B0503020204020204" pitchFamily="34" charset="-122"/>
                <a:ea typeface="微软雅黑" panose="020B0503020204020204" pitchFamily="34" charset="-122"/>
              </a:rPr>
              <a:t>难点二</a:t>
            </a:r>
            <a:endParaRPr lang="zh-CN" altLang="en-US" sz="1000" b="1" dirty="0">
              <a:solidFill>
                <a:srgbClr val="333333"/>
              </a:solidFill>
              <a:latin typeface="微软雅黑" panose="020B0503020204020204" pitchFamily="34" charset="-122"/>
              <a:ea typeface="微软雅黑" panose="020B0503020204020204" pitchFamily="34" charset="-122"/>
            </a:endParaRPr>
          </a:p>
        </p:txBody>
      </p:sp>
      <p:sp>
        <p:nvSpPr>
          <p:cNvPr id="30" name="Text Box 15"/>
          <p:cNvSpPr txBox="1">
            <a:spLocks noChangeArrowheads="1"/>
          </p:cNvSpPr>
          <p:nvPr/>
        </p:nvSpPr>
        <p:spPr bwMode="auto">
          <a:xfrm>
            <a:off x="5541385" y="2185259"/>
            <a:ext cx="2863991" cy="5537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标题数字等都可以通题数字标题标题可以通题数字标题标题题数字标题数字等。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1" name="Text Box 15"/>
          <p:cNvSpPr txBox="1">
            <a:spLocks noChangeArrowheads="1"/>
          </p:cNvSpPr>
          <p:nvPr/>
        </p:nvSpPr>
        <p:spPr bwMode="auto">
          <a:xfrm>
            <a:off x="902522" y="2211544"/>
            <a:ext cx="2855947"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标题数字等都可以通题数字标题标题可以通题数字标题标题题数字标题数字等。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3" name="正圆 326"/>
          <p:cNvSpPr>
            <a:spLocks noChangeArrowheads="1"/>
          </p:cNvSpPr>
          <p:nvPr/>
        </p:nvSpPr>
        <p:spPr bwMode="auto">
          <a:xfrm>
            <a:off x="4398646" y="2966108"/>
            <a:ext cx="560098" cy="560388"/>
          </a:xfrm>
          <a:prstGeom prst="ellipse">
            <a:avLst/>
          </a:prstGeom>
          <a:solidFill>
            <a:schemeClr val="bg1"/>
          </a:solidFill>
          <a:ln w="28575" cap="flat" cmpd="sng">
            <a:solidFill>
              <a:schemeClr val="accent2"/>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zh-CN" sz="1000">
              <a:latin typeface="微软雅黑" panose="020B0503020204020204" pitchFamily="34" charset="-122"/>
              <a:ea typeface="微软雅黑" panose="020B0503020204020204" pitchFamily="34" charset="-122"/>
            </a:endParaRPr>
          </a:p>
        </p:txBody>
      </p:sp>
      <p:sp>
        <p:nvSpPr>
          <p:cNvPr id="36" name="正圆 332"/>
          <p:cNvSpPr>
            <a:spLocks noChangeArrowheads="1"/>
          </p:cNvSpPr>
          <p:nvPr/>
        </p:nvSpPr>
        <p:spPr bwMode="auto">
          <a:xfrm>
            <a:off x="4066652" y="3159258"/>
            <a:ext cx="143517" cy="143591"/>
          </a:xfrm>
          <a:prstGeom prst="ellipse">
            <a:avLst/>
          </a:prstGeom>
          <a:solidFill>
            <a:schemeClr val="accent2"/>
          </a:solidFill>
          <a:ln>
            <a:noFill/>
          </a:ln>
          <a:effectLst/>
        </p:spPr>
        <p:txBody>
          <a:bodyPr anchor="ctr"/>
          <a:lstStyle/>
          <a:p>
            <a:endParaRPr lang="zh-CN" altLang="zh-CN" sz="1000">
              <a:latin typeface="微软雅黑" panose="020B0503020204020204" pitchFamily="34" charset="-122"/>
              <a:ea typeface="微软雅黑" panose="020B0503020204020204" pitchFamily="34" charset="-122"/>
            </a:endParaRPr>
          </a:p>
        </p:txBody>
      </p:sp>
      <p:sp>
        <p:nvSpPr>
          <p:cNvPr id="37" name="正圆 332"/>
          <p:cNvSpPr>
            <a:spLocks noChangeArrowheads="1"/>
          </p:cNvSpPr>
          <p:nvPr/>
        </p:nvSpPr>
        <p:spPr bwMode="auto">
          <a:xfrm>
            <a:off x="5151920" y="3164340"/>
            <a:ext cx="143517" cy="143591"/>
          </a:xfrm>
          <a:prstGeom prst="ellipse">
            <a:avLst/>
          </a:prstGeom>
          <a:solidFill>
            <a:schemeClr val="accent2"/>
          </a:solidFill>
          <a:ln>
            <a:noFill/>
          </a:ln>
          <a:effectLst/>
        </p:spPr>
        <p:txBody>
          <a:bodyPr anchor="ctr"/>
          <a:lstStyle/>
          <a:p>
            <a:endParaRPr lang="zh-CN" altLang="zh-CN" sz="1000">
              <a:latin typeface="微软雅黑" panose="020B0503020204020204" pitchFamily="34" charset="-122"/>
              <a:ea typeface="微软雅黑" panose="020B0503020204020204" pitchFamily="34" charset="-122"/>
            </a:endParaRPr>
          </a:p>
        </p:txBody>
      </p:sp>
      <p:sp>
        <p:nvSpPr>
          <p:cNvPr id="38" name="Text Box 31"/>
          <p:cNvSpPr txBox="1">
            <a:spLocks noChangeArrowheads="1"/>
          </p:cNvSpPr>
          <p:nvPr/>
        </p:nvSpPr>
        <p:spPr bwMode="auto">
          <a:xfrm>
            <a:off x="4330698" y="3153387"/>
            <a:ext cx="694089" cy="246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zh-CN" altLang="en-US" sz="1000" b="1" dirty="0">
                <a:solidFill>
                  <a:srgbClr val="333333"/>
                </a:solidFill>
                <a:latin typeface="微软雅黑" panose="020B0503020204020204" pitchFamily="34" charset="-122"/>
                <a:ea typeface="微软雅黑" panose="020B0503020204020204" pitchFamily="34" charset="-122"/>
              </a:rPr>
              <a:t>难点三</a:t>
            </a:r>
            <a:endParaRPr lang="zh-CN" altLang="en-US" sz="1000" b="1" dirty="0">
              <a:solidFill>
                <a:srgbClr val="333333"/>
              </a:solidFill>
              <a:latin typeface="微软雅黑" panose="020B0503020204020204" pitchFamily="34" charset="-122"/>
              <a:ea typeface="微软雅黑" panose="020B0503020204020204" pitchFamily="34" charset="-122"/>
            </a:endParaRPr>
          </a:p>
        </p:txBody>
      </p:sp>
      <p:sp>
        <p:nvSpPr>
          <p:cNvPr id="39" name="Text Box 15"/>
          <p:cNvSpPr txBox="1">
            <a:spLocks noChangeArrowheads="1"/>
          </p:cNvSpPr>
          <p:nvPr/>
        </p:nvSpPr>
        <p:spPr bwMode="auto">
          <a:xfrm>
            <a:off x="5541384" y="2956926"/>
            <a:ext cx="2863991" cy="5540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标题数字等都可以通题数字标题标题可以通题数字标题标题题数字标题数字等。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0" name="Text Box 15"/>
          <p:cNvSpPr txBox="1">
            <a:spLocks noChangeArrowheads="1"/>
          </p:cNvSpPr>
          <p:nvPr/>
        </p:nvSpPr>
        <p:spPr bwMode="auto">
          <a:xfrm>
            <a:off x="902523" y="2983218"/>
            <a:ext cx="2855946"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标题数字等都可以通题数字标题标题可以通题数字标题标题题数字标题数字等。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1" name="正圆 326"/>
          <p:cNvSpPr>
            <a:spLocks noChangeArrowheads="1"/>
          </p:cNvSpPr>
          <p:nvPr/>
        </p:nvSpPr>
        <p:spPr bwMode="auto">
          <a:xfrm>
            <a:off x="4327083" y="3912529"/>
            <a:ext cx="719313" cy="719773"/>
          </a:xfrm>
          <a:prstGeom prst="ellipse">
            <a:avLst/>
          </a:prstGeom>
          <a:solidFill>
            <a:schemeClr val="bg1"/>
          </a:solidFill>
          <a:ln w="28575" cap="flat" cmpd="sng">
            <a:solidFill>
              <a:schemeClr val="accent2"/>
            </a:solidFill>
            <a:beve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zh-CN" sz="1000">
              <a:latin typeface="微软雅黑" panose="020B0503020204020204" pitchFamily="34" charset="-122"/>
              <a:ea typeface="微软雅黑" panose="020B0503020204020204" pitchFamily="34" charset="-122"/>
            </a:endParaRPr>
          </a:p>
        </p:txBody>
      </p:sp>
      <p:sp>
        <p:nvSpPr>
          <p:cNvPr id="54" name="正圆 332"/>
          <p:cNvSpPr>
            <a:spLocks noChangeArrowheads="1"/>
          </p:cNvSpPr>
          <p:nvPr/>
        </p:nvSpPr>
        <p:spPr bwMode="auto">
          <a:xfrm>
            <a:off x="4066899" y="4186335"/>
            <a:ext cx="143482" cy="143573"/>
          </a:xfrm>
          <a:prstGeom prst="ellipse">
            <a:avLst/>
          </a:prstGeom>
          <a:solidFill>
            <a:schemeClr val="accent2"/>
          </a:solidFill>
          <a:ln>
            <a:noFill/>
          </a:ln>
          <a:effectLst/>
        </p:spPr>
        <p:txBody>
          <a:bodyPr anchor="ctr"/>
          <a:lstStyle/>
          <a:p>
            <a:endParaRPr lang="zh-CN" altLang="zh-CN" sz="1000">
              <a:latin typeface="微软雅黑" panose="020B0503020204020204" pitchFamily="34" charset="-122"/>
              <a:ea typeface="微软雅黑" panose="020B0503020204020204" pitchFamily="34" charset="-122"/>
            </a:endParaRPr>
          </a:p>
        </p:txBody>
      </p:sp>
      <p:sp>
        <p:nvSpPr>
          <p:cNvPr id="55" name="正圆 332"/>
          <p:cNvSpPr>
            <a:spLocks noChangeArrowheads="1"/>
          </p:cNvSpPr>
          <p:nvPr/>
        </p:nvSpPr>
        <p:spPr bwMode="auto">
          <a:xfrm>
            <a:off x="5151929" y="4191417"/>
            <a:ext cx="143482" cy="143573"/>
          </a:xfrm>
          <a:prstGeom prst="ellipse">
            <a:avLst/>
          </a:prstGeom>
          <a:solidFill>
            <a:schemeClr val="accent2"/>
          </a:solidFill>
          <a:ln>
            <a:noFill/>
          </a:ln>
          <a:effectLst/>
        </p:spPr>
        <p:txBody>
          <a:bodyPr anchor="ctr"/>
          <a:lstStyle/>
          <a:p>
            <a:endParaRPr lang="zh-CN" altLang="zh-CN" sz="1000">
              <a:latin typeface="微软雅黑" panose="020B0503020204020204" pitchFamily="34" charset="-122"/>
              <a:ea typeface="微软雅黑" panose="020B0503020204020204" pitchFamily="34" charset="-122"/>
            </a:endParaRPr>
          </a:p>
        </p:txBody>
      </p:sp>
      <p:sp>
        <p:nvSpPr>
          <p:cNvPr id="56" name="Text Box 49"/>
          <p:cNvSpPr txBox="1">
            <a:spLocks noChangeArrowheads="1"/>
          </p:cNvSpPr>
          <p:nvPr/>
        </p:nvSpPr>
        <p:spPr bwMode="auto">
          <a:xfrm>
            <a:off x="4330892" y="4137272"/>
            <a:ext cx="693918" cy="2464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zh-CN" altLang="en-US" sz="1000" b="1" dirty="0">
                <a:solidFill>
                  <a:srgbClr val="333333"/>
                </a:solidFill>
                <a:latin typeface="微软雅黑" panose="020B0503020204020204" pitchFamily="34" charset="-122"/>
                <a:ea typeface="微软雅黑" panose="020B0503020204020204" pitchFamily="34" charset="-122"/>
              </a:rPr>
              <a:t>难点四</a:t>
            </a:r>
            <a:endParaRPr lang="zh-CN" altLang="en-US" sz="1000" b="1" dirty="0">
              <a:solidFill>
                <a:srgbClr val="333333"/>
              </a:solidFill>
              <a:latin typeface="微软雅黑" panose="020B0503020204020204" pitchFamily="34" charset="-122"/>
              <a:ea typeface="微软雅黑" panose="020B0503020204020204" pitchFamily="34" charset="-122"/>
            </a:endParaRPr>
          </a:p>
        </p:txBody>
      </p:sp>
      <p:sp>
        <p:nvSpPr>
          <p:cNvPr id="57" name="Text Box 15"/>
          <p:cNvSpPr txBox="1">
            <a:spLocks noChangeArrowheads="1"/>
          </p:cNvSpPr>
          <p:nvPr/>
        </p:nvSpPr>
        <p:spPr bwMode="auto">
          <a:xfrm>
            <a:off x="5541295" y="3984022"/>
            <a:ext cx="2863287" cy="5539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标题数字等都可以通题数字标题标题可以通题数字标题标题题数字标题数字等。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8" name="Text Box 15"/>
          <p:cNvSpPr txBox="1">
            <a:spLocks noChangeArrowheads="1"/>
          </p:cNvSpPr>
          <p:nvPr/>
        </p:nvSpPr>
        <p:spPr bwMode="auto">
          <a:xfrm>
            <a:off x="903521" y="4010313"/>
            <a:ext cx="2855244"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标题数字等都可以通题数字标题标题可以通题数字标题标题题数字标题数字等。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1+#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 calcmode="lin" valueType="num">
                                      <p:cBhvr>
                                        <p:cTn id="28" dur="500" fill="hold"/>
                                        <p:tgtEl>
                                          <p:spTgt spid="10"/>
                                        </p:tgtEl>
                                        <p:attrNameLst>
                                          <p:attrName>style.rotation</p:attrName>
                                        </p:attrNameLst>
                                      </p:cBhvr>
                                      <p:tavLst>
                                        <p:tav tm="0">
                                          <p:val>
                                            <p:fltVal val="360"/>
                                          </p:val>
                                        </p:tav>
                                        <p:tav tm="100000">
                                          <p:val>
                                            <p:fltVal val="0"/>
                                          </p:val>
                                        </p:tav>
                                      </p:tavLst>
                                    </p:anim>
                                    <p:animEffect transition="in" filter="fade">
                                      <p:cBhvr>
                                        <p:cTn id="29" dur="500"/>
                                        <p:tgtEl>
                                          <p:spTgt spid="10"/>
                                        </p:tgtEl>
                                      </p:cBhvr>
                                    </p:animEffect>
                                  </p:childTnLst>
                                </p:cTn>
                              </p:par>
                              <p:par>
                                <p:cTn id="30" presetID="49" presetClass="entr" presetSubtype="0" decel="10000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 calcmode="lin" valueType="num">
                                      <p:cBhvr>
                                        <p:cTn id="34" dur="500" fill="hold"/>
                                        <p:tgtEl>
                                          <p:spTgt spid="19"/>
                                        </p:tgtEl>
                                        <p:attrNameLst>
                                          <p:attrName>style.rotation</p:attrName>
                                        </p:attrNameLst>
                                      </p:cBhvr>
                                      <p:tavLst>
                                        <p:tav tm="0">
                                          <p:val>
                                            <p:fltVal val="360"/>
                                          </p:val>
                                        </p:tav>
                                        <p:tav tm="100000">
                                          <p:val>
                                            <p:fltVal val="0"/>
                                          </p:val>
                                        </p:tav>
                                      </p:tavLst>
                                    </p:anim>
                                    <p:animEffect transition="in" filter="fade">
                                      <p:cBhvr>
                                        <p:cTn id="35" dur="500"/>
                                        <p:tgtEl>
                                          <p:spTgt spid="19"/>
                                        </p:tgtEl>
                                      </p:cBhvr>
                                    </p:animEffect>
                                  </p:childTnLst>
                                </p:cTn>
                              </p:par>
                              <p:par>
                                <p:cTn id="36" presetID="49" presetClass="entr" presetSubtype="0" decel="10000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p:cTn id="38" dur="500" fill="hold"/>
                                        <p:tgtEl>
                                          <p:spTgt spid="24"/>
                                        </p:tgtEl>
                                        <p:attrNameLst>
                                          <p:attrName>ppt_w</p:attrName>
                                        </p:attrNameLst>
                                      </p:cBhvr>
                                      <p:tavLst>
                                        <p:tav tm="0">
                                          <p:val>
                                            <p:fltVal val="0"/>
                                          </p:val>
                                        </p:tav>
                                        <p:tav tm="100000">
                                          <p:val>
                                            <p:strVal val="#ppt_w"/>
                                          </p:val>
                                        </p:tav>
                                      </p:tavLst>
                                    </p:anim>
                                    <p:anim calcmode="lin" valueType="num">
                                      <p:cBhvr>
                                        <p:cTn id="39" dur="500" fill="hold"/>
                                        <p:tgtEl>
                                          <p:spTgt spid="24"/>
                                        </p:tgtEl>
                                        <p:attrNameLst>
                                          <p:attrName>ppt_h</p:attrName>
                                        </p:attrNameLst>
                                      </p:cBhvr>
                                      <p:tavLst>
                                        <p:tav tm="0">
                                          <p:val>
                                            <p:fltVal val="0"/>
                                          </p:val>
                                        </p:tav>
                                        <p:tav tm="100000">
                                          <p:val>
                                            <p:strVal val="#ppt_h"/>
                                          </p:val>
                                        </p:tav>
                                      </p:tavLst>
                                    </p:anim>
                                    <p:anim calcmode="lin" valueType="num">
                                      <p:cBhvr>
                                        <p:cTn id="40" dur="500" fill="hold"/>
                                        <p:tgtEl>
                                          <p:spTgt spid="24"/>
                                        </p:tgtEl>
                                        <p:attrNameLst>
                                          <p:attrName>style.rotation</p:attrName>
                                        </p:attrNameLst>
                                      </p:cBhvr>
                                      <p:tavLst>
                                        <p:tav tm="0">
                                          <p:val>
                                            <p:fltVal val="360"/>
                                          </p:val>
                                        </p:tav>
                                        <p:tav tm="100000">
                                          <p:val>
                                            <p:fltVal val="0"/>
                                          </p:val>
                                        </p:tav>
                                      </p:tavLst>
                                    </p:anim>
                                    <p:animEffect transition="in" filter="fade">
                                      <p:cBhvr>
                                        <p:cTn id="41" dur="500"/>
                                        <p:tgtEl>
                                          <p:spTgt spid="24"/>
                                        </p:tgtEl>
                                      </p:cBhvr>
                                    </p:animEffect>
                                  </p:childTnLst>
                                </p:cTn>
                              </p:par>
                              <p:par>
                                <p:cTn id="42" presetID="49" presetClass="entr" presetSubtype="0" decel="10000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p:cTn id="44" dur="500" fill="hold"/>
                                        <p:tgtEl>
                                          <p:spTgt spid="29"/>
                                        </p:tgtEl>
                                        <p:attrNameLst>
                                          <p:attrName>ppt_w</p:attrName>
                                        </p:attrNameLst>
                                      </p:cBhvr>
                                      <p:tavLst>
                                        <p:tav tm="0">
                                          <p:val>
                                            <p:fltVal val="0"/>
                                          </p:val>
                                        </p:tav>
                                        <p:tav tm="100000">
                                          <p:val>
                                            <p:strVal val="#ppt_w"/>
                                          </p:val>
                                        </p:tav>
                                      </p:tavLst>
                                    </p:anim>
                                    <p:anim calcmode="lin" valueType="num">
                                      <p:cBhvr>
                                        <p:cTn id="45" dur="500" fill="hold"/>
                                        <p:tgtEl>
                                          <p:spTgt spid="29"/>
                                        </p:tgtEl>
                                        <p:attrNameLst>
                                          <p:attrName>ppt_h</p:attrName>
                                        </p:attrNameLst>
                                      </p:cBhvr>
                                      <p:tavLst>
                                        <p:tav tm="0">
                                          <p:val>
                                            <p:fltVal val="0"/>
                                          </p:val>
                                        </p:tav>
                                        <p:tav tm="100000">
                                          <p:val>
                                            <p:strVal val="#ppt_h"/>
                                          </p:val>
                                        </p:tav>
                                      </p:tavLst>
                                    </p:anim>
                                    <p:anim calcmode="lin" valueType="num">
                                      <p:cBhvr>
                                        <p:cTn id="46" dur="500" fill="hold"/>
                                        <p:tgtEl>
                                          <p:spTgt spid="29"/>
                                        </p:tgtEl>
                                        <p:attrNameLst>
                                          <p:attrName>style.rotation</p:attrName>
                                        </p:attrNameLst>
                                      </p:cBhvr>
                                      <p:tavLst>
                                        <p:tav tm="0">
                                          <p:val>
                                            <p:fltVal val="360"/>
                                          </p:val>
                                        </p:tav>
                                        <p:tav tm="100000">
                                          <p:val>
                                            <p:fltVal val="0"/>
                                          </p:val>
                                        </p:tav>
                                      </p:tavLst>
                                    </p:anim>
                                    <p:animEffect transition="in" filter="fade">
                                      <p:cBhvr>
                                        <p:cTn id="47" dur="500"/>
                                        <p:tgtEl>
                                          <p:spTgt spid="29"/>
                                        </p:tgtEl>
                                      </p:cBhvr>
                                    </p:animEffect>
                                  </p:childTnLst>
                                </p:cTn>
                              </p:par>
                              <p:par>
                                <p:cTn id="48" presetID="49" presetClass="entr" presetSubtype="0" decel="100000"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p:cTn id="50" dur="500" fill="hold"/>
                                        <p:tgtEl>
                                          <p:spTgt spid="33"/>
                                        </p:tgtEl>
                                        <p:attrNameLst>
                                          <p:attrName>ppt_w</p:attrName>
                                        </p:attrNameLst>
                                      </p:cBhvr>
                                      <p:tavLst>
                                        <p:tav tm="0">
                                          <p:val>
                                            <p:fltVal val="0"/>
                                          </p:val>
                                        </p:tav>
                                        <p:tav tm="100000">
                                          <p:val>
                                            <p:strVal val="#ppt_w"/>
                                          </p:val>
                                        </p:tav>
                                      </p:tavLst>
                                    </p:anim>
                                    <p:anim calcmode="lin" valueType="num">
                                      <p:cBhvr>
                                        <p:cTn id="51" dur="500" fill="hold"/>
                                        <p:tgtEl>
                                          <p:spTgt spid="33"/>
                                        </p:tgtEl>
                                        <p:attrNameLst>
                                          <p:attrName>ppt_h</p:attrName>
                                        </p:attrNameLst>
                                      </p:cBhvr>
                                      <p:tavLst>
                                        <p:tav tm="0">
                                          <p:val>
                                            <p:fltVal val="0"/>
                                          </p:val>
                                        </p:tav>
                                        <p:tav tm="100000">
                                          <p:val>
                                            <p:strVal val="#ppt_h"/>
                                          </p:val>
                                        </p:tav>
                                      </p:tavLst>
                                    </p:anim>
                                    <p:anim calcmode="lin" valueType="num">
                                      <p:cBhvr>
                                        <p:cTn id="52" dur="500" fill="hold"/>
                                        <p:tgtEl>
                                          <p:spTgt spid="33"/>
                                        </p:tgtEl>
                                        <p:attrNameLst>
                                          <p:attrName>style.rotation</p:attrName>
                                        </p:attrNameLst>
                                      </p:cBhvr>
                                      <p:tavLst>
                                        <p:tav tm="0">
                                          <p:val>
                                            <p:fltVal val="360"/>
                                          </p:val>
                                        </p:tav>
                                        <p:tav tm="100000">
                                          <p:val>
                                            <p:fltVal val="0"/>
                                          </p:val>
                                        </p:tav>
                                      </p:tavLst>
                                    </p:anim>
                                    <p:animEffect transition="in" filter="fade">
                                      <p:cBhvr>
                                        <p:cTn id="53" dur="500"/>
                                        <p:tgtEl>
                                          <p:spTgt spid="33"/>
                                        </p:tgtEl>
                                      </p:cBhvr>
                                    </p:animEffect>
                                  </p:childTnLst>
                                </p:cTn>
                              </p:par>
                              <p:par>
                                <p:cTn id="54" presetID="49" presetClass="entr" presetSubtype="0" decel="100000"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anim calcmode="lin" valueType="num">
                                      <p:cBhvr>
                                        <p:cTn id="56" dur="500" fill="hold"/>
                                        <p:tgtEl>
                                          <p:spTgt spid="38"/>
                                        </p:tgtEl>
                                        <p:attrNameLst>
                                          <p:attrName>ppt_w</p:attrName>
                                        </p:attrNameLst>
                                      </p:cBhvr>
                                      <p:tavLst>
                                        <p:tav tm="0">
                                          <p:val>
                                            <p:fltVal val="0"/>
                                          </p:val>
                                        </p:tav>
                                        <p:tav tm="100000">
                                          <p:val>
                                            <p:strVal val="#ppt_w"/>
                                          </p:val>
                                        </p:tav>
                                      </p:tavLst>
                                    </p:anim>
                                    <p:anim calcmode="lin" valueType="num">
                                      <p:cBhvr>
                                        <p:cTn id="57" dur="500" fill="hold"/>
                                        <p:tgtEl>
                                          <p:spTgt spid="38"/>
                                        </p:tgtEl>
                                        <p:attrNameLst>
                                          <p:attrName>ppt_h</p:attrName>
                                        </p:attrNameLst>
                                      </p:cBhvr>
                                      <p:tavLst>
                                        <p:tav tm="0">
                                          <p:val>
                                            <p:fltVal val="0"/>
                                          </p:val>
                                        </p:tav>
                                        <p:tav tm="100000">
                                          <p:val>
                                            <p:strVal val="#ppt_h"/>
                                          </p:val>
                                        </p:tav>
                                      </p:tavLst>
                                    </p:anim>
                                    <p:anim calcmode="lin" valueType="num">
                                      <p:cBhvr>
                                        <p:cTn id="58" dur="500" fill="hold"/>
                                        <p:tgtEl>
                                          <p:spTgt spid="38"/>
                                        </p:tgtEl>
                                        <p:attrNameLst>
                                          <p:attrName>style.rotation</p:attrName>
                                        </p:attrNameLst>
                                      </p:cBhvr>
                                      <p:tavLst>
                                        <p:tav tm="0">
                                          <p:val>
                                            <p:fltVal val="360"/>
                                          </p:val>
                                        </p:tav>
                                        <p:tav tm="100000">
                                          <p:val>
                                            <p:fltVal val="0"/>
                                          </p:val>
                                        </p:tav>
                                      </p:tavLst>
                                    </p:anim>
                                    <p:animEffect transition="in" filter="fade">
                                      <p:cBhvr>
                                        <p:cTn id="59" dur="500"/>
                                        <p:tgtEl>
                                          <p:spTgt spid="38"/>
                                        </p:tgtEl>
                                      </p:cBhvr>
                                    </p:animEffect>
                                  </p:childTnLst>
                                </p:cTn>
                              </p:par>
                              <p:par>
                                <p:cTn id="60" presetID="49" presetClass="entr" presetSubtype="0" decel="100000" fill="hold" grpId="0" nodeType="withEffect">
                                  <p:stCondLst>
                                    <p:cond delay="0"/>
                                  </p:stCondLst>
                                  <p:childTnLst>
                                    <p:set>
                                      <p:cBhvr>
                                        <p:cTn id="61" dur="1" fill="hold">
                                          <p:stCondLst>
                                            <p:cond delay="0"/>
                                          </p:stCondLst>
                                        </p:cTn>
                                        <p:tgtEl>
                                          <p:spTgt spid="51"/>
                                        </p:tgtEl>
                                        <p:attrNameLst>
                                          <p:attrName>style.visibility</p:attrName>
                                        </p:attrNameLst>
                                      </p:cBhvr>
                                      <p:to>
                                        <p:strVal val="visible"/>
                                      </p:to>
                                    </p:set>
                                    <p:anim calcmode="lin" valueType="num">
                                      <p:cBhvr>
                                        <p:cTn id="62" dur="500" fill="hold"/>
                                        <p:tgtEl>
                                          <p:spTgt spid="51"/>
                                        </p:tgtEl>
                                        <p:attrNameLst>
                                          <p:attrName>ppt_w</p:attrName>
                                        </p:attrNameLst>
                                      </p:cBhvr>
                                      <p:tavLst>
                                        <p:tav tm="0">
                                          <p:val>
                                            <p:fltVal val="0"/>
                                          </p:val>
                                        </p:tav>
                                        <p:tav tm="100000">
                                          <p:val>
                                            <p:strVal val="#ppt_w"/>
                                          </p:val>
                                        </p:tav>
                                      </p:tavLst>
                                    </p:anim>
                                    <p:anim calcmode="lin" valueType="num">
                                      <p:cBhvr>
                                        <p:cTn id="63" dur="500" fill="hold"/>
                                        <p:tgtEl>
                                          <p:spTgt spid="51"/>
                                        </p:tgtEl>
                                        <p:attrNameLst>
                                          <p:attrName>ppt_h</p:attrName>
                                        </p:attrNameLst>
                                      </p:cBhvr>
                                      <p:tavLst>
                                        <p:tav tm="0">
                                          <p:val>
                                            <p:fltVal val="0"/>
                                          </p:val>
                                        </p:tav>
                                        <p:tav tm="100000">
                                          <p:val>
                                            <p:strVal val="#ppt_h"/>
                                          </p:val>
                                        </p:tav>
                                      </p:tavLst>
                                    </p:anim>
                                    <p:anim calcmode="lin" valueType="num">
                                      <p:cBhvr>
                                        <p:cTn id="64" dur="500" fill="hold"/>
                                        <p:tgtEl>
                                          <p:spTgt spid="51"/>
                                        </p:tgtEl>
                                        <p:attrNameLst>
                                          <p:attrName>style.rotation</p:attrName>
                                        </p:attrNameLst>
                                      </p:cBhvr>
                                      <p:tavLst>
                                        <p:tav tm="0">
                                          <p:val>
                                            <p:fltVal val="360"/>
                                          </p:val>
                                        </p:tav>
                                        <p:tav tm="100000">
                                          <p:val>
                                            <p:fltVal val="0"/>
                                          </p:val>
                                        </p:tav>
                                      </p:tavLst>
                                    </p:anim>
                                    <p:animEffect transition="in" filter="fade">
                                      <p:cBhvr>
                                        <p:cTn id="65" dur="500"/>
                                        <p:tgtEl>
                                          <p:spTgt spid="51"/>
                                        </p:tgtEl>
                                      </p:cBhvr>
                                    </p:animEffect>
                                  </p:childTnLst>
                                </p:cTn>
                              </p:par>
                              <p:par>
                                <p:cTn id="66" presetID="49" presetClass="entr" presetSubtype="0" decel="100000" fill="hold" grpId="0" nodeType="withEffect">
                                  <p:stCondLst>
                                    <p:cond delay="0"/>
                                  </p:stCondLst>
                                  <p:childTnLst>
                                    <p:set>
                                      <p:cBhvr>
                                        <p:cTn id="67" dur="1" fill="hold">
                                          <p:stCondLst>
                                            <p:cond delay="0"/>
                                          </p:stCondLst>
                                        </p:cTn>
                                        <p:tgtEl>
                                          <p:spTgt spid="56"/>
                                        </p:tgtEl>
                                        <p:attrNameLst>
                                          <p:attrName>style.visibility</p:attrName>
                                        </p:attrNameLst>
                                      </p:cBhvr>
                                      <p:to>
                                        <p:strVal val="visible"/>
                                      </p:to>
                                    </p:set>
                                    <p:anim calcmode="lin" valueType="num">
                                      <p:cBhvr>
                                        <p:cTn id="68" dur="500" fill="hold"/>
                                        <p:tgtEl>
                                          <p:spTgt spid="56"/>
                                        </p:tgtEl>
                                        <p:attrNameLst>
                                          <p:attrName>ppt_w</p:attrName>
                                        </p:attrNameLst>
                                      </p:cBhvr>
                                      <p:tavLst>
                                        <p:tav tm="0">
                                          <p:val>
                                            <p:fltVal val="0"/>
                                          </p:val>
                                        </p:tav>
                                        <p:tav tm="100000">
                                          <p:val>
                                            <p:strVal val="#ppt_w"/>
                                          </p:val>
                                        </p:tav>
                                      </p:tavLst>
                                    </p:anim>
                                    <p:anim calcmode="lin" valueType="num">
                                      <p:cBhvr>
                                        <p:cTn id="69" dur="500" fill="hold"/>
                                        <p:tgtEl>
                                          <p:spTgt spid="56"/>
                                        </p:tgtEl>
                                        <p:attrNameLst>
                                          <p:attrName>ppt_h</p:attrName>
                                        </p:attrNameLst>
                                      </p:cBhvr>
                                      <p:tavLst>
                                        <p:tav tm="0">
                                          <p:val>
                                            <p:fltVal val="0"/>
                                          </p:val>
                                        </p:tav>
                                        <p:tav tm="100000">
                                          <p:val>
                                            <p:strVal val="#ppt_h"/>
                                          </p:val>
                                        </p:tav>
                                      </p:tavLst>
                                    </p:anim>
                                    <p:anim calcmode="lin" valueType="num">
                                      <p:cBhvr>
                                        <p:cTn id="70" dur="500" fill="hold"/>
                                        <p:tgtEl>
                                          <p:spTgt spid="56"/>
                                        </p:tgtEl>
                                        <p:attrNameLst>
                                          <p:attrName>style.rotation</p:attrName>
                                        </p:attrNameLst>
                                      </p:cBhvr>
                                      <p:tavLst>
                                        <p:tav tm="0">
                                          <p:val>
                                            <p:fltVal val="360"/>
                                          </p:val>
                                        </p:tav>
                                        <p:tav tm="100000">
                                          <p:val>
                                            <p:fltVal val="0"/>
                                          </p:val>
                                        </p:tav>
                                      </p:tavLst>
                                    </p:anim>
                                    <p:animEffect transition="in" filter="fade">
                                      <p:cBhvr>
                                        <p:cTn id="71" dur="500"/>
                                        <p:tgtEl>
                                          <p:spTgt spid="56"/>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2" fill="hold" grpId="0"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right)">
                                      <p:cBhvr>
                                        <p:cTn id="76" dur="500"/>
                                        <p:tgtEl>
                                          <p:spTgt spid="15"/>
                                        </p:tgtEl>
                                      </p:cBhvr>
                                    </p:animEffect>
                                  </p:childTnLst>
                                </p:cTn>
                              </p:par>
                              <p:par>
                                <p:cTn id="77" presetID="22" presetClass="entr" presetSubtype="2" fill="hold" grpId="0" nodeType="with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wipe(right)">
                                      <p:cBhvr>
                                        <p:cTn id="79" dur="500"/>
                                        <p:tgtEl>
                                          <p:spTgt spid="27"/>
                                        </p:tgtEl>
                                      </p:cBhvr>
                                    </p:animEffect>
                                  </p:childTnLst>
                                </p:cTn>
                              </p:par>
                              <p:par>
                                <p:cTn id="80" presetID="22" presetClass="entr" presetSubtype="2" fill="hold" grpId="0"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ipe(right)">
                                      <p:cBhvr>
                                        <p:cTn id="82" dur="500"/>
                                        <p:tgtEl>
                                          <p:spTgt spid="36"/>
                                        </p:tgtEl>
                                      </p:cBhvr>
                                    </p:animEffect>
                                  </p:childTnLst>
                                </p:cTn>
                              </p:par>
                              <p:par>
                                <p:cTn id="83" presetID="22" presetClass="entr" presetSubtype="2" fill="hold" grpId="0" nodeType="withEffect">
                                  <p:stCondLst>
                                    <p:cond delay="0"/>
                                  </p:stCondLst>
                                  <p:childTnLst>
                                    <p:set>
                                      <p:cBhvr>
                                        <p:cTn id="84" dur="1" fill="hold">
                                          <p:stCondLst>
                                            <p:cond delay="0"/>
                                          </p:stCondLst>
                                        </p:cTn>
                                        <p:tgtEl>
                                          <p:spTgt spid="54"/>
                                        </p:tgtEl>
                                        <p:attrNameLst>
                                          <p:attrName>style.visibility</p:attrName>
                                        </p:attrNameLst>
                                      </p:cBhvr>
                                      <p:to>
                                        <p:strVal val="visible"/>
                                      </p:to>
                                    </p:set>
                                    <p:animEffect transition="in" filter="wipe(right)">
                                      <p:cBhvr>
                                        <p:cTn id="85" dur="500"/>
                                        <p:tgtEl>
                                          <p:spTgt spid="54"/>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wipe(left)">
                                      <p:cBhvr>
                                        <p:cTn id="88" dur="500"/>
                                        <p:tgtEl>
                                          <p:spTgt spid="18"/>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wipe(left)">
                                      <p:cBhvr>
                                        <p:cTn id="91" dur="500"/>
                                        <p:tgtEl>
                                          <p:spTgt spid="28"/>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wipe(left)">
                                      <p:cBhvr>
                                        <p:cTn id="94" dur="500"/>
                                        <p:tgtEl>
                                          <p:spTgt spid="37"/>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55"/>
                                        </p:tgtEl>
                                        <p:attrNameLst>
                                          <p:attrName>style.visibility</p:attrName>
                                        </p:attrNameLst>
                                      </p:cBhvr>
                                      <p:to>
                                        <p:strVal val="visible"/>
                                      </p:to>
                                    </p:set>
                                    <p:animEffect transition="in" filter="wipe(left)">
                                      <p:cBhvr>
                                        <p:cTn id="97" dur="500"/>
                                        <p:tgtEl>
                                          <p:spTgt spid="55"/>
                                        </p:tgtEl>
                                      </p:cBhvr>
                                    </p:animEffect>
                                  </p:childTnLst>
                                </p:cTn>
                              </p:par>
                            </p:childTnLst>
                          </p:cTn>
                        </p:par>
                      </p:childTnLst>
                    </p:cTn>
                  </p:par>
                  <p:par>
                    <p:cTn id="98" fill="hold">
                      <p:stCondLst>
                        <p:cond delay="indefinite"/>
                      </p:stCondLst>
                      <p:childTnLst>
                        <p:par>
                          <p:cTn id="99" fill="hold">
                            <p:stCondLst>
                              <p:cond delay="0"/>
                            </p:stCondLst>
                            <p:childTnLst>
                              <p:par>
                                <p:cTn id="100" presetID="2" presetClass="entr" presetSubtype="8" fill="hold" grpId="0" nodeType="clickEffect">
                                  <p:stCondLst>
                                    <p:cond delay="0"/>
                                  </p:stCondLst>
                                  <p:childTnLst>
                                    <p:set>
                                      <p:cBhvr>
                                        <p:cTn id="101" dur="1" fill="hold">
                                          <p:stCondLst>
                                            <p:cond delay="0"/>
                                          </p:stCondLst>
                                        </p:cTn>
                                        <p:tgtEl>
                                          <p:spTgt spid="21"/>
                                        </p:tgtEl>
                                        <p:attrNameLst>
                                          <p:attrName>style.visibility</p:attrName>
                                        </p:attrNameLst>
                                      </p:cBhvr>
                                      <p:to>
                                        <p:strVal val="visible"/>
                                      </p:to>
                                    </p:set>
                                    <p:anim calcmode="lin" valueType="num">
                                      <p:cBhvr additive="base">
                                        <p:cTn id="102" dur="500" fill="hold"/>
                                        <p:tgtEl>
                                          <p:spTgt spid="21"/>
                                        </p:tgtEl>
                                        <p:attrNameLst>
                                          <p:attrName>ppt_x</p:attrName>
                                        </p:attrNameLst>
                                      </p:cBhvr>
                                      <p:tavLst>
                                        <p:tav tm="0">
                                          <p:val>
                                            <p:strVal val="0-#ppt_w/2"/>
                                          </p:val>
                                        </p:tav>
                                        <p:tav tm="100000">
                                          <p:val>
                                            <p:strVal val="#ppt_x"/>
                                          </p:val>
                                        </p:tav>
                                      </p:tavLst>
                                    </p:anim>
                                    <p:anim calcmode="lin" valueType="num">
                                      <p:cBhvr additive="base">
                                        <p:cTn id="103" dur="500" fill="hold"/>
                                        <p:tgtEl>
                                          <p:spTgt spid="21"/>
                                        </p:tgtEl>
                                        <p:attrNameLst>
                                          <p:attrName>ppt_y</p:attrName>
                                        </p:attrNameLst>
                                      </p:cBhvr>
                                      <p:tavLst>
                                        <p:tav tm="0">
                                          <p:val>
                                            <p:strVal val="#ppt_y"/>
                                          </p:val>
                                        </p:tav>
                                        <p:tav tm="100000">
                                          <p:val>
                                            <p:strVal val="#ppt_y"/>
                                          </p:val>
                                        </p:tav>
                                      </p:tavLst>
                                    </p:anim>
                                  </p:childTnLst>
                                </p:cTn>
                              </p:par>
                              <p:par>
                                <p:cTn id="104" presetID="2" presetClass="entr" presetSubtype="8" fill="hold" grpId="0" nodeType="withEffect">
                                  <p:stCondLst>
                                    <p:cond delay="0"/>
                                  </p:stCondLst>
                                  <p:childTnLst>
                                    <p:set>
                                      <p:cBhvr>
                                        <p:cTn id="105" dur="1" fill="hold">
                                          <p:stCondLst>
                                            <p:cond delay="0"/>
                                          </p:stCondLst>
                                        </p:cTn>
                                        <p:tgtEl>
                                          <p:spTgt spid="31"/>
                                        </p:tgtEl>
                                        <p:attrNameLst>
                                          <p:attrName>style.visibility</p:attrName>
                                        </p:attrNameLst>
                                      </p:cBhvr>
                                      <p:to>
                                        <p:strVal val="visible"/>
                                      </p:to>
                                    </p:set>
                                    <p:anim calcmode="lin" valueType="num">
                                      <p:cBhvr additive="base">
                                        <p:cTn id="106" dur="500" fill="hold"/>
                                        <p:tgtEl>
                                          <p:spTgt spid="31"/>
                                        </p:tgtEl>
                                        <p:attrNameLst>
                                          <p:attrName>ppt_x</p:attrName>
                                        </p:attrNameLst>
                                      </p:cBhvr>
                                      <p:tavLst>
                                        <p:tav tm="0">
                                          <p:val>
                                            <p:strVal val="0-#ppt_w/2"/>
                                          </p:val>
                                        </p:tav>
                                        <p:tav tm="100000">
                                          <p:val>
                                            <p:strVal val="#ppt_x"/>
                                          </p:val>
                                        </p:tav>
                                      </p:tavLst>
                                    </p:anim>
                                    <p:anim calcmode="lin" valueType="num">
                                      <p:cBhvr additive="base">
                                        <p:cTn id="107" dur="500" fill="hold"/>
                                        <p:tgtEl>
                                          <p:spTgt spid="31"/>
                                        </p:tgtEl>
                                        <p:attrNameLst>
                                          <p:attrName>ppt_y</p:attrName>
                                        </p:attrNameLst>
                                      </p:cBhvr>
                                      <p:tavLst>
                                        <p:tav tm="0">
                                          <p:val>
                                            <p:strVal val="#ppt_y"/>
                                          </p:val>
                                        </p:tav>
                                        <p:tav tm="100000">
                                          <p:val>
                                            <p:strVal val="#ppt_y"/>
                                          </p:val>
                                        </p:tav>
                                      </p:tavLst>
                                    </p:anim>
                                  </p:childTnLst>
                                </p:cTn>
                              </p:par>
                              <p:par>
                                <p:cTn id="108" presetID="2" presetClass="entr" presetSubtype="8" fill="hold" grpId="0" nodeType="withEffect">
                                  <p:stCondLst>
                                    <p:cond delay="0"/>
                                  </p:stCondLst>
                                  <p:childTnLst>
                                    <p:set>
                                      <p:cBhvr>
                                        <p:cTn id="109" dur="1" fill="hold">
                                          <p:stCondLst>
                                            <p:cond delay="0"/>
                                          </p:stCondLst>
                                        </p:cTn>
                                        <p:tgtEl>
                                          <p:spTgt spid="40"/>
                                        </p:tgtEl>
                                        <p:attrNameLst>
                                          <p:attrName>style.visibility</p:attrName>
                                        </p:attrNameLst>
                                      </p:cBhvr>
                                      <p:to>
                                        <p:strVal val="visible"/>
                                      </p:to>
                                    </p:set>
                                    <p:anim calcmode="lin" valueType="num">
                                      <p:cBhvr additive="base">
                                        <p:cTn id="110" dur="500" fill="hold"/>
                                        <p:tgtEl>
                                          <p:spTgt spid="40"/>
                                        </p:tgtEl>
                                        <p:attrNameLst>
                                          <p:attrName>ppt_x</p:attrName>
                                        </p:attrNameLst>
                                      </p:cBhvr>
                                      <p:tavLst>
                                        <p:tav tm="0">
                                          <p:val>
                                            <p:strVal val="0-#ppt_w/2"/>
                                          </p:val>
                                        </p:tav>
                                        <p:tav tm="100000">
                                          <p:val>
                                            <p:strVal val="#ppt_x"/>
                                          </p:val>
                                        </p:tav>
                                      </p:tavLst>
                                    </p:anim>
                                    <p:anim calcmode="lin" valueType="num">
                                      <p:cBhvr additive="base">
                                        <p:cTn id="111" dur="500" fill="hold"/>
                                        <p:tgtEl>
                                          <p:spTgt spid="40"/>
                                        </p:tgtEl>
                                        <p:attrNameLst>
                                          <p:attrName>ppt_y</p:attrName>
                                        </p:attrNameLst>
                                      </p:cBhvr>
                                      <p:tavLst>
                                        <p:tav tm="0">
                                          <p:val>
                                            <p:strVal val="#ppt_y"/>
                                          </p:val>
                                        </p:tav>
                                        <p:tav tm="100000">
                                          <p:val>
                                            <p:strVal val="#ppt_y"/>
                                          </p:val>
                                        </p:tav>
                                      </p:tavLst>
                                    </p:anim>
                                  </p:childTnLst>
                                </p:cTn>
                              </p:par>
                              <p:par>
                                <p:cTn id="112" presetID="2" presetClass="entr" presetSubtype="8" fill="hold" grpId="0" nodeType="withEffect">
                                  <p:stCondLst>
                                    <p:cond delay="0"/>
                                  </p:stCondLst>
                                  <p:childTnLst>
                                    <p:set>
                                      <p:cBhvr>
                                        <p:cTn id="113" dur="1" fill="hold">
                                          <p:stCondLst>
                                            <p:cond delay="0"/>
                                          </p:stCondLst>
                                        </p:cTn>
                                        <p:tgtEl>
                                          <p:spTgt spid="58"/>
                                        </p:tgtEl>
                                        <p:attrNameLst>
                                          <p:attrName>style.visibility</p:attrName>
                                        </p:attrNameLst>
                                      </p:cBhvr>
                                      <p:to>
                                        <p:strVal val="visible"/>
                                      </p:to>
                                    </p:set>
                                    <p:anim calcmode="lin" valueType="num">
                                      <p:cBhvr additive="base">
                                        <p:cTn id="114" dur="500" fill="hold"/>
                                        <p:tgtEl>
                                          <p:spTgt spid="58"/>
                                        </p:tgtEl>
                                        <p:attrNameLst>
                                          <p:attrName>ppt_x</p:attrName>
                                        </p:attrNameLst>
                                      </p:cBhvr>
                                      <p:tavLst>
                                        <p:tav tm="0">
                                          <p:val>
                                            <p:strVal val="0-#ppt_w/2"/>
                                          </p:val>
                                        </p:tav>
                                        <p:tav tm="100000">
                                          <p:val>
                                            <p:strVal val="#ppt_x"/>
                                          </p:val>
                                        </p:tav>
                                      </p:tavLst>
                                    </p:anim>
                                    <p:anim calcmode="lin" valueType="num">
                                      <p:cBhvr additive="base">
                                        <p:cTn id="115" dur="500" fill="hold"/>
                                        <p:tgtEl>
                                          <p:spTgt spid="58"/>
                                        </p:tgtEl>
                                        <p:attrNameLst>
                                          <p:attrName>ppt_y</p:attrName>
                                        </p:attrNameLst>
                                      </p:cBhvr>
                                      <p:tavLst>
                                        <p:tav tm="0">
                                          <p:val>
                                            <p:strVal val="#ppt_y"/>
                                          </p:val>
                                        </p:tav>
                                        <p:tav tm="100000">
                                          <p:val>
                                            <p:strVal val="#ppt_y"/>
                                          </p:val>
                                        </p:tav>
                                      </p:tavLst>
                                    </p:anim>
                                  </p:childTnLst>
                                </p:cTn>
                              </p:par>
                              <p:par>
                                <p:cTn id="116" presetID="2" presetClass="entr" presetSubtype="2" fill="hold" grpId="0" nodeType="withEffect">
                                  <p:stCondLst>
                                    <p:cond delay="0"/>
                                  </p:stCondLst>
                                  <p:childTnLst>
                                    <p:set>
                                      <p:cBhvr>
                                        <p:cTn id="117" dur="1" fill="hold">
                                          <p:stCondLst>
                                            <p:cond delay="0"/>
                                          </p:stCondLst>
                                        </p:cTn>
                                        <p:tgtEl>
                                          <p:spTgt spid="20"/>
                                        </p:tgtEl>
                                        <p:attrNameLst>
                                          <p:attrName>style.visibility</p:attrName>
                                        </p:attrNameLst>
                                      </p:cBhvr>
                                      <p:to>
                                        <p:strVal val="visible"/>
                                      </p:to>
                                    </p:set>
                                    <p:anim calcmode="lin" valueType="num">
                                      <p:cBhvr additive="base">
                                        <p:cTn id="118" dur="500" fill="hold"/>
                                        <p:tgtEl>
                                          <p:spTgt spid="20"/>
                                        </p:tgtEl>
                                        <p:attrNameLst>
                                          <p:attrName>ppt_x</p:attrName>
                                        </p:attrNameLst>
                                      </p:cBhvr>
                                      <p:tavLst>
                                        <p:tav tm="0">
                                          <p:val>
                                            <p:strVal val="1+#ppt_w/2"/>
                                          </p:val>
                                        </p:tav>
                                        <p:tav tm="100000">
                                          <p:val>
                                            <p:strVal val="#ppt_x"/>
                                          </p:val>
                                        </p:tav>
                                      </p:tavLst>
                                    </p:anim>
                                    <p:anim calcmode="lin" valueType="num">
                                      <p:cBhvr additive="base">
                                        <p:cTn id="119" dur="500" fill="hold"/>
                                        <p:tgtEl>
                                          <p:spTgt spid="20"/>
                                        </p:tgtEl>
                                        <p:attrNameLst>
                                          <p:attrName>ppt_y</p:attrName>
                                        </p:attrNameLst>
                                      </p:cBhvr>
                                      <p:tavLst>
                                        <p:tav tm="0">
                                          <p:val>
                                            <p:strVal val="#ppt_y"/>
                                          </p:val>
                                        </p:tav>
                                        <p:tav tm="100000">
                                          <p:val>
                                            <p:strVal val="#ppt_y"/>
                                          </p:val>
                                        </p:tav>
                                      </p:tavLst>
                                    </p:anim>
                                  </p:childTnLst>
                                </p:cTn>
                              </p:par>
                              <p:par>
                                <p:cTn id="120" presetID="2" presetClass="entr" presetSubtype="2" fill="hold" grpId="0" nodeType="withEffect">
                                  <p:stCondLst>
                                    <p:cond delay="0"/>
                                  </p:stCondLst>
                                  <p:childTnLst>
                                    <p:set>
                                      <p:cBhvr>
                                        <p:cTn id="121" dur="1" fill="hold">
                                          <p:stCondLst>
                                            <p:cond delay="0"/>
                                          </p:stCondLst>
                                        </p:cTn>
                                        <p:tgtEl>
                                          <p:spTgt spid="30"/>
                                        </p:tgtEl>
                                        <p:attrNameLst>
                                          <p:attrName>style.visibility</p:attrName>
                                        </p:attrNameLst>
                                      </p:cBhvr>
                                      <p:to>
                                        <p:strVal val="visible"/>
                                      </p:to>
                                    </p:set>
                                    <p:anim calcmode="lin" valueType="num">
                                      <p:cBhvr additive="base">
                                        <p:cTn id="122" dur="500" fill="hold"/>
                                        <p:tgtEl>
                                          <p:spTgt spid="30"/>
                                        </p:tgtEl>
                                        <p:attrNameLst>
                                          <p:attrName>ppt_x</p:attrName>
                                        </p:attrNameLst>
                                      </p:cBhvr>
                                      <p:tavLst>
                                        <p:tav tm="0">
                                          <p:val>
                                            <p:strVal val="1+#ppt_w/2"/>
                                          </p:val>
                                        </p:tav>
                                        <p:tav tm="100000">
                                          <p:val>
                                            <p:strVal val="#ppt_x"/>
                                          </p:val>
                                        </p:tav>
                                      </p:tavLst>
                                    </p:anim>
                                    <p:anim calcmode="lin" valueType="num">
                                      <p:cBhvr additive="base">
                                        <p:cTn id="123" dur="500" fill="hold"/>
                                        <p:tgtEl>
                                          <p:spTgt spid="30"/>
                                        </p:tgtEl>
                                        <p:attrNameLst>
                                          <p:attrName>ppt_y</p:attrName>
                                        </p:attrNameLst>
                                      </p:cBhvr>
                                      <p:tavLst>
                                        <p:tav tm="0">
                                          <p:val>
                                            <p:strVal val="#ppt_y"/>
                                          </p:val>
                                        </p:tav>
                                        <p:tav tm="100000">
                                          <p:val>
                                            <p:strVal val="#ppt_y"/>
                                          </p:val>
                                        </p:tav>
                                      </p:tavLst>
                                    </p:anim>
                                  </p:childTnLst>
                                </p:cTn>
                              </p:par>
                              <p:par>
                                <p:cTn id="124" presetID="2" presetClass="entr" presetSubtype="2" fill="hold" grpId="0" nodeType="withEffect">
                                  <p:stCondLst>
                                    <p:cond delay="0"/>
                                  </p:stCondLst>
                                  <p:childTnLst>
                                    <p:set>
                                      <p:cBhvr>
                                        <p:cTn id="125" dur="1" fill="hold">
                                          <p:stCondLst>
                                            <p:cond delay="0"/>
                                          </p:stCondLst>
                                        </p:cTn>
                                        <p:tgtEl>
                                          <p:spTgt spid="39"/>
                                        </p:tgtEl>
                                        <p:attrNameLst>
                                          <p:attrName>style.visibility</p:attrName>
                                        </p:attrNameLst>
                                      </p:cBhvr>
                                      <p:to>
                                        <p:strVal val="visible"/>
                                      </p:to>
                                    </p:set>
                                    <p:anim calcmode="lin" valueType="num">
                                      <p:cBhvr additive="base">
                                        <p:cTn id="126" dur="500" fill="hold"/>
                                        <p:tgtEl>
                                          <p:spTgt spid="39"/>
                                        </p:tgtEl>
                                        <p:attrNameLst>
                                          <p:attrName>ppt_x</p:attrName>
                                        </p:attrNameLst>
                                      </p:cBhvr>
                                      <p:tavLst>
                                        <p:tav tm="0">
                                          <p:val>
                                            <p:strVal val="1+#ppt_w/2"/>
                                          </p:val>
                                        </p:tav>
                                        <p:tav tm="100000">
                                          <p:val>
                                            <p:strVal val="#ppt_x"/>
                                          </p:val>
                                        </p:tav>
                                      </p:tavLst>
                                    </p:anim>
                                    <p:anim calcmode="lin" valueType="num">
                                      <p:cBhvr additive="base">
                                        <p:cTn id="127" dur="500" fill="hold"/>
                                        <p:tgtEl>
                                          <p:spTgt spid="39"/>
                                        </p:tgtEl>
                                        <p:attrNameLst>
                                          <p:attrName>ppt_y</p:attrName>
                                        </p:attrNameLst>
                                      </p:cBhvr>
                                      <p:tavLst>
                                        <p:tav tm="0">
                                          <p:val>
                                            <p:strVal val="#ppt_y"/>
                                          </p:val>
                                        </p:tav>
                                        <p:tav tm="100000">
                                          <p:val>
                                            <p:strVal val="#ppt_y"/>
                                          </p:val>
                                        </p:tav>
                                      </p:tavLst>
                                    </p:anim>
                                  </p:childTnLst>
                                </p:cTn>
                              </p:par>
                              <p:par>
                                <p:cTn id="128" presetID="2" presetClass="entr" presetSubtype="2" fill="hold" grpId="0" nodeType="withEffect">
                                  <p:stCondLst>
                                    <p:cond delay="0"/>
                                  </p:stCondLst>
                                  <p:childTnLst>
                                    <p:set>
                                      <p:cBhvr>
                                        <p:cTn id="129" dur="1" fill="hold">
                                          <p:stCondLst>
                                            <p:cond delay="0"/>
                                          </p:stCondLst>
                                        </p:cTn>
                                        <p:tgtEl>
                                          <p:spTgt spid="57"/>
                                        </p:tgtEl>
                                        <p:attrNameLst>
                                          <p:attrName>style.visibility</p:attrName>
                                        </p:attrNameLst>
                                      </p:cBhvr>
                                      <p:to>
                                        <p:strVal val="visible"/>
                                      </p:to>
                                    </p:set>
                                    <p:anim calcmode="lin" valueType="num">
                                      <p:cBhvr additive="base">
                                        <p:cTn id="130" dur="500" fill="hold"/>
                                        <p:tgtEl>
                                          <p:spTgt spid="57"/>
                                        </p:tgtEl>
                                        <p:attrNameLst>
                                          <p:attrName>ppt_x</p:attrName>
                                        </p:attrNameLst>
                                      </p:cBhvr>
                                      <p:tavLst>
                                        <p:tav tm="0">
                                          <p:val>
                                            <p:strVal val="1+#ppt_w/2"/>
                                          </p:val>
                                        </p:tav>
                                        <p:tav tm="100000">
                                          <p:val>
                                            <p:strVal val="#ppt_x"/>
                                          </p:val>
                                        </p:tav>
                                      </p:tavLst>
                                    </p:anim>
                                    <p:anim calcmode="lin" valueType="num">
                                      <p:cBhvr additive="base">
                                        <p:cTn id="131" dur="5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10" grpId="0" animBg="1"/>
      <p:bldP spid="15" grpId="0" animBg="1"/>
      <p:bldP spid="18" grpId="0" animBg="1"/>
      <p:bldP spid="19" grpId="0"/>
      <p:bldP spid="20" grpId="0"/>
      <p:bldP spid="21" grpId="0"/>
      <p:bldP spid="24" grpId="0" animBg="1"/>
      <p:bldP spid="27" grpId="0" animBg="1"/>
      <p:bldP spid="28" grpId="0" animBg="1"/>
      <p:bldP spid="29" grpId="0"/>
      <p:bldP spid="30" grpId="0"/>
      <p:bldP spid="31" grpId="0"/>
      <p:bldP spid="33" grpId="0" animBg="1"/>
      <p:bldP spid="36" grpId="0" animBg="1"/>
      <p:bldP spid="37" grpId="0" animBg="1"/>
      <p:bldP spid="38" grpId="0"/>
      <p:bldP spid="39" grpId="0"/>
      <p:bldP spid="40" grpId="0"/>
      <p:bldP spid="51" grpId="0" animBg="1"/>
      <p:bldP spid="54" grpId="0" animBg="1"/>
      <p:bldP spid="55" grpId="0" animBg="1"/>
      <p:bldP spid="56" grpId="0"/>
      <p:bldP spid="57" grpId="0"/>
      <p:bldP spid="5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94772" y="139059"/>
            <a:ext cx="1415772" cy="461665"/>
          </a:xfrm>
          <a:prstGeom prst="rect">
            <a:avLst/>
          </a:prstGeom>
        </p:spPr>
        <p:txBody>
          <a:bodyPr wrap="none">
            <a:spAutoFit/>
          </a:bodyPr>
          <a:lstStyle/>
          <a:p>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解决方案</a:t>
            </a:r>
            <a:endPar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209483" y="246619"/>
            <a:ext cx="264319" cy="277967"/>
            <a:chOff x="7687634" y="482963"/>
            <a:chExt cx="264319" cy="277967"/>
          </a:xfrm>
        </p:grpSpPr>
        <p:sp>
          <p:nvSpPr>
            <p:cNvPr id="13" name="矩形 12"/>
            <p:cNvSpPr/>
            <p:nvPr/>
          </p:nvSpPr>
          <p:spPr>
            <a:xfrm>
              <a:off x="7687634" y="482963"/>
              <a:ext cx="231880" cy="23188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7714007" y="522984"/>
              <a:ext cx="237946" cy="23794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Group 3"/>
          <p:cNvGrpSpPr/>
          <p:nvPr/>
        </p:nvGrpSpPr>
        <p:grpSpPr bwMode="auto">
          <a:xfrm>
            <a:off x="6653213" y="2127250"/>
            <a:ext cx="1889125" cy="2422525"/>
            <a:chOff x="0" y="0"/>
            <a:chExt cx="1370" cy="1755"/>
          </a:xfrm>
        </p:grpSpPr>
        <p:sp>
          <p:nvSpPr>
            <p:cNvPr id="9" name="AutoShape 4"/>
            <p:cNvSpPr/>
            <p:nvPr/>
          </p:nvSpPr>
          <p:spPr>
            <a:xfrm>
              <a:off x="0" y="5"/>
              <a:ext cx="1370" cy="1740"/>
            </a:xfrm>
            <a:prstGeom prst="roundRect">
              <a:avLst>
                <a:gd name="adj" fmla="val 4806"/>
              </a:avLst>
            </a:prstGeom>
            <a:solidFill>
              <a:schemeClr val="accent2">
                <a:alpha val="62000"/>
              </a:schemeClr>
            </a:solid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350" noProof="1">
                <a:sym typeface="+mn-ea"/>
              </a:endParaRPr>
            </a:p>
          </p:txBody>
        </p:sp>
        <p:sp>
          <p:nvSpPr>
            <p:cNvPr id="10" name="Line 5"/>
            <p:cNvSpPr/>
            <p:nvPr/>
          </p:nvSpPr>
          <p:spPr>
            <a:xfrm>
              <a:off x="69" y="0"/>
              <a:ext cx="1224" cy="18"/>
            </a:xfrm>
            <a:prstGeom prst="line">
              <a:avLst/>
            </a:prstGeom>
            <a:solidFill>
              <a:srgbClr val="90C5C7">
                <a:alpha val="62000"/>
              </a:srgbClr>
            </a:solid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350" noProof="1">
                <a:sym typeface="Verdana" panose="020B0604030504040204" charset="0"/>
              </a:endParaRPr>
            </a:p>
          </p:txBody>
        </p:sp>
        <p:sp>
          <p:nvSpPr>
            <p:cNvPr id="11" name="Freeform 6"/>
            <p:cNvSpPr/>
            <p:nvPr/>
          </p:nvSpPr>
          <p:spPr>
            <a:xfrm>
              <a:off x="15" y="1683"/>
              <a:ext cx="1330" cy="72"/>
            </a:xfrm>
            <a:custGeom>
              <a:avLst/>
              <a:gdLst>
                <a:gd name="txL" fmla="*/ 0 w 1330"/>
                <a:gd name="txT" fmla="*/ 0 h 72"/>
                <a:gd name="txR" fmla="*/ 1330 w 1330"/>
                <a:gd name="txB" fmla="*/ 72 h 72"/>
              </a:gdLst>
              <a:ahLst/>
              <a:cxnLst>
                <a:cxn ang="0">
                  <a:pos x="0" y="34"/>
                </a:cxn>
                <a:cxn ang="0">
                  <a:pos x="68" y="68"/>
                </a:cxn>
                <a:cxn ang="0">
                  <a:pos x="1270" y="50"/>
                </a:cxn>
                <a:cxn ang="0">
                  <a:pos x="1330" y="0"/>
                </a:cxn>
              </a:cxnLst>
              <a:rect l="txL" t="txT" r="txR" b="txB"/>
              <a:pathLst>
                <a:path w="1330" h="72">
                  <a:moveTo>
                    <a:pt x="0" y="34"/>
                  </a:moveTo>
                  <a:cubicBezTo>
                    <a:pt x="0" y="36"/>
                    <a:pt x="40" y="72"/>
                    <a:pt x="68" y="68"/>
                  </a:cubicBezTo>
                  <a:lnTo>
                    <a:pt x="1270" y="50"/>
                  </a:lnTo>
                  <a:cubicBezTo>
                    <a:pt x="1324" y="48"/>
                    <a:pt x="1317" y="11"/>
                    <a:pt x="1330" y="0"/>
                  </a:cubicBezTo>
                </a:path>
              </a:pathLst>
            </a:custGeom>
            <a:solidFill>
              <a:srgbClr val="90C5C7">
                <a:alpha val="62000"/>
              </a:srgbClr>
            </a:solid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350" noProof="1">
                <a:sym typeface="Verdana" panose="020B0604030504040204" charset="0"/>
              </a:endParaRPr>
            </a:p>
          </p:txBody>
        </p:sp>
      </p:grpSp>
      <p:grpSp>
        <p:nvGrpSpPr>
          <p:cNvPr id="14" name="Group 7"/>
          <p:cNvGrpSpPr/>
          <p:nvPr/>
        </p:nvGrpSpPr>
        <p:grpSpPr bwMode="auto">
          <a:xfrm>
            <a:off x="639763" y="2147888"/>
            <a:ext cx="1889125" cy="2432050"/>
            <a:chOff x="0" y="0"/>
            <a:chExt cx="1370" cy="1762"/>
          </a:xfrm>
        </p:grpSpPr>
        <p:sp>
          <p:nvSpPr>
            <p:cNvPr id="15" name="AutoShape 8"/>
            <p:cNvSpPr/>
            <p:nvPr/>
          </p:nvSpPr>
          <p:spPr>
            <a:xfrm>
              <a:off x="0" y="2"/>
              <a:ext cx="1370" cy="1760"/>
            </a:xfrm>
            <a:prstGeom prst="roundRect">
              <a:avLst>
                <a:gd name="adj" fmla="val 4806"/>
              </a:avLst>
            </a:prstGeom>
            <a:solidFill>
              <a:schemeClr val="accent2">
                <a:alpha val="62000"/>
              </a:schemeClr>
            </a:solid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350" noProof="1">
                <a:sym typeface="+mn-ea"/>
              </a:endParaRPr>
            </a:p>
          </p:txBody>
        </p:sp>
        <p:sp>
          <p:nvSpPr>
            <p:cNvPr id="18" name="Line 9"/>
            <p:cNvSpPr/>
            <p:nvPr/>
          </p:nvSpPr>
          <p:spPr>
            <a:xfrm flipV="1">
              <a:off x="74" y="0"/>
              <a:ext cx="1223" cy="16"/>
            </a:xfrm>
            <a:prstGeom prst="line">
              <a:avLst/>
            </a:prstGeom>
            <a:solidFill>
              <a:srgbClr val="90C5C7">
                <a:alpha val="62000"/>
              </a:srgbClr>
            </a:solid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350" noProof="1">
                <a:sym typeface="Verdana" panose="020B0604030504040204" charset="0"/>
              </a:endParaRPr>
            </a:p>
          </p:txBody>
        </p:sp>
        <p:sp>
          <p:nvSpPr>
            <p:cNvPr id="19" name="Freeform 10"/>
            <p:cNvSpPr/>
            <p:nvPr/>
          </p:nvSpPr>
          <p:spPr>
            <a:xfrm rot="-21540000" flipV="1">
              <a:off x="26" y="1714"/>
              <a:ext cx="1333" cy="47"/>
            </a:xfrm>
            <a:custGeom>
              <a:avLst/>
              <a:gdLst>
                <a:gd name="txL" fmla="*/ 0 w 1318"/>
                <a:gd name="txT" fmla="*/ 0 h 19"/>
                <a:gd name="txR" fmla="*/ 1318 w 1318"/>
                <a:gd name="txB" fmla="*/ 19 h 19"/>
              </a:gdLst>
              <a:ahLst/>
              <a:cxnLst>
                <a:cxn ang="0">
                  <a:pos x="0" y="47"/>
                </a:cxn>
                <a:cxn ang="0">
                  <a:pos x="73" y="0"/>
                </a:cxn>
                <a:cxn ang="0">
                  <a:pos x="1264" y="0"/>
                </a:cxn>
                <a:cxn ang="0">
                  <a:pos x="1334" y="47"/>
                </a:cxn>
              </a:cxnLst>
              <a:rect l="txL" t="txT" r="txR" b="txB"/>
              <a:pathLst>
                <a:path w="1318" h="19">
                  <a:moveTo>
                    <a:pt x="0" y="19"/>
                  </a:moveTo>
                  <a:cubicBezTo>
                    <a:pt x="12" y="16"/>
                    <a:pt x="12" y="1"/>
                    <a:pt x="72" y="0"/>
                  </a:cubicBezTo>
                  <a:lnTo>
                    <a:pt x="1249" y="0"/>
                  </a:lnTo>
                  <a:cubicBezTo>
                    <a:pt x="1305" y="1"/>
                    <a:pt x="1304" y="15"/>
                    <a:pt x="1318" y="19"/>
                  </a:cubicBezTo>
                </a:path>
              </a:pathLst>
            </a:custGeom>
            <a:solidFill>
              <a:srgbClr val="90C5C7">
                <a:alpha val="62000"/>
              </a:srgbClr>
            </a:solid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350" noProof="1">
                <a:sym typeface="Verdana" panose="020B0604030504040204" charset="0"/>
              </a:endParaRPr>
            </a:p>
          </p:txBody>
        </p:sp>
      </p:grpSp>
      <p:grpSp>
        <p:nvGrpSpPr>
          <p:cNvPr id="20" name="Group 11"/>
          <p:cNvGrpSpPr/>
          <p:nvPr/>
        </p:nvGrpSpPr>
        <p:grpSpPr bwMode="auto">
          <a:xfrm>
            <a:off x="2595563" y="1528763"/>
            <a:ext cx="1889125" cy="3249612"/>
            <a:chOff x="0" y="0"/>
            <a:chExt cx="1370" cy="2355"/>
          </a:xfrm>
        </p:grpSpPr>
        <p:sp>
          <p:nvSpPr>
            <p:cNvPr id="21" name="AutoShape 12"/>
            <p:cNvSpPr/>
            <p:nvPr/>
          </p:nvSpPr>
          <p:spPr>
            <a:xfrm>
              <a:off x="0" y="0"/>
              <a:ext cx="1370" cy="2355"/>
            </a:xfrm>
            <a:prstGeom prst="roundRect">
              <a:avLst>
                <a:gd name="adj" fmla="val 4806"/>
              </a:avLst>
            </a:prstGeom>
            <a:solidFill>
              <a:schemeClr val="accent2">
                <a:alpha val="62000"/>
              </a:schemeClr>
            </a:solid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350" noProof="1">
                <a:sym typeface="+mn-ea"/>
              </a:endParaRPr>
            </a:p>
          </p:txBody>
        </p:sp>
        <p:sp>
          <p:nvSpPr>
            <p:cNvPr id="22" name="Line 13"/>
            <p:cNvSpPr/>
            <p:nvPr/>
          </p:nvSpPr>
          <p:spPr>
            <a:xfrm>
              <a:off x="67" y="10"/>
              <a:ext cx="1246" cy="1"/>
            </a:xfrm>
            <a:prstGeom prst="line">
              <a:avLst/>
            </a:prstGeom>
            <a:solidFill>
              <a:srgbClr val="90C5C7">
                <a:alpha val="62000"/>
              </a:srgbClr>
            </a:solid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350" noProof="1">
                <a:sym typeface="Verdana" panose="020B0604030504040204" charset="0"/>
              </a:endParaRPr>
            </a:p>
          </p:txBody>
        </p:sp>
        <p:sp>
          <p:nvSpPr>
            <p:cNvPr id="24" name="Freeform 14"/>
            <p:cNvSpPr/>
            <p:nvPr/>
          </p:nvSpPr>
          <p:spPr>
            <a:xfrm flipV="1">
              <a:off x="10" y="2320"/>
              <a:ext cx="1353" cy="31"/>
            </a:xfrm>
            <a:custGeom>
              <a:avLst/>
              <a:gdLst>
                <a:gd name="txL" fmla="*/ 0 w 1318"/>
                <a:gd name="txT" fmla="*/ 0 h 19"/>
                <a:gd name="txR" fmla="*/ 1318 w 1318"/>
                <a:gd name="txB" fmla="*/ 19 h 19"/>
              </a:gdLst>
              <a:ahLst/>
              <a:cxnLst>
                <a:cxn ang="0">
                  <a:pos x="0" y="30"/>
                </a:cxn>
                <a:cxn ang="0">
                  <a:pos x="74" y="0"/>
                </a:cxn>
                <a:cxn ang="0">
                  <a:pos x="1282" y="0"/>
                </a:cxn>
                <a:cxn ang="0">
                  <a:pos x="1353" y="30"/>
                </a:cxn>
              </a:cxnLst>
              <a:rect l="txL" t="txT" r="txR" b="txB"/>
              <a:pathLst>
                <a:path w="1318" h="19">
                  <a:moveTo>
                    <a:pt x="0" y="19"/>
                  </a:moveTo>
                  <a:cubicBezTo>
                    <a:pt x="12" y="16"/>
                    <a:pt x="12" y="1"/>
                    <a:pt x="72" y="0"/>
                  </a:cubicBezTo>
                  <a:lnTo>
                    <a:pt x="1249" y="0"/>
                  </a:lnTo>
                  <a:cubicBezTo>
                    <a:pt x="1305" y="1"/>
                    <a:pt x="1304" y="15"/>
                    <a:pt x="1318" y="19"/>
                  </a:cubicBezTo>
                </a:path>
              </a:pathLst>
            </a:custGeom>
            <a:solidFill>
              <a:srgbClr val="90C5C7">
                <a:alpha val="62000"/>
              </a:srgbClr>
            </a:solid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350" noProof="1">
                <a:sym typeface="Verdana" panose="020B0604030504040204" charset="0"/>
              </a:endParaRPr>
            </a:p>
          </p:txBody>
        </p:sp>
        <p:sp>
          <p:nvSpPr>
            <p:cNvPr id="25" name="Freeform 15"/>
            <p:cNvSpPr/>
            <p:nvPr/>
          </p:nvSpPr>
          <p:spPr>
            <a:xfrm>
              <a:off x="17" y="3"/>
              <a:ext cx="1335" cy="23"/>
            </a:xfrm>
            <a:custGeom>
              <a:avLst/>
              <a:gdLst>
                <a:gd name="txL" fmla="*/ 0 w 1318"/>
                <a:gd name="txT" fmla="*/ 0 h 19"/>
                <a:gd name="txR" fmla="*/ 1318 w 1318"/>
                <a:gd name="txB" fmla="*/ 19 h 19"/>
              </a:gdLst>
              <a:ahLst/>
              <a:cxnLst>
                <a:cxn ang="0">
                  <a:pos x="0" y="23"/>
                </a:cxn>
                <a:cxn ang="0">
                  <a:pos x="73" y="0"/>
                </a:cxn>
                <a:cxn ang="0">
                  <a:pos x="1266" y="0"/>
                </a:cxn>
                <a:cxn ang="0">
                  <a:pos x="1336" y="23"/>
                </a:cxn>
              </a:cxnLst>
              <a:rect l="txL" t="txT" r="txR" b="txB"/>
              <a:pathLst>
                <a:path w="1318" h="19">
                  <a:moveTo>
                    <a:pt x="0" y="19"/>
                  </a:moveTo>
                  <a:cubicBezTo>
                    <a:pt x="12" y="16"/>
                    <a:pt x="12" y="1"/>
                    <a:pt x="72" y="0"/>
                  </a:cubicBezTo>
                  <a:lnTo>
                    <a:pt x="1249" y="0"/>
                  </a:lnTo>
                  <a:cubicBezTo>
                    <a:pt x="1305" y="1"/>
                    <a:pt x="1304" y="15"/>
                    <a:pt x="1318" y="19"/>
                  </a:cubicBezTo>
                </a:path>
              </a:pathLst>
            </a:custGeom>
            <a:solidFill>
              <a:srgbClr val="90C5C7">
                <a:alpha val="62000"/>
              </a:srgbClr>
            </a:solid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350" noProof="1">
                <a:sym typeface="Verdana" panose="020B0604030504040204" charset="0"/>
              </a:endParaRPr>
            </a:p>
          </p:txBody>
        </p:sp>
      </p:grpSp>
      <p:grpSp>
        <p:nvGrpSpPr>
          <p:cNvPr id="26" name="Group 20"/>
          <p:cNvGrpSpPr/>
          <p:nvPr/>
        </p:nvGrpSpPr>
        <p:grpSpPr bwMode="auto">
          <a:xfrm>
            <a:off x="4702175" y="1528763"/>
            <a:ext cx="1889125" cy="3249612"/>
            <a:chOff x="0" y="0"/>
            <a:chExt cx="1370" cy="2355"/>
          </a:xfrm>
        </p:grpSpPr>
        <p:sp>
          <p:nvSpPr>
            <p:cNvPr id="27" name="AutoShape 21"/>
            <p:cNvSpPr/>
            <p:nvPr/>
          </p:nvSpPr>
          <p:spPr>
            <a:xfrm>
              <a:off x="0" y="0"/>
              <a:ext cx="1370" cy="2355"/>
            </a:xfrm>
            <a:prstGeom prst="roundRect">
              <a:avLst>
                <a:gd name="adj" fmla="val 4806"/>
              </a:avLst>
            </a:prstGeom>
            <a:solidFill>
              <a:schemeClr val="accent2">
                <a:alpha val="62000"/>
              </a:schemeClr>
            </a:solid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350" noProof="1">
                <a:sym typeface="+mn-ea"/>
              </a:endParaRPr>
            </a:p>
          </p:txBody>
        </p:sp>
        <p:sp>
          <p:nvSpPr>
            <p:cNvPr id="28" name="Line 22"/>
            <p:cNvSpPr/>
            <p:nvPr/>
          </p:nvSpPr>
          <p:spPr>
            <a:xfrm>
              <a:off x="67" y="10"/>
              <a:ext cx="1246" cy="1"/>
            </a:xfrm>
            <a:prstGeom prst="line">
              <a:avLst/>
            </a:prstGeom>
            <a:solidFill>
              <a:srgbClr val="90C5C7">
                <a:alpha val="62000"/>
              </a:srgbClr>
            </a:solid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350" noProof="1">
                <a:sym typeface="Verdana" panose="020B0604030504040204" charset="0"/>
              </a:endParaRPr>
            </a:p>
          </p:txBody>
        </p:sp>
        <p:sp>
          <p:nvSpPr>
            <p:cNvPr id="29" name="Freeform 23"/>
            <p:cNvSpPr/>
            <p:nvPr/>
          </p:nvSpPr>
          <p:spPr>
            <a:xfrm flipV="1">
              <a:off x="10" y="2320"/>
              <a:ext cx="1353" cy="31"/>
            </a:xfrm>
            <a:custGeom>
              <a:avLst/>
              <a:gdLst>
                <a:gd name="txL" fmla="*/ 0 w 1318"/>
                <a:gd name="txT" fmla="*/ 0 h 19"/>
                <a:gd name="txR" fmla="*/ 1318 w 1318"/>
                <a:gd name="txB" fmla="*/ 19 h 19"/>
              </a:gdLst>
              <a:ahLst/>
              <a:cxnLst>
                <a:cxn ang="0">
                  <a:pos x="0" y="30"/>
                </a:cxn>
                <a:cxn ang="0">
                  <a:pos x="74" y="0"/>
                </a:cxn>
                <a:cxn ang="0">
                  <a:pos x="1282" y="0"/>
                </a:cxn>
                <a:cxn ang="0">
                  <a:pos x="1353" y="30"/>
                </a:cxn>
              </a:cxnLst>
              <a:rect l="txL" t="txT" r="txR" b="txB"/>
              <a:pathLst>
                <a:path w="1318" h="19">
                  <a:moveTo>
                    <a:pt x="0" y="19"/>
                  </a:moveTo>
                  <a:cubicBezTo>
                    <a:pt x="12" y="16"/>
                    <a:pt x="12" y="1"/>
                    <a:pt x="72" y="0"/>
                  </a:cubicBezTo>
                  <a:lnTo>
                    <a:pt x="1249" y="0"/>
                  </a:lnTo>
                  <a:cubicBezTo>
                    <a:pt x="1305" y="1"/>
                    <a:pt x="1304" y="15"/>
                    <a:pt x="1318" y="19"/>
                  </a:cubicBezTo>
                </a:path>
              </a:pathLst>
            </a:custGeom>
            <a:solidFill>
              <a:srgbClr val="90C5C7">
                <a:alpha val="62000"/>
              </a:srgbClr>
            </a:solid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350" noProof="1">
                <a:sym typeface="Verdana" panose="020B0604030504040204" charset="0"/>
              </a:endParaRPr>
            </a:p>
          </p:txBody>
        </p:sp>
        <p:sp>
          <p:nvSpPr>
            <p:cNvPr id="30" name="Freeform 24"/>
            <p:cNvSpPr/>
            <p:nvPr/>
          </p:nvSpPr>
          <p:spPr>
            <a:xfrm>
              <a:off x="17" y="3"/>
              <a:ext cx="1335" cy="23"/>
            </a:xfrm>
            <a:custGeom>
              <a:avLst/>
              <a:gdLst>
                <a:gd name="txL" fmla="*/ 0 w 1318"/>
                <a:gd name="txT" fmla="*/ 0 h 19"/>
                <a:gd name="txR" fmla="*/ 1318 w 1318"/>
                <a:gd name="txB" fmla="*/ 19 h 19"/>
              </a:gdLst>
              <a:ahLst/>
              <a:cxnLst>
                <a:cxn ang="0">
                  <a:pos x="0" y="23"/>
                </a:cxn>
                <a:cxn ang="0">
                  <a:pos x="73" y="0"/>
                </a:cxn>
                <a:cxn ang="0">
                  <a:pos x="1266" y="0"/>
                </a:cxn>
                <a:cxn ang="0">
                  <a:pos x="1336" y="23"/>
                </a:cxn>
              </a:cxnLst>
              <a:rect l="txL" t="txT" r="txR" b="txB"/>
              <a:pathLst>
                <a:path w="1318" h="19">
                  <a:moveTo>
                    <a:pt x="0" y="19"/>
                  </a:moveTo>
                  <a:cubicBezTo>
                    <a:pt x="12" y="16"/>
                    <a:pt x="12" y="1"/>
                    <a:pt x="72" y="0"/>
                  </a:cubicBezTo>
                  <a:lnTo>
                    <a:pt x="1249" y="0"/>
                  </a:lnTo>
                  <a:cubicBezTo>
                    <a:pt x="1305" y="1"/>
                    <a:pt x="1304" y="15"/>
                    <a:pt x="1318" y="19"/>
                  </a:cubicBezTo>
                </a:path>
              </a:pathLst>
            </a:custGeom>
            <a:solidFill>
              <a:srgbClr val="90C5C7">
                <a:alpha val="62000"/>
              </a:srgbClr>
            </a:solid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350" noProof="1">
                <a:sym typeface="Verdana" panose="020B0604030504040204" charset="0"/>
              </a:endParaRPr>
            </a:p>
          </p:txBody>
        </p:sp>
      </p:grpSp>
      <p:sp>
        <p:nvSpPr>
          <p:cNvPr id="31" name="Oval 35"/>
          <p:cNvSpPr/>
          <p:nvPr/>
        </p:nvSpPr>
        <p:spPr>
          <a:xfrm>
            <a:off x="1028700" y="1631950"/>
            <a:ext cx="1057275" cy="1065213"/>
          </a:xfrm>
          <a:prstGeom prst="ellipse">
            <a:avLst/>
          </a:prstGeom>
          <a:solidFill>
            <a:schemeClr val="accent2"/>
          </a:solid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noProof="1">
              <a:solidFill>
                <a:schemeClr val="bg1"/>
              </a:solidFill>
              <a:sym typeface="+mn-ea"/>
            </a:endParaRPr>
          </a:p>
        </p:txBody>
      </p:sp>
      <p:sp>
        <p:nvSpPr>
          <p:cNvPr id="32" name="Text Box 38"/>
          <p:cNvSpPr>
            <a:spLocks noChangeArrowheads="1"/>
          </p:cNvSpPr>
          <p:nvPr/>
        </p:nvSpPr>
        <p:spPr bwMode="auto">
          <a:xfrm>
            <a:off x="1019175" y="1933575"/>
            <a:ext cx="10588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1400" b="1" dirty="0">
                <a:solidFill>
                  <a:schemeClr val="tx1">
                    <a:lumMod val="95000"/>
                    <a:lumOff val="5000"/>
                  </a:schemeClr>
                </a:solidFill>
                <a:latin typeface="微软雅黑" panose="020B0503020204020204" pitchFamily="34" charset="-122"/>
                <a:ea typeface="微软雅黑" panose="020B0503020204020204" pitchFamily="34" charset="-122"/>
              </a:rPr>
              <a:t>解决方案</a:t>
            </a:r>
            <a:r>
              <a:rPr lang="zh-CN" altLang="en-US" b="1" dirty="0">
                <a:solidFill>
                  <a:schemeClr val="tx1">
                    <a:lumMod val="95000"/>
                    <a:lumOff val="5000"/>
                  </a:schemeClr>
                </a:solidFill>
                <a:latin typeface="微软雅黑" panose="020B0503020204020204" pitchFamily="34" charset="-122"/>
                <a:ea typeface="微软雅黑" panose="020B0503020204020204" pitchFamily="34" charset="-122"/>
              </a:rPr>
              <a:t>一</a:t>
            </a:r>
            <a:endParaRPr lang="zh-CN" altLang="en-US" sz="14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3" name="Text Box 4"/>
          <p:cNvSpPr>
            <a:spLocks noChangeArrowheads="1"/>
          </p:cNvSpPr>
          <p:nvPr/>
        </p:nvSpPr>
        <p:spPr bwMode="auto">
          <a:xfrm>
            <a:off x="782638" y="2843444"/>
            <a:ext cx="152558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标题数字等都可以通题数字标题标题题数字标题数字标题数字等都可以通通题数字标题标题题题数字标题标题题数字标题数字。</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4" name="Text Box 4"/>
          <p:cNvSpPr>
            <a:spLocks noChangeArrowheads="1"/>
          </p:cNvSpPr>
          <p:nvPr/>
        </p:nvSpPr>
        <p:spPr bwMode="auto">
          <a:xfrm>
            <a:off x="2741613" y="2552931"/>
            <a:ext cx="152558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标题数字等都可以通题数字标题标题题数字标题数字标题数字等都可以通通题数字标题标题题题数字标题标题题数字标题数字。</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5" name="Text Box 4"/>
          <p:cNvSpPr>
            <a:spLocks noChangeArrowheads="1"/>
          </p:cNvSpPr>
          <p:nvPr/>
        </p:nvSpPr>
        <p:spPr bwMode="auto">
          <a:xfrm>
            <a:off x="4862513" y="2552931"/>
            <a:ext cx="152558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标题数字等都可以通题数字标题标题题数字标题数字标题数字等都可以通通题数字标题标题题题数字标题标题题数字标题数字。</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6" name="Text Box 4"/>
          <p:cNvSpPr>
            <a:spLocks noChangeArrowheads="1"/>
          </p:cNvSpPr>
          <p:nvPr/>
        </p:nvSpPr>
        <p:spPr bwMode="auto">
          <a:xfrm>
            <a:off x="6811963" y="2808519"/>
            <a:ext cx="152558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标题数字等都可以通题数字标题标题题数字标题数字标题数字等都可以通通题数字标题标题题题数字标题标题题数字标题数字。</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7" name="Oval 31"/>
          <p:cNvSpPr/>
          <p:nvPr/>
        </p:nvSpPr>
        <p:spPr>
          <a:xfrm>
            <a:off x="7048500" y="1631950"/>
            <a:ext cx="1058863" cy="1065213"/>
          </a:xfrm>
          <a:prstGeom prst="ellipse">
            <a:avLst/>
          </a:prstGeom>
          <a:solidFill>
            <a:schemeClr val="accent2"/>
          </a:solid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noProof="1">
              <a:solidFill>
                <a:schemeClr val="bg1"/>
              </a:solidFill>
              <a:sym typeface="+mn-ea"/>
            </a:endParaRPr>
          </a:p>
        </p:txBody>
      </p:sp>
      <p:sp>
        <p:nvSpPr>
          <p:cNvPr id="38" name="Text Box 38"/>
          <p:cNvSpPr>
            <a:spLocks noChangeArrowheads="1"/>
          </p:cNvSpPr>
          <p:nvPr/>
        </p:nvSpPr>
        <p:spPr bwMode="auto">
          <a:xfrm>
            <a:off x="7058025" y="1912938"/>
            <a:ext cx="10572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1400" b="1" dirty="0">
                <a:solidFill>
                  <a:schemeClr val="tx1">
                    <a:lumMod val="95000"/>
                    <a:lumOff val="5000"/>
                  </a:schemeClr>
                </a:solidFill>
                <a:latin typeface="微软雅黑" panose="020B0503020204020204" pitchFamily="34" charset="-122"/>
                <a:ea typeface="微软雅黑" panose="020B0503020204020204" pitchFamily="34" charset="-122"/>
              </a:rPr>
              <a:t>解决方案</a:t>
            </a:r>
            <a:r>
              <a:rPr lang="zh-CN" altLang="en-US" b="1" dirty="0">
                <a:solidFill>
                  <a:schemeClr val="tx1">
                    <a:lumMod val="95000"/>
                    <a:lumOff val="5000"/>
                  </a:schemeClr>
                </a:solidFill>
                <a:latin typeface="微软雅黑" panose="020B0503020204020204" pitchFamily="34" charset="-122"/>
                <a:ea typeface="微软雅黑" panose="020B0503020204020204" pitchFamily="34" charset="-122"/>
              </a:rPr>
              <a:t>四</a:t>
            </a:r>
            <a:endParaRPr lang="zh-CN" altLang="en-US" sz="14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9" name="Oval 27"/>
          <p:cNvSpPr/>
          <p:nvPr/>
        </p:nvSpPr>
        <p:spPr>
          <a:xfrm>
            <a:off x="5113338" y="1025525"/>
            <a:ext cx="1055687" cy="1065213"/>
          </a:xfrm>
          <a:prstGeom prst="ellipse">
            <a:avLst/>
          </a:prstGeom>
          <a:solidFill>
            <a:schemeClr val="accent2"/>
          </a:solid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noProof="1">
              <a:solidFill>
                <a:schemeClr val="bg1"/>
              </a:solidFill>
              <a:sym typeface="+mn-ea"/>
            </a:endParaRPr>
          </a:p>
        </p:txBody>
      </p:sp>
      <p:sp>
        <p:nvSpPr>
          <p:cNvPr id="40" name="Text Box 38"/>
          <p:cNvSpPr>
            <a:spLocks noChangeArrowheads="1"/>
          </p:cNvSpPr>
          <p:nvPr/>
        </p:nvSpPr>
        <p:spPr bwMode="auto">
          <a:xfrm>
            <a:off x="5138738" y="1273175"/>
            <a:ext cx="10572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1400" b="1" dirty="0">
                <a:solidFill>
                  <a:schemeClr val="tx1">
                    <a:lumMod val="95000"/>
                    <a:lumOff val="5000"/>
                  </a:schemeClr>
                </a:solidFill>
                <a:latin typeface="微软雅黑" panose="020B0503020204020204" pitchFamily="34" charset="-122"/>
                <a:ea typeface="微软雅黑" panose="020B0503020204020204" pitchFamily="34" charset="-122"/>
              </a:rPr>
              <a:t>解决方案</a:t>
            </a:r>
            <a:r>
              <a:rPr lang="zh-CN" altLang="en-US" b="1" dirty="0">
                <a:solidFill>
                  <a:schemeClr val="tx1">
                    <a:lumMod val="95000"/>
                    <a:lumOff val="5000"/>
                  </a:schemeClr>
                </a:solidFill>
                <a:latin typeface="微软雅黑" panose="020B0503020204020204" pitchFamily="34" charset="-122"/>
                <a:ea typeface="微软雅黑" panose="020B0503020204020204" pitchFamily="34" charset="-122"/>
              </a:rPr>
              <a:t>三</a:t>
            </a:r>
            <a:endParaRPr lang="zh-CN" altLang="en-US" sz="14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41" name="Oval 18"/>
          <p:cNvSpPr/>
          <p:nvPr/>
        </p:nvSpPr>
        <p:spPr>
          <a:xfrm>
            <a:off x="3017838" y="1025525"/>
            <a:ext cx="1057275" cy="1065213"/>
          </a:xfrm>
          <a:prstGeom prst="ellipse">
            <a:avLst/>
          </a:prstGeom>
          <a:solidFill>
            <a:schemeClr val="accent2"/>
          </a:solid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noProof="1">
              <a:solidFill>
                <a:schemeClr val="bg1"/>
              </a:solidFill>
              <a:sym typeface="+mn-ea"/>
            </a:endParaRPr>
          </a:p>
        </p:txBody>
      </p:sp>
      <p:sp>
        <p:nvSpPr>
          <p:cNvPr id="42" name="Text Box 38"/>
          <p:cNvSpPr>
            <a:spLocks noChangeArrowheads="1"/>
          </p:cNvSpPr>
          <p:nvPr/>
        </p:nvSpPr>
        <p:spPr bwMode="auto">
          <a:xfrm>
            <a:off x="3013075" y="1274763"/>
            <a:ext cx="10572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1400" b="1" dirty="0">
                <a:solidFill>
                  <a:schemeClr val="tx1">
                    <a:lumMod val="95000"/>
                    <a:lumOff val="5000"/>
                  </a:schemeClr>
                </a:solidFill>
                <a:latin typeface="微软雅黑" panose="020B0503020204020204" pitchFamily="34" charset="-122"/>
                <a:ea typeface="微软雅黑" panose="020B0503020204020204" pitchFamily="34" charset="-122"/>
              </a:rPr>
              <a:t>解决方案</a:t>
            </a:r>
            <a:r>
              <a:rPr lang="zh-CN" altLang="en-US" b="1" dirty="0">
                <a:solidFill>
                  <a:schemeClr val="tx1">
                    <a:lumMod val="95000"/>
                    <a:lumOff val="5000"/>
                  </a:schemeClr>
                </a:solidFill>
                <a:latin typeface="微软雅黑" panose="020B0503020204020204" pitchFamily="34" charset="-122"/>
                <a:ea typeface="微软雅黑" panose="020B0503020204020204" pitchFamily="34" charset="-122"/>
              </a:rPr>
              <a:t>二</a:t>
            </a:r>
            <a:endParaRPr lang="zh-CN" altLang="en-US" sz="14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43" name="矩形 42"/>
          <p:cNvSpPr/>
          <p:nvPr/>
        </p:nvSpPr>
        <p:spPr>
          <a:xfrm>
            <a:off x="7724632" y="220947"/>
            <a:ext cx="1419367" cy="385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4" name="组合 16"/>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804288" y="245628"/>
            <a:ext cx="924862" cy="3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1+#ppt_w/2"/>
                                          </p:val>
                                        </p:tav>
                                        <p:tav tm="100000">
                                          <p:val>
                                            <p:strVal val="#ppt_x"/>
                                          </p:val>
                                        </p:tav>
                                      </p:tavLst>
                                    </p:anim>
                                    <p:anim calcmode="lin" valueType="num">
                                      <p:cBhvr additive="base">
                                        <p:cTn id="16" dur="500" fill="hold"/>
                                        <p:tgtEl>
                                          <p:spTgt spid="43"/>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500" fill="hold"/>
                                        <p:tgtEl>
                                          <p:spTgt spid="44"/>
                                        </p:tgtEl>
                                        <p:attrNameLst>
                                          <p:attrName>ppt_x</p:attrName>
                                        </p:attrNameLst>
                                      </p:cBhvr>
                                      <p:tavLst>
                                        <p:tav tm="0">
                                          <p:val>
                                            <p:strVal val="1+#ppt_w/2"/>
                                          </p:val>
                                        </p:tav>
                                        <p:tav tm="100000">
                                          <p:val>
                                            <p:strVal val="#ppt_x"/>
                                          </p:val>
                                        </p:tav>
                                      </p:tavLst>
                                    </p:anim>
                                    <p:anim calcmode="lin" valueType="num">
                                      <p:cBhvr additive="base">
                                        <p:cTn id="20"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9" presetClass="entr" presetSubtype="0" decel="10000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500" fill="hold"/>
                                        <p:tgtEl>
                                          <p:spTgt spid="31"/>
                                        </p:tgtEl>
                                        <p:attrNameLst>
                                          <p:attrName>ppt_w</p:attrName>
                                        </p:attrNameLst>
                                      </p:cBhvr>
                                      <p:tavLst>
                                        <p:tav tm="0">
                                          <p:val>
                                            <p:fltVal val="0"/>
                                          </p:val>
                                        </p:tav>
                                        <p:tav tm="100000">
                                          <p:val>
                                            <p:strVal val="#ppt_w"/>
                                          </p:val>
                                        </p:tav>
                                      </p:tavLst>
                                    </p:anim>
                                    <p:anim calcmode="lin" valueType="num">
                                      <p:cBhvr>
                                        <p:cTn id="26" dur="500" fill="hold"/>
                                        <p:tgtEl>
                                          <p:spTgt spid="31"/>
                                        </p:tgtEl>
                                        <p:attrNameLst>
                                          <p:attrName>ppt_h</p:attrName>
                                        </p:attrNameLst>
                                      </p:cBhvr>
                                      <p:tavLst>
                                        <p:tav tm="0">
                                          <p:val>
                                            <p:fltVal val="0"/>
                                          </p:val>
                                        </p:tav>
                                        <p:tav tm="100000">
                                          <p:val>
                                            <p:strVal val="#ppt_h"/>
                                          </p:val>
                                        </p:tav>
                                      </p:tavLst>
                                    </p:anim>
                                    <p:anim calcmode="lin" valueType="num">
                                      <p:cBhvr>
                                        <p:cTn id="27" dur="500" fill="hold"/>
                                        <p:tgtEl>
                                          <p:spTgt spid="31"/>
                                        </p:tgtEl>
                                        <p:attrNameLst>
                                          <p:attrName>style.rotation</p:attrName>
                                        </p:attrNameLst>
                                      </p:cBhvr>
                                      <p:tavLst>
                                        <p:tav tm="0">
                                          <p:val>
                                            <p:fltVal val="360"/>
                                          </p:val>
                                        </p:tav>
                                        <p:tav tm="100000">
                                          <p:val>
                                            <p:fltVal val="0"/>
                                          </p:val>
                                        </p:tav>
                                      </p:tavLst>
                                    </p:anim>
                                    <p:animEffect transition="in" filter="fade">
                                      <p:cBhvr>
                                        <p:cTn id="28" dur="500"/>
                                        <p:tgtEl>
                                          <p:spTgt spid="31"/>
                                        </p:tgtEl>
                                      </p:cBhvr>
                                    </p:animEffect>
                                  </p:childTnLst>
                                </p:cTn>
                              </p:par>
                              <p:par>
                                <p:cTn id="29" presetID="49" presetClass="entr" presetSubtype="0" decel="10000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fltVal val="0"/>
                                          </p:val>
                                        </p:tav>
                                        <p:tav tm="100000">
                                          <p:val>
                                            <p:strVal val="#ppt_w"/>
                                          </p:val>
                                        </p:tav>
                                      </p:tavLst>
                                    </p:anim>
                                    <p:anim calcmode="lin" valueType="num">
                                      <p:cBhvr>
                                        <p:cTn id="32" dur="500" fill="hold"/>
                                        <p:tgtEl>
                                          <p:spTgt spid="32"/>
                                        </p:tgtEl>
                                        <p:attrNameLst>
                                          <p:attrName>ppt_h</p:attrName>
                                        </p:attrNameLst>
                                      </p:cBhvr>
                                      <p:tavLst>
                                        <p:tav tm="0">
                                          <p:val>
                                            <p:fltVal val="0"/>
                                          </p:val>
                                        </p:tav>
                                        <p:tav tm="100000">
                                          <p:val>
                                            <p:strVal val="#ppt_h"/>
                                          </p:val>
                                        </p:tav>
                                      </p:tavLst>
                                    </p:anim>
                                    <p:anim calcmode="lin" valueType="num">
                                      <p:cBhvr>
                                        <p:cTn id="33" dur="500" fill="hold"/>
                                        <p:tgtEl>
                                          <p:spTgt spid="32"/>
                                        </p:tgtEl>
                                        <p:attrNameLst>
                                          <p:attrName>style.rotation</p:attrName>
                                        </p:attrNameLst>
                                      </p:cBhvr>
                                      <p:tavLst>
                                        <p:tav tm="0">
                                          <p:val>
                                            <p:fltVal val="360"/>
                                          </p:val>
                                        </p:tav>
                                        <p:tav tm="100000">
                                          <p:val>
                                            <p:fltVal val="0"/>
                                          </p:val>
                                        </p:tav>
                                      </p:tavLst>
                                    </p:anim>
                                    <p:animEffect transition="in" filter="fade">
                                      <p:cBhvr>
                                        <p:cTn id="34" dur="500"/>
                                        <p:tgtEl>
                                          <p:spTgt spid="32"/>
                                        </p:tgtEl>
                                      </p:cBhvr>
                                    </p:animEffect>
                                  </p:childTnLst>
                                </p:cTn>
                              </p:par>
                              <p:par>
                                <p:cTn id="35" presetID="49" presetClass="entr" presetSubtype="0" decel="10000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p:cTn id="37" dur="500" fill="hold"/>
                                        <p:tgtEl>
                                          <p:spTgt spid="37"/>
                                        </p:tgtEl>
                                        <p:attrNameLst>
                                          <p:attrName>ppt_w</p:attrName>
                                        </p:attrNameLst>
                                      </p:cBhvr>
                                      <p:tavLst>
                                        <p:tav tm="0">
                                          <p:val>
                                            <p:fltVal val="0"/>
                                          </p:val>
                                        </p:tav>
                                        <p:tav tm="100000">
                                          <p:val>
                                            <p:strVal val="#ppt_w"/>
                                          </p:val>
                                        </p:tav>
                                      </p:tavLst>
                                    </p:anim>
                                    <p:anim calcmode="lin" valueType="num">
                                      <p:cBhvr>
                                        <p:cTn id="38" dur="500" fill="hold"/>
                                        <p:tgtEl>
                                          <p:spTgt spid="37"/>
                                        </p:tgtEl>
                                        <p:attrNameLst>
                                          <p:attrName>ppt_h</p:attrName>
                                        </p:attrNameLst>
                                      </p:cBhvr>
                                      <p:tavLst>
                                        <p:tav tm="0">
                                          <p:val>
                                            <p:fltVal val="0"/>
                                          </p:val>
                                        </p:tav>
                                        <p:tav tm="100000">
                                          <p:val>
                                            <p:strVal val="#ppt_h"/>
                                          </p:val>
                                        </p:tav>
                                      </p:tavLst>
                                    </p:anim>
                                    <p:anim calcmode="lin" valueType="num">
                                      <p:cBhvr>
                                        <p:cTn id="39" dur="500" fill="hold"/>
                                        <p:tgtEl>
                                          <p:spTgt spid="37"/>
                                        </p:tgtEl>
                                        <p:attrNameLst>
                                          <p:attrName>style.rotation</p:attrName>
                                        </p:attrNameLst>
                                      </p:cBhvr>
                                      <p:tavLst>
                                        <p:tav tm="0">
                                          <p:val>
                                            <p:fltVal val="360"/>
                                          </p:val>
                                        </p:tav>
                                        <p:tav tm="100000">
                                          <p:val>
                                            <p:fltVal val="0"/>
                                          </p:val>
                                        </p:tav>
                                      </p:tavLst>
                                    </p:anim>
                                    <p:animEffect transition="in" filter="fade">
                                      <p:cBhvr>
                                        <p:cTn id="40" dur="500"/>
                                        <p:tgtEl>
                                          <p:spTgt spid="37"/>
                                        </p:tgtEl>
                                      </p:cBhvr>
                                    </p:animEffect>
                                  </p:childTnLst>
                                </p:cTn>
                              </p:par>
                              <p:par>
                                <p:cTn id="41" presetID="49" presetClass="entr" presetSubtype="0" decel="10000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p:cTn id="43" dur="500" fill="hold"/>
                                        <p:tgtEl>
                                          <p:spTgt spid="38"/>
                                        </p:tgtEl>
                                        <p:attrNameLst>
                                          <p:attrName>ppt_w</p:attrName>
                                        </p:attrNameLst>
                                      </p:cBhvr>
                                      <p:tavLst>
                                        <p:tav tm="0">
                                          <p:val>
                                            <p:fltVal val="0"/>
                                          </p:val>
                                        </p:tav>
                                        <p:tav tm="100000">
                                          <p:val>
                                            <p:strVal val="#ppt_w"/>
                                          </p:val>
                                        </p:tav>
                                      </p:tavLst>
                                    </p:anim>
                                    <p:anim calcmode="lin" valueType="num">
                                      <p:cBhvr>
                                        <p:cTn id="44" dur="500" fill="hold"/>
                                        <p:tgtEl>
                                          <p:spTgt spid="38"/>
                                        </p:tgtEl>
                                        <p:attrNameLst>
                                          <p:attrName>ppt_h</p:attrName>
                                        </p:attrNameLst>
                                      </p:cBhvr>
                                      <p:tavLst>
                                        <p:tav tm="0">
                                          <p:val>
                                            <p:fltVal val="0"/>
                                          </p:val>
                                        </p:tav>
                                        <p:tav tm="100000">
                                          <p:val>
                                            <p:strVal val="#ppt_h"/>
                                          </p:val>
                                        </p:tav>
                                      </p:tavLst>
                                    </p:anim>
                                    <p:anim calcmode="lin" valueType="num">
                                      <p:cBhvr>
                                        <p:cTn id="45" dur="500" fill="hold"/>
                                        <p:tgtEl>
                                          <p:spTgt spid="38"/>
                                        </p:tgtEl>
                                        <p:attrNameLst>
                                          <p:attrName>style.rotation</p:attrName>
                                        </p:attrNameLst>
                                      </p:cBhvr>
                                      <p:tavLst>
                                        <p:tav tm="0">
                                          <p:val>
                                            <p:fltVal val="360"/>
                                          </p:val>
                                        </p:tav>
                                        <p:tav tm="100000">
                                          <p:val>
                                            <p:fltVal val="0"/>
                                          </p:val>
                                        </p:tav>
                                      </p:tavLst>
                                    </p:anim>
                                    <p:animEffect transition="in" filter="fade">
                                      <p:cBhvr>
                                        <p:cTn id="46" dur="500"/>
                                        <p:tgtEl>
                                          <p:spTgt spid="38"/>
                                        </p:tgtEl>
                                      </p:cBhvr>
                                    </p:animEffect>
                                  </p:childTnLst>
                                </p:cTn>
                              </p:par>
                              <p:par>
                                <p:cTn id="47" presetID="49" presetClass="entr" presetSubtype="0" decel="10000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p:cTn id="49" dur="500" fill="hold"/>
                                        <p:tgtEl>
                                          <p:spTgt spid="39"/>
                                        </p:tgtEl>
                                        <p:attrNameLst>
                                          <p:attrName>ppt_w</p:attrName>
                                        </p:attrNameLst>
                                      </p:cBhvr>
                                      <p:tavLst>
                                        <p:tav tm="0">
                                          <p:val>
                                            <p:fltVal val="0"/>
                                          </p:val>
                                        </p:tav>
                                        <p:tav tm="100000">
                                          <p:val>
                                            <p:strVal val="#ppt_w"/>
                                          </p:val>
                                        </p:tav>
                                      </p:tavLst>
                                    </p:anim>
                                    <p:anim calcmode="lin" valueType="num">
                                      <p:cBhvr>
                                        <p:cTn id="50" dur="500" fill="hold"/>
                                        <p:tgtEl>
                                          <p:spTgt spid="39"/>
                                        </p:tgtEl>
                                        <p:attrNameLst>
                                          <p:attrName>ppt_h</p:attrName>
                                        </p:attrNameLst>
                                      </p:cBhvr>
                                      <p:tavLst>
                                        <p:tav tm="0">
                                          <p:val>
                                            <p:fltVal val="0"/>
                                          </p:val>
                                        </p:tav>
                                        <p:tav tm="100000">
                                          <p:val>
                                            <p:strVal val="#ppt_h"/>
                                          </p:val>
                                        </p:tav>
                                      </p:tavLst>
                                    </p:anim>
                                    <p:anim calcmode="lin" valueType="num">
                                      <p:cBhvr>
                                        <p:cTn id="51" dur="500" fill="hold"/>
                                        <p:tgtEl>
                                          <p:spTgt spid="39"/>
                                        </p:tgtEl>
                                        <p:attrNameLst>
                                          <p:attrName>style.rotation</p:attrName>
                                        </p:attrNameLst>
                                      </p:cBhvr>
                                      <p:tavLst>
                                        <p:tav tm="0">
                                          <p:val>
                                            <p:fltVal val="360"/>
                                          </p:val>
                                        </p:tav>
                                        <p:tav tm="100000">
                                          <p:val>
                                            <p:fltVal val="0"/>
                                          </p:val>
                                        </p:tav>
                                      </p:tavLst>
                                    </p:anim>
                                    <p:animEffect transition="in" filter="fade">
                                      <p:cBhvr>
                                        <p:cTn id="52" dur="500"/>
                                        <p:tgtEl>
                                          <p:spTgt spid="39"/>
                                        </p:tgtEl>
                                      </p:cBhvr>
                                    </p:animEffect>
                                  </p:childTnLst>
                                </p:cTn>
                              </p:par>
                              <p:par>
                                <p:cTn id="53" presetID="49" presetClass="entr" presetSubtype="0" decel="10000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 calcmode="lin" valueType="num">
                                      <p:cBhvr>
                                        <p:cTn id="55" dur="500" fill="hold"/>
                                        <p:tgtEl>
                                          <p:spTgt spid="40"/>
                                        </p:tgtEl>
                                        <p:attrNameLst>
                                          <p:attrName>ppt_w</p:attrName>
                                        </p:attrNameLst>
                                      </p:cBhvr>
                                      <p:tavLst>
                                        <p:tav tm="0">
                                          <p:val>
                                            <p:fltVal val="0"/>
                                          </p:val>
                                        </p:tav>
                                        <p:tav tm="100000">
                                          <p:val>
                                            <p:strVal val="#ppt_w"/>
                                          </p:val>
                                        </p:tav>
                                      </p:tavLst>
                                    </p:anim>
                                    <p:anim calcmode="lin" valueType="num">
                                      <p:cBhvr>
                                        <p:cTn id="56" dur="500" fill="hold"/>
                                        <p:tgtEl>
                                          <p:spTgt spid="40"/>
                                        </p:tgtEl>
                                        <p:attrNameLst>
                                          <p:attrName>ppt_h</p:attrName>
                                        </p:attrNameLst>
                                      </p:cBhvr>
                                      <p:tavLst>
                                        <p:tav tm="0">
                                          <p:val>
                                            <p:fltVal val="0"/>
                                          </p:val>
                                        </p:tav>
                                        <p:tav tm="100000">
                                          <p:val>
                                            <p:strVal val="#ppt_h"/>
                                          </p:val>
                                        </p:tav>
                                      </p:tavLst>
                                    </p:anim>
                                    <p:anim calcmode="lin" valueType="num">
                                      <p:cBhvr>
                                        <p:cTn id="57" dur="500" fill="hold"/>
                                        <p:tgtEl>
                                          <p:spTgt spid="40"/>
                                        </p:tgtEl>
                                        <p:attrNameLst>
                                          <p:attrName>style.rotation</p:attrName>
                                        </p:attrNameLst>
                                      </p:cBhvr>
                                      <p:tavLst>
                                        <p:tav tm="0">
                                          <p:val>
                                            <p:fltVal val="360"/>
                                          </p:val>
                                        </p:tav>
                                        <p:tav tm="100000">
                                          <p:val>
                                            <p:fltVal val="0"/>
                                          </p:val>
                                        </p:tav>
                                      </p:tavLst>
                                    </p:anim>
                                    <p:animEffect transition="in" filter="fade">
                                      <p:cBhvr>
                                        <p:cTn id="58" dur="500"/>
                                        <p:tgtEl>
                                          <p:spTgt spid="40"/>
                                        </p:tgtEl>
                                      </p:cBhvr>
                                    </p:animEffect>
                                  </p:childTnLst>
                                </p:cTn>
                              </p:par>
                              <p:par>
                                <p:cTn id="59" presetID="49" presetClass="entr" presetSubtype="0" decel="100000"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anim calcmode="lin" valueType="num">
                                      <p:cBhvr>
                                        <p:cTn id="61" dur="500" fill="hold"/>
                                        <p:tgtEl>
                                          <p:spTgt spid="41"/>
                                        </p:tgtEl>
                                        <p:attrNameLst>
                                          <p:attrName>ppt_w</p:attrName>
                                        </p:attrNameLst>
                                      </p:cBhvr>
                                      <p:tavLst>
                                        <p:tav tm="0">
                                          <p:val>
                                            <p:fltVal val="0"/>
                                          </p:val>
                                        </p:tav>
                                        <p:tav tm="100000">
                                          <p:val>
                                            <p:strVal val="#ppt_w"/>
                                          </p:val>
                                        </p:tav>
                                      </p:tavLst>
                                    </p:anim>
                                    <p:anim calcmode="lin" valueType="num">
                                      <p:cBhvr>
                                        <p:cTn id="62" dur="500" fill="hold"/>
                                        <p:tgtEl>
                                          <p:spTgt spid="41"/>
                                        </p:tgtEl>
                                        <p:attrNameLst>
                                          <p:attrName>ppt_h</p:attrName>
                                        </p:attrNameLst>
                                      </p:cBhvr>
                                      <p:tavLst>
                                        <p:tav tm="0">
                                          <p:val>
                                            <p:fltVal val="0"/>
                                          </p:val>
                                        </p:tav>
                                        <p:tav tm="100000">
                                          <p:val>
                                            <p:strVal val="#ppt_h"/>
                                          </p:val>
                                        </p:tav>
                                      </p:tavLst>
                                    </p:anim>
                                    <p:anim calcmode="lin" valueType="num">
                                      <p:cBhvr>
                                        <p:cTn id="63" dur="500" fill="hold"/>
                                        <p:tgtEl>
                                          <p:spTgt spid="41"/>
                                        </p:tgtEl>
                                        <p:attrNameLst>
                                          <p:attrName>style.rotation</p:attrName>
                                        </p:attrNameLst>
                                      </p:cBhvr>
                                      <p:tavLst>
                                        <p:tav tm="0">
                                          <p:val>
                                            <p:fltVal val="360"/>
                                          </p:val>
                                        </p:tav>
                                        <p:tav tm="100000">
                                          <p:val>
                                            <p:fltVal val="0"/>
                                          </p:val>
                                        </p:tav>
                                      </p:tavLst>
                                    </p:anim>
                                    <p:animEffect transition="in" filter="fade">
                                      <p:cBhvr>
                                        <p:cTn id="64" dur="500"/>
                                        <p:tgtEl>
                                          <p:spTgt spid="41"/>
                                        </p:tgtEl>
                                      </p:cBhvr>
                                    </p:animEffect>
                                  </p:childTnLst>
                                </p:cTn>
                              </p:par>
                              <p:par>
                                <p:cTn id="65" presetID="49" presetClass="entr" presetSubtype="0" decel="10000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cBhvr>
                                        <p:cTn id="67" dur="500" fill="hold"/>
                                        <p:tgtEl>
                                          <p:spTgt spid="42"/>
                                        </p:tgtEl>
                                        <p:attrNameLst>
                                          <p:attrName>ppt_w</p:attrName>
                                        </p:attrNameLst>
                                      </p:cBhvr>
                                      <p:tavLst>
                                        <p:tav tm="0">
                                          <p:val>
                                            <p:fltVal val="0"/>
                                          </p:val>
                                        </p:tav>
                                        <p:tav tm="100000">
                                          <p:val>
                                            <p:strVal val="#ppt_w"/>
                                          </p:val>
                                        </p:tav>
                                      </p:tavLst>
                                    </p:anim>
                                    <p:anim calcmode="lin" valueType="num">
                                      <p:cBhvr>
                                        <p:cTn id="68" dur="500" fill="hold"/>
                                        <p:tgtEl>
                                          <p:spTgt spid="42"/>
                                        </p:tgtEl>
                                        <p:attrNameLst>
                                          <p:attrName>ppt_h</p:attrName>
                                        </p:attrNameLst>
                                      </p:cBhvr>
                                      <p:tavLst>
                                        <p:tav tm="0">
                                          <p:val>
                                            <p:fltVal val="0"/>
                                          </p:val>
                                        </p:tav>
                                        <p:tav tm="100000">
                                          <p:val>
                                            <p:strVal val="#ppt_h"/>
                                          </p:val>
                                        </p:tav>
                                      </p:tavLst>
                                    </p:anim>
                                    <p:anim calcmode="lin" valueType="num">
                                      <p:cBhvr>
                                        <p:cTn id="69" dur="500" fill="hold"/>
                                        <p:tgtEl>
                                          <p:spTgt spid="42"/>
                                        </p:tgtEl>
                                        <p:attrNameLst>
                                          <p:attrName>style.rotation</p:attrName>
                                        </p:attrNameLst>
                                      </p:cBhvr>
                                      <p:tavLst>
                                        <p:tav tm="0">
                                          <p:val>
                                            <p:fltVal val="360"/>
                                          </p:val>
                                        </p:tav>
                                        <p:tav tm="100000">
                                          <p:val>
                                            <p:fltVal val="0"/>
                                          </p:val>
                                        </p:tav>
                                      </p:tavLst>
                                    </p:anim>
                                    <p:animEffect transition="in" filter="fade">
                                      <p:cBhvr>
                                        <p:cTn id="70" dur="500"/>
                                        <p:tgtEl>
                                          <p:spTgt spid="42"/>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additive="base">
                                        <p:cTn id="75" dur="500" fill="hold"/>
                                        <p:tgtEl>
                                          <p:spTgt spid="14"/>
                                        </p:tgtEl>
                                        <p:attrNameLst>
                                          <p:attrName>ppt_x</p:attrName>
                                        </p:attrNameLst>
                                      </p:cBhvr>
                                      <p:tavLst>
                                        <p:tav tm="0">
                                          <p:val>
                                            <p:strVal val="#ppt_x"/>
                                          </p:val>
                                        </p:tav>
                                        <p:tav tm="100000">
                                          <p:val>
                                            <p:strVal val="#ppt_x"/>
                                          </p:val>
                                        </p:tav>
                                      </p:tavLst>
                                    </p:anim>
                                    <p:anim calcmode="lin" valueType="num">
                                      <p:cBhvr additive="base">
                                        <p:cTn id="76" dur="500" fill="hold"/>
                                        <p:tgtEl>
                                          <p:spTgt spid="14"/>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33"/>
                                        </p:tgtEl>
                                        <p:attrNameLst>
                                          <p:attrName>style.visibility</p:attrName>
                                        </p:attrNameLst>
                                      </p:cBhvr>
                                      <p:to>
                                        <p:strVal val="visible"/>
                                      </p:to>
                                    </p:set>
                                    <p:anim calcmode="lin" valueType="num">
                                      <p:cBhvr additive="base">
                                        <p:cTn id="79" dur="500" fill="hold"/>
                                        <p:tgtEl>
                                          <p:spTgt spid="33"/>
                                        </p:tgtEl>
                                        <p:attrNameLst>
                                          <p:attrName>ppt_x</p:attrName>
                                        </p:attrNameLst>
                                      </p:cBhvr>
                                      <p:tavLst>
                                        <p:tav tm="0">
                                          <p:val>
                                            <p:strVal val="#ppt_x"/>
                                          </p:val>
                                        </p:tav>
                                        <p:tav tm="100000">
                                          <p:val>
                                            <p:strVal val="#ppt_x"/>
                                          </p:val>
                                        </p:tav>
                                      </p:tavLst>
                                    </p:anim>
                                    <p:anim calcmode="lin" valueType="num">
                                      <p:cBhvr additive="base">
                                        <p:cTn id="80" dur="500" fill="hold"/>
                                        <p:tgtEl>
                                          <p:spTgt spid="33"/>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34"/>
                                        </p:tgtEl>
                                        <p:attrNameLst>
                                          <p:attrName>style.visibility</p:attrName>
                                        </p:attrNameLst>
                                      </p:cBhvr>
                                      <p:to>
                                        <p:strVal val="visible"/>
                                      </p:to>
                                    </p:set>
                                    <p:anim calcmode="lin" valueType="num">
                                      <p:cBhvr additive="base">
                                        <p:cTn id="83" dur="500" fill="hold"/>
                                        <p:tgtEl>
                                          <p:spTgt spid="34"/>
                                        </p:tgtEl>
                                        <p:attrNameLst>
                                          <p:attrName>ppt_x</p:attrName>
                                        </p:attrNameLst>
                                      </p:cBhvr>
                                      <p:tavLst>
                                        <p:tav tm="0">
                                          <p:val>
                                            <p:strVal val="#ppt_x"/>
                                          </p:val>
                                        </p:tav>
                                        <p:tav tm="100000">
                                          <p:val>
                                            <p:strVal val="#ppt_x"/>
                                          </p:val>
                                        </p:tav>
                                      </p:tavLst>
                                    </p:anim>
                                    <p:anim calcmode="lin" valueType="num">
                                      <p:cBhvr additive="base">
                                        <p:cTn id="84" dur="500" fill="hold"/>
                                        <p:tgtEl>
                                          <p:spTgt spid="34"/>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additive="base">
                                        <p:cTn id="87" dur="500" fill="hold"/>
                                        <p:tgtEl>
                                          <p:spTgt spid="20"/>
                                        </p:tgtEl>
                                        <p:attrNameLst>
                                          <p:attrName>ppt_x</p:attrName>
                                        </p:attrNameLst>
                                      </p:cBhvr>
                                      <p:tavLst>
                                        <p:tav tm="0">
                                          <p:val>
                                            <p:strVal val="#ppt_x"/>
                                          </p:val>
                                        </p:tav>
                                        <p:tav tm="100000">
                                          <p:val>
                                            <p:strVal val="#ppt_x"/>
                                          </p:val>
                                        </p:tav>
                                      </p:tavLst>
                                    </p:anim>
                                    <p:anim calcmode="lin" valueType="num">
                                      <p:cBhvr additive="base">
                                        <p:cTn id="88" dur="500" fill="hold"/>
                                        <p:tgtEl>
                                          <p:spTgt spid="20"/>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26"/>
                                        </p:tgtEl>
                                        <p:attrNameLst>
                                          <p:attrName>style.visibility</p:attrName>
                                        </p:attrNameLst>
                                      </p:cBhvr>
                                      <p:to>
                                        <p:strVal val="visible"/>
                                      </p:to>
                                    </p:set>
                                    <p:anim calcmode="lin" valueType="num">
                                      <p:cBhvr additive="base">
                                        <p:cTn id="91" dur="500" fill="hold"/>
                                        <p:tgtEl>
                                          <p:spTgt spid="26"/>
                                        </p:tgtEl>
                                        <p:attrNameLst>
                                          <p:attrName>ppt_x</p:attrName>
                                        </p:attrNameLst>
                                      </p:cBhvr>
                                      <p:tavLst>
                                        <p:tav tm="0">
                                          <p:val>
                                            <p:strVal val="#ppt_x"/>
                                          </p:val>
                                        </p:tav>
                                        <p:tav tm="100000">
                                          <p:val>
                                            <p:strVal val="#ppt_x"/>
                                          </p:val>
                                        </p:tav>
                                      </p:tavLst>
                                    </p:anim>
                                    <p:anim calcmode="lin" valueType="num">
                                      <p:cBhvr additive="base">
                                        <p:cTn id="92" dur="500" fill="hold"/>
                                        <p:tgtEl>
                                          <p:spTgt spid="26"/>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35"/>
                                        </p:tgtEl>
                                        <p:attrNameLst>
                                          <p:attrName>style.visibility</p:attrName>
                                        </p:attrNameLst>
                                      </p:cBhvr>
                                      <p:to>
                                        <p:strVal val="visible"/>
                                      </p:to>
                                    </p:set>
                                    <p:anim calcmode="lin" valueType="num">
                                      <p:cBhvr additive="base">
                                        <p:cTn id="95" dur="500" fill="hold"/>
                                        <p:tgtEl>
                                          <p:spTgt spid="35"/>
                                        </p:tgtEl>
                                        <p:attrNameLst>
                                          <p:attrName>ppt_x</p:attrName>
                                        </p:attrNameLst>
                                      </p:cBhvr>
                                      <p:tavLst>
                                        <p:tav tm="0">
                                          <p:val>
                                            <p:strVal val="#ppt_x"/>
                                          </p:val>
                                        </p:tav>
                                        <p:tav tm="100000">
                                          <p:val>
                                            <p:strVal val="#ppt_x"/>
                                          </p:val>
                                        </p:tav>
                                      </p:tavLst>
                                    </p:anim>
                                    <p:anim calcmode="lin" valueType="num">
                                      <p:cBhvr additive="base">
                                        <p:cTn id="96" dur="500" fill="hold"/>
                                        <p:tgtEl>
                                          <p:spTgt spid="35"/>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36"/>
                                        </p:tgtEl>
                                        <p:attrNameLst>
                                          <p:attrName>style.visibility</p:attrName>
                                        </p:attrNameLst>
                                      </p:cBhvr>
                                      <p:to>
                                        <p:strVal val="visible"/>
                                      </p:to>
                                    </p:set>
                                    <p:anim calcmode="lin" valueType="num">
                                      <p:cBhvr additive="base">
                                        <p:cTn id="99" dur="500" fill="hold"/>
                                        <p:tgtEl>
                                          <p:spTgt spid="36"/>
                                        </p:tgtEl>
                                        <p:attrNameLst>
                                          <p:attrName>ppt_x</p:attrName>
                                        </p:attrNameLst>
                                      </p:cBhvr>
                                      <p:tavLst>
                                        <p:tav tm="0">
                                          <p:val>
                                            <p:strVal val="#ppt_x"/>
                                          </p:val>
                                        </p:tav>
                                        <p:tav tm="100000">
                                          <p:val>
                                            <p:strVal val="#ppt_x"/>
                                          </p:val>
                                        </p:tav>
                                      </p:tavLst>
                                    </p:anim>
                                    <p:anim calcmode="lin" valueType="num">
                                      <p:cBhvr additive="base">
                                        <p:cTn id="100" dur="500" fill="hold"/>
                                        <p:tgtEl>
                                          <p:spTgt spid="36"/>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8"/>
                                        </p:tgtEl>
                                        <p:attrNameLst>
                                          <p:attrName>style.visibility</p:attrName>
                                        </p:attrNameLst>
                                      </p:cBhvr>
                                      <p:to>
                                        <p:strVal val="visible"/>
                                      </p:to>
                                    </p:set>
                                    <p:anim calcmode="lin" valueType="num">
                                      <p:cBhvr additive="base">
                                        <p:cTn id="103" dur="500" fill="hold"/>
                                        <p:tgtEl>
                                          <p:spTgt spid="8"/>
                                        </p:tgtEl>
                                        <p:attrNameLst>
                                          <p:attrName>ppt_x</p:attrName>
                                        </p:attrNameLst>
                                      </p:cBhvr>
                                      <p:tavLst>
                                        <p:tav tm="0">
                                          <p:val>
                                            <p:strVal val="#ppt_x"/>
                                          </p:val>
                                        </p:tav>
                                        <p:tav tm="100000">
                                          <p:val>
                                            <p:strVal val="#ppt_x"/>
                                          </p:val>
                                        </p:tav>
                                      </p:tavLst>
                                    </p:anim>
                                    <p:anim calcmode="lin" valueType="num">
                                      <p:cBhvr additive="base">
                                        <p:cTn id="10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animBg="1"/>
      <p:bldP spid="32" grpId="0"/>
      <p:bldP spid="33" grpId="0"/>
      <p:bldP spid="34" grpId="0"/>
      <p:bldP spid="35" grpId="0"/>
      <p:bldP spid="36" grpId="0"/>
      <p:bldP spid="37" grpId="0" animBg="1"/>
      <p:bldP spid="38" grpId="0"/>
      <p:bldP spid="39" grpId="0" animBg="1"/>
      <p:bldP spid="40" grpId="0"/>
      <p:bldP spid="41" grpId="0" animBg="1"/>
      <p:bldP spid="42" grpId="0"/>
      <p:bldP spid="4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3" name="组合 2"/>
          <p:cNvGrpSpPr/>
          <p:nvPr/>
        </p:nvGrpSpPr>
        <p:grpSpPr>
          <a:xfrm>
            <a:off x="1452908" y="7700"/>
            <a:ext cx="2982822" cy="5109091"/>
            <a:chOff x="1452908" y="7700"/>
            <a:chExt cx="2982822" cy="5109091"/>
          </a:xfrm>
        </p:grpSpPr>
        <p:sp>
          <p:nvSpPr>
            <p:cNvPr id="2" name="矩形 1"/>
            <p:cNvSpPr/>
            <p:nvPr/>
          </p:nvSpPr>
          <p:spPr>
            <a:xfrm>
              <a:off x="2470239" y="2673245"/>
              <a:ext cx="1965491" cy="1200329"/>
            </a:xfrm>
            <a:prstGeom prst="rect">
              <a:avLst/>
            </a:prstGeom>
          </p:spPr>
          <p:txBody>
            <a:bodyPr wrap="square">
              <a:spAutoFit/>
            </a:bodyPr>
            <a:lstStyle/>
            <a:p>
              <a:r>
                <a:rPr lang="en-US" altLang="zh-CN" sz="7200" dirty="0">
                  <a:solidFill>
                    <a:schemeClr val="accent2"/>
                  </a:solidFill>
                  <a:latin typeface="Adobe Arabic" panose="02040503050201020203" pitchFamily="18" charset="-78"/>
                  <a:ea typeface="微软雅黑" panose="020B0503020204020204" pitchFamily="34" charset="-122"/>
                  <a:cs typeface="Adobe Arabic" panose="02040503050201020203" pitchFamily="18" charset="-78"/>
                </a:rPr>
                <a:t>art </a:t>
              </a:r>
              <a:r>
                <a:rPr lang="en-US" altLang="zh-CN" sz="7200" b="1" dirty="0">
                  <a:solidFill>
                    <a:schemeClr val="accent2"/>
                  </a:solidFill>
                  <a:latin typeface="Adobe Arabic" panose="02040503050201020203" pitchFamily="18" charset="-78"/>
                  <a:ea typeface="微软雅黑" panose="020B0503020204020204" pitchFamily="34" charset="-122"/>
                  <a:cs typeface="Adobe Arabic" panose="02040503050201020203" pitchFamily="18" charset="-78"/>
                </a:rPr>
                <a:t>04</a:t>
              </a:r>
              <a:endParaRPr lang="zh-CN" altLang="en-US" sz="7200" b="1" dirty="0">
                <a:solidFill>
                  <a:schemeClr val="accent2"/>
                </a:solidFill>
                <a:latin typeface="Adobe Arabic" panose="02040503050201020203" pitchFamily="18" charset="-78"/>
                <a:ea typeface="微软雅黑" panose="020B0503020204020204" pitchFamily="34" charset="-122"/>
                <a:cs typeface="Adobe Arabic" panose="02040503050201020203" pitchFamily="18" charset="-78"/>
              </a:endParaRPr>
            </a:p>
          </p:txBody>
        </p:sp>
        <p:sp>
          <p:nvSpPr>
            <p:cNvPr id="16" name="矩形 15"/>
            <p:cNvSpPr/>
            <p:nvPr/>
          </p:nvSpPr>
          <p:spPr>
            <a:xfrm>
              <a:off x="1452908" y="7700"/>
              <a:ext cx="1931939" cy="5109091"/>
            </a:xfrm>
            <a:prstGeom prst="rect">
              <a:avLst/>
            </a:prstGeom>
          </p:spPr>
          <p:txBody>
            <a:bodyPr wrap="none">
              <a:spAutoFit/>
            </a:bodyPr>
            <a:lstStyle/>
            <a:p>
              <a:r>
                <a:rPr lang="en-US" altLang="zh-CN" sz="32600" dirty="0">
                  <a:solidFill>
                    <a:schemeClr val="accent2"/>
                  </a:solidFill>
                  <a:latin typeface="Adobe Arabic" panose="02040503050201020203" pitchFamily="18" charset="-78"/>
                  <a:ea typeface="微软雅黑" panose="020B0503020204020204" pitchFamily="34" charset="-122"/>
                  <a:cs typeface="Adobe Arabic" panose="02040503050201020203" pitchFamily="18" charset="-78"/>
                </a:rPr>
                <a:t>P</a:t>
              </a:r>
              <a:endParaRPr lang="zh-CN" altLang="en-US" sz="32600" dirty="0">
                <a:latin typeface="Adobe Arabic" panose="02040503050201020203" pitchFamily="18" charset="-78"/>
                <a:cs typeface="Adobe Arabic" panose="02040503050201020203" pitchFamily="18" charset="-78"/>
              </a:endParaRPr>
            </a:p>
          </p:txBody>
        </p:sp>
      </p:grpSp>
      <p:sp>
        <p:nvSpPr>
          <p:cNvPr id="18" name="矩形 17"/>
          <p:cNvSpPr/>
          <p:nvPr/>
        </p:nvSpPr>
        <p:spPr>
          <a:xfrm>
            <a:off x="4350558" y="2929910"/>
            <a:ext cx="3416320" cy="646331"/>
          </a:xfrm>
          <a:prstGeom prst="rect">
            <a:avLst/>
          </a:prstGeom>
        </p:spPr>
        <p:txBody>
          <a:bodyPr wrap="none">
            <a:spAutoFit/>
          </a:bodyPr>
          <a:lstStyle/>
          <a:p>
            <a:r>
              <a:rPr lang="zh-CN" altLang="en-US" sz="3600" b="1" dirty="0">
                <a:solidFill>
                  <a:schemeClr val="accent2"/>
                </a:solidFill>
                <a:latin typeface="微软雅黑" panose="020B0503020204020204" pitchFamily="34" charset="-122"/>
                <a:ea typeface="微软雅黑" panose="020B0503020204020204" pitchFamily="34" charset="-122"/>
              </a:rPr>
              <a:t>研究成果与应用</a:t>
            </a:r>
            <a:endParaRPr lang="zh-CN" altLang="en-US" sz="3600" b="1" dirty="0">
              <a:solidFill>
                <a:schemeClr val="accent2"/>
              </a:solidFill>
              <a:latin typeface="微软雅黑" panose="020B0503020204020204" pitchFamily="34" charset="-122"/>
              <a:ea typeface="微软雅黑" panose="020B0503020204020204" pitchFamily="34" charset="-122"/>
            </a:endParaRPr>
          </a:p>
        </p:txBody>
      </p:sp>
      <p:pic>
        <p:nvPicPr>
          <p:cNvPr id="19" name="组合 1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2702" y="2306472"/>
            <a:ext cx="1333874" cy="48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39"/>
          <p:cNvSpPr>
            <a:spLocks noChangeAspect="1" noChangeArrowheads="1"/>
          </p:cNvSpPr>
          <p:nvPr/>
        </p:nvSpPr>
        <p:spPr bwMode="auto">
          <a:xfrm>
            <a:off x="2438639" y="3807114"/>
            <a:ext cx="129727" cy="119016"/>
          </a:xfrm>
          <a:prstGeom prst="ellipse">
            <a:avLst/>
          </a:prstGeom>
          <a:solidFill>
            <a:schemeClr val="bg1"/>
          </a:solidFill>
          <a:ln w="28575">
            <a:solidFill>
              <a:schemeClr val="accent2"/>
            </a:solidFill>
            <a:round/>
          </a:ln>
        </p:spPr>
        <p:txBody>
          <a:bodyPr/>
          <a:lstStyle/>
          <a:p>
            <a:endParaRPr lang="zh-CN" altLang="en-US" sz="1200">
              <a:solidFill>
                <a:schemeClr val="accent2"/>
              </a:solidFill>
              <a:latin typeface="微软雅黑" panose="020B0503020204020204" pitchFamily="34" charset="-122"/>
              <a:ea typeface="微软雅黑" panose="020B0503020204020204" pitchFamily="34" charset="-122"/>
            </a:endParaRPr>
          </a:p>
        </p:txBody>
      </p:sp>
      <p:sp>
        <p:nvSpPr>
          <p:cNvPr id="17" name="Oval 42"/>
          <p:cNvSpPr>
            <a:spLocks noChangeAspect="1" noChangeArrowheads="1"/>
          </p:cNvSpPr>
          <p:nvPr/>
        </p:nvSpPr>
        <p:spPr bwMode="auto">
          <a:xfrm>
            <a:off x="5270029" y="3807114"/>
            <a:ext cx="119016" cy="119016"/>
          </a:xfrm>
          <a:prstGeom prst="ellipse">
            <a:avLst/>
          </a:prstGeom>
          <a:solidFill>
            <a:schemeClr val="bg1"/>
          </a:solidFill>
          <a:ln w="28575">
            <a:solidFill>
              <a:schemeClr val="accent2"/>
            </a:solidFill>
            <a:round/>
          </a:ln>
        </p:spPr>
        <p:txBody>
          <a:bodyPr/>
          <a:lstStyle/>
          <a:p>
            <a:endParaRPr lang="zh-CN" altLang="en-US" sz="1200">
              <a:solidFill>
                <a:schemeClr val="accent2"/>
              </a:solidFill>
              <a:latin typeface="微软雅黑" panose="020B0503020204020204" pitchFamily="34" charset="-122"/>
              <a:ea typeface="微软雅黑" panose="020B0503020204020204" pitchFamily="34" charset="-122"/>
            </a:endParaRPr>
          </a:p>
        </p:txBody>
      </p:sp>
      <p:sp>
        <p:nvSpPr>
          <p:cNvPr id="20" name="TextBox 43"/>
          <p:cNvSpPr txBox="1">
            <a:spLocks noChangeArrowheads="1"/>
          </p:cNvSpPr>
          <p:nvPr/>
        </p:nvSpPr>
        <p:spPr bwMode="auto">
          <a:xfrm>
            <a:off x="2550514" y="3694049"/>
            <a:ext cx="21434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200">
                <a:solidFill>
                  <a:schemeClr val="accent2"/>
                </a:solidFill>
                <a:latin typeface="微软雅黑" panose="020B0503020204020204" pitchFamily="34" charset="-122"/>
                <a:ea typeface="微软雅黑" panose="020B0503020204020204" pitchFamily="34" charset="-122"/>
              </a:rPr>
              <a:t>研究最终目标</a:t>
            </a:r>
            <a:endParaRPr lang="zh-CN" altLang="en-US" sz="1200">
              <a:solidFill>
                <a:schemeClr val="accent2"/>
              </a:solidFill>
              <a:latin typeface="微软雅黑" panose="020B0503020204020204" pitchFamily="34" charset="-122"/>
              <a:ea typeface="微软雅黑" panose="020B0503020204020204" pitchFamily="34" charset="-122"/>
            </a:endParaRPr>
          </a:p>
        </p:txBody>
      </p:sp>
      <p:sp>
        <p:nvSpPr>
          <p:cNvPr id="22" name="TextBox 45"/>
          <p:cNvSpPr txBox="1">
            <a:spLocks noChangeArrowheads="1"/>
          </p:cNvSpPr>
          <p:nvPr/>
        </p:nvSpPr>
        <p:spPr bwMode="auto">
          <a:xfrm>
            <a:off x="5381905" y="3694049"/>
            <a:ext cx="19982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200">
                <a:solidFill>
                  <a:schemeClr val="accent2"/>
                </a:solidFill>
                <a:latin typeface="微软雅黑" panose="020B0503020204020204" pitchFamily="34" charset="-122"/>
                <a:ea typeface="微软雅黑" panose="020B0503020204020204" pitchFamily="34" charset="-122"/>
              </a:rPr>
              <a:t>成果转化形式</a:t>
            </a:r>
            <a:endParaRPr lang="zh-CN" altLang="en-US" sz="1200">
              <a:solidFill>
                <a:schemeClr val="accent2"/>
              </a:solidFill>
              <a:latin typeface="微软雅黑" panose="020B0503020204020204" pitchFamily="34" charset="-122"/>
              <a:ea typeface="微软雅黑" panose="020B0503020204020204" pitchFamily="34" charset="-122"/>
            </a:endParaRPr>
          </a:p>
        </p:txBody>
      </p:sp>
      <p:sp>
        <p:nvSpPr>
          <p:cNvPr id="23" name="Oval 40"/>
          <p:cNvSpPr>
            <a:spLocks noChangeAspect="1" noChangeArrowheads="1"/>
          </p:cNvSpPr>
          <p:nvPr/>
        </p:nvSpPr>
        <p:spPr bwMode="auto">
          <a:xfrm>
            <a:off x="2438639" y="4134409"/>
            <a:ext cx="129727" cy="119016"/>
          </a:xfrm>
          <a:prstGeom prst="ellipse">
            <a:avLst/>
          </a:prstGeom>
          <a:solidFill>
            <a:schemeClr val="bg1"/>
          </a:solidFill>
          <a:ln w="28575">
            <a:solidFill>
              <a:schemeClr val="accent2"/>
            </a:solidFill>
            <a:round/>
          </a:ln>
        </p:spPr>
        <p:txBody>
          <a:bodyPr/>
          <a:lstStyle/>
          <a:p>
            <a:endParaRPr lang="zh-CN" altLang="en-US" sz="1200">
              <a:solidFill>
                <a:schemeClr val="accent2"/>
              </a:solidFill>
              <a:latin typeface="微软雅黑" panose="020B0503020204020204" pitchFamily="34" charset="-122"/>
              <a:ea typeface="微软雅黑" panose="020B0503020204020204" pitchFamily="34" charset="-122"/>
            </a:endParaRPr>
          </a:p>
        </p:txBody>
      </p:sp>
      <p:sp>
        <p:nvSpPr>
          <p:cNvPr id="24" name="TextBox 44"/>
          <p:cNvSpPr txBox="1">
            <a:spLocks noChangeArrowheads="1"/>
          </p:cNvSpPr>
          <p:nvPr/>
        </p:nvSpPr>
        <p:spPr bwMode="auto">
          <a:xfrm>
            <a:off x="2550514" y="4021343"/>
            <a:ext cx="21434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200">
                <a:solidFill>
                  <a:schemeClr val="accent2"/>
                </a:solidFill>
                <a:latin typeface="微软雅黑" panose="020B0503020204020204" pitchFamily="34" charset="-122"/>
                <a:ea typeface="微软雅黑" panose="020B0503020204020204" pitchFamily="34" charset="-122"/>
              </a:rPr>
              <a:t>应用前景</a:t>
            </a:r>
            <a:endParaRPr lang="zh-CN" altLang="en-US" sz="120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 calcmode="lin" valueType="num">
                                      <p:cBhvr>
                                        <p:cTn id="9" dur="500" fill="hold"/>
                                        <p:tgtEl>
                                          <p:spTgt spid="19"/>
                                        </p:tgtEl>
                                        <p:attrNameLst>
                                          <p:attrName>style.rotation</p:attrName>
                                        </p:attrNameLst>
                                      </p:cBhvr>
                                      <p:tavLst>
                                        <p:tav tm="0">
                                          <p:val>
                                            <p:fltVal val="90"/>
                                          </p:val>
                                        </p:tav>
                                        <p:tav tm="100000">
                                          <p:val>
                                            <p:fltVal val="0"/>
                                          </p:val>
                                        </p:tav>
                                      </p:tavLst>
                                    </p:anim>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 calcmode="lin" valueType="num">
                                      <p:cBhvr additive="base">
                                        <p:cTn id="22" dur="500"/>
                                        <p:tgtEl>
                                          <p:spTgt spid="18">
                                            <p:txEl>
                                              <p:pRg st="0" end="0"/>
                                            </p:txEl>
                                          </p:spTgt>
                                        </p:tgtEl>
                                        <p:attrNameLst>
                                          <p:attrName>ppt_y</p:attrName>
                                        </p:attrNameLst>
                                      </p:cBhvr>
                                      <p:tavLst>
                                        <p:tav tm="0">
                                          <p:val>
                                            <p:strVal val="#ppt_y+#ppt_h*1.125000"/>
                                          </p:val>
                                        </p:tav>
                                        <p:tav tm="100000">
                                          <p:val>
                                            <p:strVal val="#ppt_y"/>
                                          </p:val>
                                        </p:tav>
                                      </p:tavLst>
                                    </p:anim>
                                    <p:animEffect transition="in" filter="wipe(up)">
                                      <p:cBhvr>
                                        <p:cTn id="23" dur="500"/>
                                        <p:tgtEl>
                                          <p:spTgt spid="18">
                                            <p:txEl>
                                              <p:pRg st="0" end="0"/>
                                            </p:txEl>
                                          </p:spTgt>
                                        </p:tgtEl>
                                      </p:cBhvr>
                                    </p:animEffect>
                                  </p:childTnLst>
                                </p:cTn>
                              </p:par>
                            </p:childTnLst>
                          </p:cTn>
                        </p:par>
                        <p:par>
                          <p:cTn id="24" fill="hold">
                            <p:stCondLst>
                              <p:cond delay="500"/>
                            </p:stCondLst>
                            <p:childTnLst>
                              <p:par>
                                <p:cTn id="25" presetID="2" presetClass="entr" presetSubtype="12"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0-#ppt_w/2"/>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12" fill="hold" grpId="0" nodeType="withEffect">
                                  <p:stCondLst>
                                    <p:cond delay="30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0-#ppt_w/2"/>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par>
                                <p:cTn id="37" presetID="22" presetClass="entr" presetSubtype="8" fill="hold" grpId="0" nodeType="withEffect">
                                  <p:stCondLst>
                                    <p:cond delay="300"/>
                                  </p:stCondLst>
                                  <p:childTnLst>
                                    <p:set>
                                      <p:cBhvr>
                                        <p:cTn id="38" dur="1" fill="hold">
                                          <p:stCondLst>
                                            <p:cond delay="0"/>
                                          </p:stCondLst>
                                        </p:cTn>
                                        <p:tgtEl>
                                          <p:spTgt spid="22"/>
                                        </p:tgtEl>
                                        <p:attrNameLst>
                                          <p:attrName>style.visibility</p:attrName>
                                        </p:attrNameLst>
                                      </p:cBhvr>
                                      <p:to>
                                        <p:strVal val="visible"/>
                                      </p:to>
                                    </p:set>
                                    <p:animEffect transition="in" filter="wipe(left)">
                                      <p:cBhvr>
                                        <p:cTn id="39" dur="500"/>
                                        <p:tgtEl>
                                          <p:spTgt spid="22"/>
                                        </p:tgtEl>
                                      </p:cBhvr>
                                    </p:animEffect>
                                  </p:childTnLst>
                                </p:cTn>
                              </p:par>
                              <p:par>
                                <p:cTn id="40" presetID="2" presetClass="entr" presetSubtype="12" fill="hold" grpId="0" nodeType="withEffect">
                                  <p:stCondLst>
                                    <p:cond delay="10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500" fill="hold"/>
                                        <p:tgtEl>
                                          <p:spTgt spid="23"/>
                                        </p:tgtEl>
                                        <p:attrNameLst>
                                          <p:attrName>ppt_x</p:attrName>
                                        </p:attrNameLst>
                                      </p:cBhvr>
                                      <p:tavLst>
                                        <p:tav tm="0">
                                          <p:val>
                                            <p:strVal val="0-#ppt_w/2"/>
                                          </p:val>
                                        </p:tav>
                                        <p:tav tm="100000">
                                          <p:val>
                                            <p:strVal val="#ppt_x"/>
                                          </p:val>
                                        </p:tav>
                                      </p:tavLst>
                                    </p:anim>
                                    <p:anim calcmode="lin" valueType="num">
                                      <p:cBhvr additive="base">
                                        <p:cTn id="43" dur="500" fill="hold"/>
                                        <p:tgtEl>
                                          <p:spTgt spid="23"/>
                                        </p:tgtEl>
                                        <p:attrNameLst>
                                          <p:attrName>ppt_y</p:attrName>
                                        </p:attrNameLst>
                                      </p:cBhvr>
                                      <p:tavLst>
                                        <p:tav tm="0">
                                          <p:val>
                                            <p:strVal val="1+#ppt_h/2"/>
                                          </p:val>
                                        </p:tav>
                                        <p:tav tm="100000">
                                          <p:val>
                                            <p:strVal val="#ppt_y"/>
                                          </p:val>
                                        </p:tav>
                                      </p:tavLst>
                                    </p:anim>
                                  </p:childTnLst>
                                </p:cTn>
                              </p:par>
                              <p:par>
                                <p:cTn id="44" presetID="22" presetClass="entr" presetSubtype="8" fill="hold" grpId="0" nodeType="withEffect">
                                  <p:stCondLst>
                                    <p:cond delay="10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utoUpdateAnimBg="0"/>
      <p:bldP spid="17" grpId="0" animBg="1" autoUpdateAnimBg="0"/>
      <p:bldP spid="20" grpId="0" autoUpdateAnimBg="0"/>
      <p:bldP spid="22" grpId="0" autoUpdateAnimBg="0"/>
      <p:bldP spid="23" grpId="0" animBg="1" autoUpdateAnimBg="0"/>
      <p:bldP spid="24"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94772" y="139059"/>
            <a:ext cx="2031325" cy="461665"/>
          </a:xfrm>
          <a:prstGeom prst="rect">
            <a:avLst/>
          </a:prstGeom>
        </p:spPr>
        <p:txBody>
          <a:bodyPr wrap="none">
            <a:spAutoFit/>
          </a:bodyPr>
          <a:lstStyle/>
          <a:p>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研究最终目标</a:t>
            </a:r>
            <a:endPar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209483" y="246619"/>
            <a:ext cx="264319" cy="277967"/>
            <a:chOff x="7687634" y="482963"/>
            <a:chExt cx="264319" cy="277967"/>
          </a:xfrm>
        </p:grpSpPr>
        <p:sp>
          <p:nvSpPr>
            <p:cNvPr id="13" name="矩形 12"/>
            <p:cNvSpPr/>
            <p:nvPr/>
          </p:nvSpPr>
          <p:spPr>
            <a:xfrm>
              <a:off x="7687634" y="482963"/>
              <a:ext cx="231880" cy="23188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7714007" y="522984"/>
              <a:ext cx="237946" cy="23794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椭圆 2"/>
          <p:cNvSpPr/>
          <p:nvPr/>
        </p:nvSpPr>
        <p:spPr>
          <a:xfrm>
            <a:off x="3598224" y="890649"/>
            <a:ext cx="1757548" cy="175754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6220689" y="1246909"/>
            <a:ext cx="1045028" cy="1045028"/>
          </a:xfrm>
          <a:prstGeom prst="ellipse">
            <a:avLst/>
          </a:prstGeom>
          <a:noFill/>
          <a:ln w="190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700152" y="1246909"/>
            <a:ext cx="1045028" cy="1045028"/>
          </a:xfrm>
          <a:prstGeom prst="ellipse">
            <a:avLst/>
          </a:prstGeom>
          <a:noFill/>
          <a:ln w="190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Freeform 13"/>
          <p:cNvSpPr>
            <a:spLocks noEditPoints="1"/>
          </p:cNvSpPr>
          <p:nvPr/>
        </p:nvSpPr>
        <p:spPr bwMode="auto">
          <a:xfrm>
            <a:off x="2007725" y="1522133"/>
            <a:ext cx="429882" cy="494579"/>
          </a:xfrm>
          <a:custGeom>
            <a:avLst/>
            <a:gdLst>
              <a:gd name="T0" fmla="*/ 27 w 94"/>
              <a:gd name="T1" fmla="*/ 39 h 108"/>
              <a:gd name="T2" fmla="*/ 52 w 94"/>
              <a:gd name="T3" fmla="*/ 37 h 108"/>
              <a:gd name="T4" fmla="*/ 93 w 94"/>
              <a:gd name="T5" fmla="*/ 58 h 108"/>
              <a:gd name="T6" fmla="*/ 90 w 94"/>
              <a:gd name="T7" fmla="*/ 50 h 108"/>
              <a:gd name="T8" fmla="*/ 88 w 94"/>
              <a:gd name="T9" fmla="*/ 43 h 108"/>
              <a:gd name="T10" fmla="*/ 89 w 94"/>
              <a:gd name="T11" fmla="*/ 39 h 108"/>
              <a:gd name="T12" fmla="*/ 87 w 94"/>
              <a:gd name="T13" fmla="*/ 32 h 108"/>
              <a:gd name="T14" fmla="*/ 84 w 94"/>
              <a:gd name="T15" fmla="*/ 25 h 108"/>
              <a:gd name="T16" fmla="*/ 84 w 94"/>
              <a:gd name="T17" fmla="*/ 19 h 108"/>
              <a:gd name="T18" fmla="*/ 80 w 94"/>
              <a:gd name="T19" fmla="*/ 14 h 108"/>
              <a:gd name="T20" fmla="*/ 76 w 94"/>
              <a:gd name="T21" fmla="*/ 10 h 108"/>
              <a:gd name="T22" fmla="*/ 75 w 94"/>
              <a:gd name="T23" fmla="*/ 7 h 108"/>
              <a:gd name="T24" fmla="*/ 70 w 94"/>
              <a:gd name="T25" fmla="*/ 4 h 108"/>
              <a:gd name="T26" fmla="*/ 65 w 94"/>
              <a:gd name="T27" fmla="*/ 2 h 108"/>
              <a:gd name="T28" fmla="*/ 58 w 94"/>
              <a:gd name="T29" fmla="*/ 1 h 108"/>
              <a:gd name="T30" fmla="*/ 51 w 94"/>
              <a:gd name="T31" fmla="*/ 0 h 108"/>
              <a:gd name="T32" fmla="*/ 45 w 94"/>
              <a:gd name="T33" fmla="*/ 0 h 108"/>
              <a:gd name="T34" fmla="*/ 38 w 94"/>
              <a:gd name="T35" fmla="*/ 1 h 108"/>
              <a:gd name="T36" fmla="*/ 31 w 94"/>
              <a:gd name="T37" fmla="*/ 2 h 108"/>
              <a:gd name="T38" fmla="*/ 24 w 94"/>
              <a:gd name="T39" fmla="*/ 4 h 108"/>
              <a:gd name="T40" fmla="*/ 18 w 94"/>
              <a:gd name="T41" fmla="*/ 8 h 108"/>
              <a:gd name="T42" fmla="*/ 13 w 94"/>
              <a:gd name="T43" fmla="*/ 12 h 108"/>
              <a:gd name="T44" fmla="*/ 8 w 94"/>
              <a:gd name="T45" fmla="*/ 17 h 108"/>
              <a:gd name="T46" fmla="*/ 5 w 94"/>
              <a:gd name="T47" fmla="*/ 22 h 108"/>
              <a:gd name="T48" fmla="*/ 2 w 94"/>
              <a:gd name="T49" fmla="*/ 28 h 108"/>
              <a:gd name="T50" fmla="*/ 0 w 94"/>
              <a:gd name="T51" fmla="*/ 36 h 108"/>
              <a:gd name="T52" fmla="*/ 1 w 94"/>
              <a:gd name="T53" fmla="*/ 49 h 108"/>
              <a:gd name="T54" fmla="*/ 24 w 94"/>
              <a:gd name="T55" fmla="*/ 97 h 108"/>
              <a:gd name="T56" fmla="*/ 71 w 94"/>
              <a:gd name="T57" fmla="*/ 107 h 108"/>
              <a:gd name="T58" fmla="*/ 72 w 94"/>
              <a:gd name="T59" fmla="*/ 93 h 108"/>
              <a:gd name="T60" fmla="*/ 73 w 94"/>
              <a:gd name="T61" fmla="*/ 90 h 108"/>
              <a:gd name="T62" fmla="*/ 76 w 94"/>
              <a:gd name="T63" fmla="*/ 89 h 108"/>
              <a:gd name="T64" fmla="*/ 79 w 94"/>
              <a:gd name="T65" fmla="*/ 89 h 108"/>
              <a:gd name="T66" fmla="*/ 82 w 94"/>
              <a:gd name="T67" fmla="*/ 90 h 108"/>
              <a:gd name="T68" fmla="*/ 83 w 94"/>
              <a:gd name="T69" fmla="*/ 90 h 108"/>
              <a:gd name="T70" fmla="*/ 86 w 94"/>
              <a:gd name="T71" fmla="*/ 90 h 108"/>
              <a:gd name="T72" fmla="*/ 89 w 94"/>
              <a:gd name="T73" fmla="*/ 88 h 108"/>
              <a:gd name="T74" fmla="*/ 89 w 94"/>
              <a:gd name="T75" fmla="*/ 84 h 108"/>
              <a:gd name="T76" fmla="*/ 90 w 94"/>
              <a:gd name="T77" fmla="*/ 81 h 108"/>
              <a:gd name="T78" fmla="*/ 91 w 94"/>
              <a:gd name="T79" fmla="*/ 79 h 108"/>
              <a:gd name="T80" fmla="*/ 90 w 94"/>
              <a:gd name="T81" fmla="*/ 77 h 108"/>
              <a:gd name="T82" fmla="*/ 89 w 94"/>
              <a:gd name="T83" fmla="*/ 75 h 108"/>
              <a:gd name="T84" fmla="*/ 90 w 94"/>
              <a:gd name="T85" fmla="*/ 73 h 108"/>
              <a:gd name="T86" fmla="*/ 91 w 94"/>
              <a:gd name="T87" fmla="*/ 71 h 108"/>
              <a:gd name="T88" fmla="*/ 90 w 94"/>
              <a:gd name="T89" fmla="*/ 66 h 108"/>
              <a:gd name="T90" fmla="*/ 92 w 94"/>
              <a:gd name="T91" fmla="*/ 63 h 108"/>
              <a:gd name="T92" fmla="*/ 94 w 94"/>
              <a:gd name="T93" fmla="*/ 61 h 108"/>
              <a:gd name="T94" fmla="*/ 28 w 94"/>
              <a:gd name="T95" fmla="*/ 46 h 108"/>
              <a:gd name="T96" fmla="*/ 22 w 94"/>
              <a:gd name="T97" fmla="*/ 47 h 108"/>
              <a:gd name="T98" fmla="*/ 18 w 94"/>
              <a:gd name="T99" fmla="*/ 44 h 108"/>
              <a:gd name="T100" fmla="*/ 17 w 94"/>
              <a:gd name="T101" fmla="*/ 38 h 108"/>
              <a:gd name="T102" fmla="*/ 20 w 94"/>
              <a:gd name="T103" fmla="*/ 33 h 108"/>
              <a:gd name="T104" fmla="*/ 26 w 94"/>
              <a:gd name="T105" fmla="*/ 33 h 108"/>
              <a:gd name="T106" fmla="*/ 30 w 94"/>
              <a:gd name="T107" fmla="*/ 36 h 108"/>
              <a:gd name="T108" fmla="*/ 31 w 94"/>
              <a:gd name="T109" fmla="*/ 42 h 108"/>
              <a:gd name="T110" fmla="*/ 67 w 94"/>
              <a:gd name="T111" fmla="*/ 35 h 108"/>
              <a:gd name="T112" fmla="*/ 59 w 94"/>
              <a:gd name="T113" fmla="*/ 44 h 108"/>
              <a:gd name="T114" fmla="*/ 47 w 94"/>
              <a:gd name="T115" fmla="*/ 45 h 108"/>
              <a:gd name="T116" fmla="*/ 38 w 94"/>
              <a:gd name="T117" fmla="*/ 37 h 108"/>
              <a:gd name="T118" fmla="*/ 37 w 94"/>
              <a:gd name="T119" fmla="*/ 25 h 108"/>
              <a:gd name="T120" fmla="*/ 45 w 94"/>
              <a:gd name="T121" fmla="*/ 16 h 108"/>
              <a:gd name="T122" fmla="*/ 57 w 94"/>
              <a:gd name="T123" fmla="*/ 15 h 108"/>
              <a:gd name="T124" fmla="*/ 66 w 94"/>
              <a:gd name="T125" fmla="*/ 2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4" h="108">
                <a:moveTo>
                  <a:pt x="25" y="43"/>
                </a:moveTo>
                <a:cubicBezTo>
                  <a:pt x="23" y="43"/>
                  <a:pt x="22" y="42"/>
                  <a:pt x="21" y="41"/>
                </a:cubicBezTo>
                <a:cubicBezTo>
                  <a:pt x="21" y="39"/>
                  <a:pt x="22" y="37"/>
                  <a:pt x="23" y="37"/>
                </a:cubicBezTo>
                <a:cubicBezTo>
                  <a:pt x="25" y="36"/>
                  <a:pt x="27" y="37"/>
                  <a:pt x="27" y="39"/>
                </a:cubicBezTo>
                <a:cubicBezTo>
                  <a:pt x="28" y="41"/>
                  <a:pt x="27" y="43"/>
                  <a:pt x="25" y="43"/>
                </a:cubicBezTo>
                <a:close/>
                <a:moveTo>
                  <a:pt x="52" y="24"/>
                </a:moveTo>
                <a:cubicBezTo>
                  <a:pt x="48" y="24"/>
                  <a:pt x="45" y="26"/>
                  <a:pt x="45" y="30"/>
                </a:cubicBezTo>
                <a:cubicBezTo>
                  <a:pt x="45" y="34"/>
                  <a:pt x="48" y="37"/>
                  <a:pt x="52" y="37"/>
                </a:cubicBezTo>
                <a:cubicBezTo>
                  <a:pt x="56" y="37"/>
                  <a:pt x="59" y="34"/>
                  <a:pt x="59" y="30"/>
                </a:cubicBezTo>
                <a:cubicBezTo>
                  <a:pt x="59" y="26"/>
                  <a:pt x="56" y="24"/>
                  <a:pt x="52" y="24"/>
                </a:cubicBezTo>
                <a:close/>
                <a:moveTo>
                  <a:pt x="94" y="61"/>
                </a:moveTo>
                <a:cubicBezTo>
                  <a:pt x="93" y="58"/>
                  <a:pt x="93" y="58"/>
                  <a:pt x="93" y="58"/>
                </a:cubicBezTo>
                <a:cubicBezTo>
                  <a:pt x="92" y="56"/>
                  <a:pt x="92" y="56"/>
                  <a:pt x="92" y="56"/>
                </a:cubicBezTo>
                <a:cubicBezTo>
                  <a:pt x="92" y="54"/>
                  <a:pt x="92" y="54"/>
                  <a:pt x="92" y="54"/>
                </a:cubicBezTo>
                <a:cubicBezTo>
                  <a:pt x="91" y="52"/>
                  <a:pt x="91" y="52"/>
                  <a:pt x="91" y="52"/>
                </a:cubicBezTo>
                <a:cubicBezTo>
                  <a:pt x="90" y="50"/>
                  <a:pt x="90" y="50"/>
                  <a:pt x="90" y="50"/>
                </a:cubicBezTo>
                <a:cubicBezTo>
                  <a:pt x="89" y="48"/>
                  <a:pt x="89" y="48"/>
                  <a:pt x="89" y="48"/>
                </a:cubicBezTo>
                <a:cubicBezTo>
                  <a:pt x="89" y="46"/>
                  <a:pt x="89" y="46"/>
                  <a:pt x="89" y="46"/>
                </a:cubicBezTo>
                <a:cubicBezTo>
                  <a:pt x="88" y="44"/>
                  <a:pt x="88" y="44"/>
                  <a:pt x="88" y="44"/>
                </a:cubicBezTo>
                <a:cubicBezTo>
                  <a:pt x="88" y="43"/>
                  <a:pt x="88" y="43"/>
                  <a:pt x="88" y="43"/>
                </a:cubicBezTo>
                <a:cubicBezTo>
                  <a:pt x="89" y="43"/>
                  <a:pt x="89" y="43"/>
                  <a:pt x="89" y="43"/>
                </a:cubicBezTo>
                <a:cubicBezTo>
                  <a:pt x="89" y="42"/>
                  <a:pt x="89" y="42"/>
                  <a:pt x="89" y="42"/>
                </a:cubicBezTo>
                <a:cubicBezTo>
                  <a:pt x="89" y="41"/>
                  <a:pt x="89" y="41"/>
                  <a:pt x="89" y="41"/>
                </a:cubicBezTo>
                <a:cubicBezTo>
                  <a:pt x="89" y="39"/>
                  <a:pt x="89" y="39"/>
                  <a:pt x="89" y="39"/>
                </a:cubicBezTo>
                <a:cubicBezTo>
                  <a:pt x="89" y="37"/>
                  <a:pt x="89" y="37"/>
                  <a:pt x="89" y="37"/>
                </a:cubicBezTo>
                <a:cubicBezTo>
                  <a:pt x="88" y="36"/>
                  <a:pt x="88" y="36"/>
                  <a:pt x="88" y="36"/>
                </a:cubicBezTo>
                <a:cubicBezTo>
                  <a:pt x="87" y="34"/>
                  <a:pt x="87" y="34"/>
                  <a:pt x="87" y="34"/>
                </a:cubicBezTo>
                <a:cubicBezTo>
                  <a:pt x="87" y="32"/>
                  <a:pt x="87" y="32"/>
                  <a:pt x="87" y="32"/>
                </a:cubicBezTo>
                <a:cubicBezTo>
                  <a:pt x="86" y="30"/>
                  <a:pt x="86" y="30"/>
                  <a:pt x="86" y="30"/>
                </a:cubicBezTo>
                <a:cubicBezTo>
                  <a:pt x="86" y="29"/>
                  <a:pt x="86" y="29"/>
                  <a:pt x="86" y="29"/>
                </a:cubicBezTo>
                <a:cubicBezTo>
                  <a:pt x="85" y="27"/>
                  <a:pt x="85" y="27"/>
                  <a:pt x="85" y="27"/>
                </a:cubicBezTo>
                <a:cubicBezTo>
                  <a:pt x="84" y="25"/>
                  <a:pt x="84" y="25"/>
                  <a:pt x="84" y="25"/>
                </a:cubicBezTo>
                <a:cubicBezTo>
                  <a:pt x="83" y="24"/>
                  <a:pt x="83" y="24"/>
                  <a:pt x="83" y="24"/>
                </a:cubicBezTo>
                <a:cubicBezTo>
                  <a:pt x="83" y="22"/>
                  <a:pt x="83" y="22"/>
                  <a:pt x="83" y="22"/>
                </a:cubicBezTo>
                <a:cubicBezTo>
                  <a:pt x="85" y="21"/>
                  <a:pt x="85" y="21"/>
                  <a:pt x="85" y="21"/>
                </a:cubicBezTo>
                <a:cubicBezTo>
                  <a:pt x="84" y="19"/>
                  <a:pt x="84" y="19"/>
                  <a:pt x="84" y="19"/>
                </a:cubicBezTo>
                <a:cubicBezTo>
                  <a:pt x="83" y="18"/>
                  <a:pt x="83" y="18"/>
                  <a:pt x="83" y="18"/>
                </a:cubicBezTo>
                <a:cubicBezTo>
                  <a:pt x="82" y="16"/>
                  <a:pt x="82" y="16"/>
                  <a:pt x="82" y="16"/>
                </a:cubicBezTo>
                <a:cubicBezTo>
                  <a:pt x="81" y="15"/>
                  <a:pt x="81" y="15"/>
                  <a:pt x="81" y="15"/>
                </a:cubicBezTo>
                <a:cubicBezTo>
                  <a:pt x="80" y="14"/>
                  <a:pt x="80" y="14"/>
                  <a:pt x="80" y="14"/>
                </a:cubicBezTo>
                <a:cubicBezTo>
                  <a:pt x="79" y="13"/>
                  <a:pt x="79" y="13"/>
                  <a:pt x="79" y="13"/>
                </a:cubicBezTo>
                <a:cubicBezTo>
                  <a:pt x="78" y="12"/>
                  <a:pt x="78" y="12"/>
                  <a:pt x="78" y="12"/>
                </a:cubicBezTo>
                <a:cubicBezTo>
                  <a:pt x="77" y="11"/>
                  <a:pt x="77" y="11"/>
                  <a:pt x="77" y="11"/>
                </a:cubicBezTo>
                <a:cubicBezTo>
                  <a:pt x="76" y="10"/>
                  <a:pt x="76" y="10"/>
                  <a:pt x="76" y="10"/>
                </a:cubicBezTo>
                <a:cubicBezTo>
                  <a:pt x="79" y="9"/>
                  <a:pt x="79" y="9"/>
                  <a:pt x="79" y="9"/>
                </a:cubicBezTo>
                <a:cubicBezTo>
                  <a:pt x="78" y="8"/>
                  <a:pt x="78" y="8"/>
                  <a:pt x="78" y="8"/>
                </a:cubicBezTo>
                <a:cubicBezTo>
                  <a:pt x="76" y="7"/>
                  <a:pt x="76" y="7"/>
                  <a:pt x="76" y="7"/>
                </a:cubicBezTo>
                <a:cubicBezTo>
                  <a:pt x="75" y="7"/>
                  <a:pt x="75" y="7"/>
                  <a:pt x="75" y="7"/>
                </a:cubicBezTo>
                <a:cubicBezTo>
                  <a:pt x="74" y="6"/>
                  <a:pt x="74" y="6"/>
                  <a:pt x="74" y="6"/>
                </a:cubicBezTo>
                <a:cubicBezTo>
                  <a:pt x="73" y="5"/>
                  <a:pt x="73" y="5"/>
                  <a:pt x="73" y="5"/>
                </a:cubicBezTo>
                <a:cubicBezTo>
                  <a:pt x="72" y="5"/>
                  <a:pt x="72" y="5"/>
                  <a:pt x="72" y="5"/>
                </a:cubicBezTo>
                <a:cubicBezTo>
                  <a:pt x="70" y="4"/>
                  <a:pt x="70" y="4"/>
                  <a:pt x="70" y="4"/>
                </a:cubicBezTo>
                <a:cubicBezTo>
                  <a:pt x="69" y="4"/>
                  <a:pt x="69" y="4"/>
                  <a:pt x="69" y="4"/>
                </a:cubicBezTo>
                <a:cubicBezTo>
                  <a:pt x="68" y="3"/>
                  <a:pt x="68" y="3"/>
                  <a:pt x="68" y="3"/>
                </a:cubicBezTo>
                <a:cubicBezTo>
                  <a:pt x="66" y="3"/>
                  <a:pt x="66" y="3"/>
                  <a:pt x="66" y="3"/>
                </a:cubicBezTo>
                <a:cubicBezTo>
                  <a:pt x="65" y="2"/>
                  <a:pt x="65" y="2"/>
                  <a:pt x="65" y="2"/>
                </a:cubicBezTo>
                <a:cubicBezTo>
                  <a:pt x="63" y="2"/>
                  <a:pt x="63" y="2"/>
                  <a:pt x="63" y="2"/>
                </a:cubicBezTo>
                <a:cubicBezTo>
                  <a:pt x="61" y="1"/>
                  <a:pt x="61" y="1"/>
                  <a:pt x="61" y="1"/>
                </a:cubicBezTo>
                <a:cubicBezTo>
                  <a:pt x="60" y="1"/>
                  <a:pt x="60" y="1"/>
                  <a:pt x="60" y="1"/>
                </a:cubicBezTo>
                <a:cubicBezTo>
                  <a:pt x="58" y="1"/>
                  <a:pt x="58" y="1"/>
                  <a:pt x="58" y="1"/>
                </a:cubicBezTo>
                <a:cubicBezTo>
                  <a:pt x="56" y="0"/>
                  <a:pt x="56" y="0"/>
                  <a:pt x="56" y="0"/>
                </a:cubicBezTo>
                <a:cubicBezTo>
                  <a:pt x="55" y="0"/>
                  <a:pt x="55" y="0"/>
                  <a:pt x="55" y="0"/>
                </a:cubicBezTo>
                <a:cubicBezTo>
                  <a:pt x="53" y="0"/>
                  <a:pt x="53" y="0"/>
                  <a:pt x="53" y="0"/>
                </a:cubicBezTo>
                <a:cubicBezTo>
                  <a:pt x="51" y="0"/>
                  <a:pt x="51" y="0"/>
                  <a:pt x="51" y="0"/>
                </a:cubicBezTo>
                <a:cubicBezTo>
                  <a:pt x="50" y="0"/>
                  <a:pt x="50" y="0"/>
                  <a:pt x="50" y="0"/>
                </a:cubicBezTo>
                <a:cubicBezTo>
                  <a:pt x="48" y="0"/>
                  <a:pt x="48" y="0"/>
                  <a:pt x="48" y="0"/>
                </a:cubicBezTo>
                <a:cubicBezTo>
                  <a:pt x="46" y="0"/>
                  <a:pt x="46" y="0"/>
                  <a:pt x="46" y="0"/>
                </a:cubicBezTo>
                <a:cubicBezTo>
                  <a:pt x="45" y="0"/>
                  <a:pt x="45" y="0"/>
                  <a:pt x="45" y="0"/>
                </a:cubicBezTo>
                <a:cubicBezTo>
                  <a:pt x="43" y="0"/>
                  <a:pt x="43" y="0"/>
                  <a:pt x="43" y="0"/>
                </a:cubicBezTo>
                <a:cubicBezTo>
                  <a:pt x="41" y="0"/>
                  <a:pt x="41" y="0"/>
                  <a:pt x="41" y="0"/>
                </a:cubicBezTo>
                <a:cubicBezTo>
                  <a:pt x="40" y="0"/>
                  <a:pt x="40" y="0"/>
                  <a:pt x="40" y="0"/>
                </a:cubicBezTo>
                <a:cubicBezTo>
                  <a:pt x="38" y="1"/>
                  <a:pt x="38" y="1"/>
                  <a:pt x="38" y="1"/>
                </a:cubicBezTo>
                <a:cubicBezTo>
                  <a:pt x="36" y="1"/>
                  <a:pt x="36" y="1"/>
                  <a:pt x="36" y="1"/>
                </a:cubicBezTo>
                <a:cubicBezTo>
                  <a:pt x="35" y="1"/>
                  <a:pt x="35" y="1"/>
                  <a:pt x="35" y="1"/>
                </a:cubicBezTo>
                <a:cubicBezTo>
                  <a:pt x="33" y="2"/>
                  <a:pt x="33" y="2"/>
                  <a:pt x="33" y="2"/>
                </a:cubicBezTo>
                <a:cubicBezTo>
                  <a:pt x="31" y="2"/>
                  <a:pt x="31" y="2"/>
                  <a:pt x="31" y="2"/>
                </a:cubicBezTo>
                <a:cubicBezTo>
                  <a:pt x="29" y="3"/>
                  <a:pt x="29" y="3"/>
                  <a:pt x="29" y="3"/>
                </a:cubicBezTo>
                <a:cubicBezTo>
                  <a:pt x="28" y="3"/>
                  <a:pt x="28" y="3"/>
                  <a:pt x="28" y="3"/>
                </a:cubicBezTo>
                <a:cubicBezTo>
                  <a:pt x="26" y="4"/>
                  <a:pt x="26" y="4"/>
                  <a:pt x="26" y="4"/>
                </a:cubicBezTo>
                <a:cubicBezTo>
                  <a:pt x="24" y="4"/>
                  <a:pt x="24" y="4"/>
                  <a:pt x="24" y="4"/>
                </a:cubicBezTo>
                <a:cubicBezTo>
                  <a:pt x="23" y="5"/>
                  <a:pt x="23" y="5"/>
                  <a:pt x="23" y="5"/>
                </a:cubicBezTo>
                <a:cubicBezTo>
                  <a:pt x="21" y="6"/>
                  <a:pt x="21" y="6"/>
                  <a:pt x="21" y="6"/>
                </a:cubicBezTo>
                <a:cubicBezTo>
                  <a:pt x="20" y="7"/>
                  <a:pt x="20" y="7"/>
                  <a:pt x="20" y="7"/>
                </a:cubicBezTo>
                <a:cubicBezTo>
                  <a:pt x="18" y="8"/>
                  <a:pt x="18" y="8"/>
                  <a:pt x="18" y="8"/>
                </a:cubicBezTo>
                <a:cubicBezTo>
                  <a:pt x="17" y="9"/>
                  <a:pt x="17" y="9"/>
                  <a:pt x="17" y="9"/>
                </a:cubicBezTo>
                <a:cubicBezTo>
                  <a:pt x="15" y="10"/>
                  <a:pt x="15" y="10"/>
                  <a:pt x="15" y="10"/>
                </a:cubicBezTo>
                <a:cubicBezTo>
                  <a:pt x="14" y="11"/>
                  <a:pt x="14" y="11"/>
                  <a:pt x="14" y="11"/>
                </a:cubicBezTo>
                <a:cubicBezTo>
                  <a:pt x="13" y="12"/>
                  <a:pt x="13" y="12"/>
                  <a:pt x="13" y="12"/>
                </a:cubicBezTo>
                <a:cubicBezTo>
                  <a:pt x="12" y="13"/>
                  <a:pt x="12" y="13"/>
                  <a:pt x="12" y="13"/>
                </a:cubicBezTo>
                <a:cubicBezTo>
                  <a:pt x="10" y="14"/>
                  <a:pt x="10" y="14"/>
                  <a:pt x="10" y="14"/>
                </a:cubicBezTo>
                <a:cubicBezTo>
                  <a:pt x="9" y="15"/>
                  <a:pt x="9" y="15"/>
                  <a:pt x="9" y="15"/>
                </a:cubicBezTo>
                <a:cubicBezTo>
                  <a:pt x="8" y="17"/>
                  <a:pt x="8" y="17"/>
                  <a:pt x="8" y="17"/>
                </a:cubicBezTo>
                <a:cubicBezTo>
                  <a:pt x="7" y="18"/>
                  <a:pt x="7" y="18"/>
                  <a:pt x="7" y="18"/>
                </a:cubicBezTo>
                <a:cubicBezTo>
                  <a:pt x="6" y="19"/>
                  <a:pt x="6" y="19"/>
                  <a:pt x="6" y="19"/>
                </a:cubicBezTo>
                <a:cubicBezTo>
                  <a:pt x="5" y="21"/>
                  <a:pt x="5" y="21"/>
                  <a:pt x="5" y="21"/>
                </a:cubicBezTo>
                <a:cubicBezTo>
                  <a:pt x="5" y="22"/>
                  <a:pt x="5" y="22"/>
                  <a:pt x="5" y="22"/>
                </a:cubicBezTo>
                <a:cubicBezTo>
                  <a:pt x="4" y="24"/>
                  <a:pt x="4" y="24"/>
                  <a:pt x="4" y="24"/>
                </a:cubicBezTo>
                <a:cubicBezTo>
                  <a:pt x="3" y="25"/>
                  <a:pt x="3" y="25"/>
                  <a:pt x="3" y="25"/>
                </a:cubicBezTo>
                <a:cubicBezTo>
                  <a:pt x="3" y="27"/>
                  <a:pt x="3" y="27"/>
                  <a:pt x="3" y="27"/>
                </a:cubicBezTo>
                <a:cubicBezTo>
                  <a:pt x="2" y="28"/>
                  <a:pt x="2" y="28"/>
                  <a:pt x="2" y="28"/>
                </a:cubicBezTo>
                <a:cubicBezTo>
                  <a:pt x="2" y="30"/>
                  <a:pt x="2" y="30"/>
                  <a:pt x="2" y="30"/>
                </a:cubicBezTo>
                <a:cubicBezTo>
                  <a:pt x="1" y="31"/>
                  <a:pt x="1" y="31"/>
                  <a:pt x="1" y="31"/>
                </a:cubicBezTo>
                <a:cubicBezTo>
                  <a:pt x="1" y="33"/>
                  <a:pt x="1" y="33"/>
                  <a:pt x="1" y="33"/>
                </a:cubicBezTo>
                <a:cubicBezTo>
                  <a:pt x="0" y="36"/>
                  <a:pt x="0" y="36"/>
                  <a:pt x="0" y="36"/>
                </a:cubicBezTo>
                <a:cubicBezTo>
                  <a:pt x="0" y="40"/>
                  <a:pt x="0" y="40"/>
                  <a:pt x="0" y="40"/>
                </a:cubicBezTo>
                <a:cubicBezTo>
                  <a:pt x="0" y="43"/>
                  <a:pt x="0" y="43"/>
                  <a:pt x="0" y="43"/>
                </a:cubicBezTo>
                <a:cubicBezTo>
                  <a:pt x="1" y="46"/>
                  <a:pt x="1" y="46"/>
                  <a:pt x="1" y="46"/>
                </a:cubicBezTo>
                <a:cubicBezTo>
                  <a:pt x="1" y="49"/>
                  <a:pt x="1" y="49"/>
                  <a:pt x="1" y="49"/>
                </a:cubicBezTo>
                <a:cubicBezTo>
                  <a:pt x="2" y="52"/>
                  <a:pt x="2" y="52"/>
                  <a:pt x="2" y="52"/>
                </a:cubicBezTo>
                <a:cubicBezTo>
                  <a:pt x="3" y="56"/>
                  <a:pt x="3" y="56"/>
                  <a:pt x="3" y="56"/>
                </a:cubicBezTo>
                <a:cubicBezTo>
                  <a:pt x="11" y="69"/>
                  <a:pt x="11" y="69"/>
                  <a:pt x="11" y="69"/>
                </a:cubicBezTo>
                <a:cubicBezTo>
                  <a:pt x="25" y="83"/>
                  <a:pt x="24" y="97"/>
                  <a:pt x="24" y="97"/>
                </a:cubicBezTo>
                <a:cubicBezTo>
                  <a:pt x="24" y="100"/>
                  <a:pt x="24" y="100"/>
                  <a:pt x="24" y="100"/>
                </a:cubicBezTo>
                <a:cubicBezTo>
                  <a:pt x="24" y="108"/>
                  <a:pt x="24" y="108"/>
                  <a:pt x="24" y="108"/>
                </a:cubicBezTo>
                <a:cubicBezTo>
                  <a:pt x="71" y="108"/>
                  <a:pt x="71" y="108"/>
                  <a:pt x="71" y="108"/>
                </a:cubicBezTo>
                <a:cubicBezTo>
                  <a:pt x="71" y="107"/>
                  <a:pt x="71" y="107"/>
                  <a:pt x="71" y="107"/>
                </a:cubicBezTo>
                <a:cubicBezTo>
                  <a:pt x="71" y="105"/>
                  <a:pt x="71" y="105"/>
                  <a:pt x="71" y="105"/>
                </a:cubicBezTo>
                <a:cubicBezTo>
                  <a:pt x="71" y="102"/>
                  <a:pt x="71" y="102"/>
                  <a:pt x="71" y="102"/>
                </a:cubicBezTo>
                <a:cubicBezTo>
                  <a:pt x="72" y="96"/>
                  <a:pt x="72" y="96"/>
                  <a:pt x="72" y="96"/>
                </a:cubicBezTo>
                <a:cubicBezTo>
                  <a:pt x="72" y="93"/>
                  <a:pt x="72" y="93"/>
                  <a:pt x="72" y="93"/>
                </a:cubicBezTo>
                <a:cubicBezTo>
                  <a:pt x="72" y="92"/>
                  <a:pt x="72" y="92"/>
                  <a:pt x="72" y="92"/>
                </a:cubicBezTo>
                <a:cubicBezTo>
                  <a:pt x="72" y="91"/>
                  <a:pt x="72" y="91"/>
                  <a:pt x="72" y="91"/>
                </a:cubicBezTo>
                <a:cubicBezTo>
                  <a:pt x="73" y="91"/>
                  <a:pt x="73" y="91"/>
                  <a:pt x="73" y="91"/>
                </a:cubicBezTo>
                <a:cubicBezTo>
                  <a:pt x="73" y="90"/>
                  <a:pt x="73" y="90"/>
                  <a:pt x="73" y="90"/>
                </a:cubicBezTo>
                <a:cubicBezTo>
                  <a:pt x="74" y="90"/>
                  <a:pt x="74" y="90"/>
                  <a:pt x="74" y="90"/>
                </a:cubicBezTo>
                <a:cubicBezTo>
                  <a:pt x="74" y="90"/>
                  <a:pt x="74" y="90"/>
                  <a:pt x="74" y="90"/>
                </a:cubicBezTo>
                <a:cubicBezTo>
                  <a:pt x="75" y="90"/>
                  <a:pt x="75" y="90"/>
                  <a:pt x="75" y="90"/>
                </a:cubicBezTo>
                <a:cubicBezTo>
                  <a:pt x="76" y="89"/>
                  <a:pt x="76" y="89"/>
                  <a:pt x="76" y="89"/>
                </a:cubicBezTo>
                <a:cubicBezTo>
                  <a:pt x="77" y="89"/>
                  <a:pt x="77" y="89"/>
                  <a:pt x="77" y="89"/>
                </a:cubicBezTo>
                <a:cubicBezTo>
                  <a:pt x="78" y="89"/>
                  <a:pt x="78" y="89"/>
                  <a:pt x="78" y="89"/>
                </a:cubicBezTo>
                <a:cubicBezTo>
                  <a:pt x="78" y="89"/>
                  <a:pt x="78" y="89"/>
                  <a:pt x="78" y="89"/>
                </a:cubicBezTo>
                <a:cubicBezTo>
                  <a:pt x="79" y="89"/>
                  <a:pt x="79" y="89"/>
                  <a:pt x="79" y="89"/>
                </a:cubicBezTo>
                <a:cubicBezTo>
                  <a:pt x="80" y="89"/>
                  <a:pt x="80" y="89"/>
                  <a:pt x="80" y="89"/>
                </a:cubicBezTo>
                <a:cubicBezTo>
                  <a:pt x="81" y="90"/>
                  <a:pt x="81" y="90"/>
                  <a:pt x="81" y="90"/>
                </a:cubicBezTo>
                <a:cubicBezTo>
                  <a:pt x="81" y="90"/>
                  <a:pt x="81" y="90"/>
                  <a:pt x="81" y="90"/>
                </a:cubicBezTo>
                <a:cubicBezTo>
                  <a:pt x="82" y="90"/>
                  <a:pt x="82" y="90"/>
                  <a:pt x="82" y="90"/>
                </a:cubicBezTo>
                <a:cubicBezTo>
                  <a:pt x="83" y="90"/>
                  <a:pt x="83" y="90"/>
                  <a:pt x="83" y="90"/>
                </a:cubicBezTo>
                <a:cubicBezTo>
                  <a:pt x="81" y="90"/>
                  <a:pt x="81" y="90"/>
                  <a:pt x="81" y="90"/>
                </a:cubicBezTo>
                <a:cubicBezTo>
                  <a:pt x="82" y="90"/>
                  <a:pt x="82" y="90"/>
                  <a:pt x="82" y="90"/>
                </a:cubicBezTo>
                <a:cubicBezTo>
                  <a:pt x="83" y="90"/>
                  <a:pt x="83" y="90"/>
                  <a:pt x="83" y="90"/>
                </a:cubicBezTo>
                <a:cubicBezTo>
                  <a:pt x="84" y="90"/>
                  <a:pt x="84" y="90"/>
                  <a:pt x="84" y="90"/>
                </a:cubicBezTo>
                <a:cubicBezTo>
                  <a:pt x="85" y="90"/>
                  <a:pt x="85" y="90"/>
                  <a:pt x="85" y="90"/>
                </a:cubicBezTo>
                <a:cubicBezTo>
                  <a:pt x="86" y="90"/>
                  <a:pt x="86" y="90"/>
                  <a:pt x="86" y="90"/>
                </a:cubicBezTo>
                <a:cubicBezTo>
                  <a:pt x="86" y="90"/>
                  <a:pt x="86" y="90"/>
                  <a:pt x="86" y="90"/>
                </a:cubicBezTo>
                <a:cubicBezTo>
                  <a:pt x="87" y="89"/>
                  <a:pt x="87" y="89"/>
                  <a:pt x="87" y="89"/>
                </a:cubicBezTo>
                <a:cubicBezTo>
                  <a:pt x="88" y="89"/>
                  <a:pt x="88" y="89"/>
                  <a:pt x="88" y="89"/>
                </a:cubicBezTo>
                <a:cubicBezTo>
                  <a:pt x="88" y="88"/>
                  <a:pt x="88" y="88"/>
                  <a:pt x="88" y="88"/>
                </a:cubicBezTo>
                <a:cubicBezTo>
                  <a:pt x="89" y="88"/>
                  <a:pt x="89" y="88"/>
                  <a:pt x="89" y="88"/>
                </a:cubicBezTo>
                <a:cubicBezTo>
                  <a:pt x="89" y="87"/>
                  <a:pt x="89" y="87"/>
                  <a:pt x="89" y="87"/>
                </a:cubicBezTo>
                <a:cubicBezTo>
                  <a:pt x="89" y="86"/>
                  <a:pt x="89" y="86"/>
                  <a:pt x="89" y="86"/>
                </a:cubicBezTo>
                <a:cubicBezTo>
                  <a:pt x="89" y="85"/>
                  <a:pt x="89" y="85"/>
                  <a:pt x="89" y="85"/>
                </a:cubicBezTo>
                <a:cubicBezTo>
                  <a:pt x="89" y="84"/>
                  <a:pt x="89" y="84"/>
                  <a:pt x="89" y="84"/>
                </a:cubicBezTo>
                <a:cubicBezTo>
                  <a:pt x="89" y="82"/>
                  <a:pt x="89" y="82"/>
                  <a:pt x="89" y="82"/>
                </a:cubicBezTo>
                <a:cubicBezTo>
                  <a:pt x="89" y="82"/>
                  <a:pt x="89" y="82"/>
                  <a:pt x="89" y="82"/>
                </a:cubicBezTo>
                <a:cubicBezTo>
                  <a:pt x="89" y="81"/>
                  <a:pt x="89" y="81"/>
                  <a:pt x="89" y="81"/>
                </a:cubicBezTo>
                <a:cubicBezTo>
                  <a:pt x="90" y="81"/>
                  <a:pt x="90" y="81"/>
                  <a:pt x="90" y="81"/>
                </a:cubicBezTo>
                <a:cubicBezTo>
                  <a:pt x="90" y="80"/>
                  <a:pt x="90" y="80"/>
                  <a:pt x="90" y="80"/>
                </a:cubicBezTo>
                <a:cubicBezTo>
                  <a:pt x="90" y="80"/>
                  <a:pt x="90" y="80"/>
                  <a:pt x="90" y="80"/>
                </a:cubicBezTo>
                <a:cubicBezTo>
                  <a:pt x="90" y="79"/>
                  <a:pt x="90" y="79"/>
                  <a:pt x="90" y="79"/>
                </a:cubicBezTo>
                <a:cubicBezTo>
                  <a:pt x="91" y="79"/>
                  <a:pt x="91" y="79"/>
                  <a:pt x="91" y="79"/>
                </a:cubicBezTo>
                <a:cubicBezTo>
                  <a:pt x="91" y="78"/>
                  <a:pt x="91" y="78"/>
                  <a:pt x="91" y="78"/>
                </a:cubicBezTo>
                <a:cubicBezTo>
                  <a:pt x="91" y="78"/>
                  <a:pt x="91" y="78"/>
                  <a:pt x="91" y="78"/>
                </a:cubicBezTo>
                <a:cubicBezTo>
                  <a:pt x="91" y="77"/>
                  <a:pt x="91" y="77"/>
                  <a:pt x="91" y="77"/>
                </a:cubicBezTo>
                <a:cubicBezTo>
                  <a:pt x="90" y="77"/>
                  <a:pt x="90" y="77"/>
                  <a:pt x="90" y="77"/>
                </a:cubicBezTo>
                <a:cubicBezTo>
                  <a:pt x="90" y="76"/>
                  <a:pt x="90" y="76"/>
                  <a:pt x="90" y="76"/>
                </a:cubicBezTo>
                <a:cubicBezTo>
                  <a:pt x="90" y="76"/>
                  <a:pt x="90" y="76"/>
                  <a:pt x="90" y="76"/>
                </a:cubicBezTo>
                <a:cubicBezTo>
                  <a:pt x="89" y="75"/>
                  <a:pt x="89" y="75"/>
                  <a:pt x="89" y="75"/>
                </a:cubicBezTo>
                <a:cubicBezTo>
                  <a:pt x="89" y="75"/>
                  <a:pt x="89" y="75"/>
                  <a:pt x="89" y="75"/>
                </a:cubicBezTo>
                <a:cubicBezTo>
                  <a:pt x="88" y="75"/>
                  <a:pt x="88" y="75"/>
                  <a:pt x="88" y="75"/>
                </a:cubicBezTo>
                <a:cubicBezTo>
                  <a:pt x="89" y="74"/>
                  <a:pt x="89" y="74"/>
                  <a:pt x="89" y="74"/>
                </a:cubicBezTo>
                <a:cubicBezTo>
                  <a:pt x="89" y="74"/>
                  <a:pt x="89" y="74"/>
                  <a:pt x="89" y="74"/>
                </a:cubicBezTo>
                <a:cubicBezTo>
                  <a:pt x="90" y="73"/>
                  <a:pt x="90" y="73"/>
                  <a:pt x="90" y="73"/>
                </a:cubicBezTo>
                <a:cubicBezTo>
                  <a:pt x="90" y="73"/>
                  <a:pt x="90" y="73"/>
                  <a:pt x="90" y="73"/>
                </a:cubicBezTo>
                <a:cubicBezTo>
                  <a:pt x="91" y="72"/>
                  <a:pt x="91" y="72"/>
                  <a:pt x="91" y="72"/>
                </a:cubicBezTo>
                <a:cubicBezTo>
                  <a:pt x="91" y="72"/>
                  <a:pt x="91" y="72"/>
                  <a:pt x="91" y="72"/>
                </a:cubicBezTo>
                <a:cubicBezTo>
                  <a:pt x="91" y="71"/>
                  <a:pt x="91" y="71"/>
                  <a:pt x="91" y="71"/>
                </a:cubicBezTo>
                <a:cubicBezTo>
                  <a:pt x="91" y="71"/>
                  <a:pt x="91" y="71"/>
                  <a:pt x="91" y="71"/>
                </a:cubicBezTo>
                <a:cubicBezTo>
                  <a:pt x="90" y="69"/>
                  <a:pt x="90" y="69"/>
                  <a:pt x="90" y="69"/>
                </a:cubicBezTo>
                <a:cubicBezTo>
                  <a:pt x="90" y="67"/>
                  <a:pt x="90" y="67"/>
                  <a:pt x="90" y="67"/>
                </a:cubicBezTo>
                <a:cubicBezTo>
                  <a:pt x="90" y="66"/>
                  <a:pt x="90" y="66"/>
                  <a:pt x="90" y="66"/>
                </a:cubicBezTo>
                <a:cubicBezTo>
                  <a:pt x="90" y="64"/>
                  <a:pt x="90" y="64"/>
                  <a:pt x="90" y="64"/>
                </a:cubicBezTo>
                <a:cubicBezTo>
                  <a:pt x="91" y="64"/>
                  <a:pt x="91" y="64"/>
                  <a:pt x="91" y="64"/>
                </a:cubicBezTo>
                <a:cubicBezTo>
                  <a:pt x="92" y="63"/>
                  <a:pt x="92" y="63"/>
                  <a:pt x="92" y="63"/>
                </a:cubicBezTo>
                <a:cubicBezTo>
                  <a:pt x="92" y="63"/>
                  <a:pt x="92" y="63"/>
                  <a:pt x="92" y="63"/>
                </a:cubicBezTo>
                <a:cubicBezTo>
                  <a:pt x="93" y="63"/>
                  <a:pt x="93" y="63"/>
                  <a:pt x="93" y="63"/>
                </a:cubicBezTo>
                <a:cubicBezTo>
                  <a:pt x="93" y="62"/>
                  <a:pt x="93" y="62"/>
                  <a:pt x="93" y="62"/>
                </a:cubicBezTo>
                <a:cubicBezTo>
                  <a:pt x="94" y="62"/>
                  <a:pt x="94" y="62"/>
                  <a:pt x="94" y="62"/>
                </a:cubicBezTo>
                <a:cubicBezTo>
                  <a:pt x="94" y="61"/>
                  <a:pt x="94" y="61"/>
                  <a:pt x="94" y="61"/>
                </a:cubicBezTo>
                <a:close/>
                <a:moveTo>
                  <a:pt x="33" y="44"/>
                </a:moveTo>
                <a:cubicBezTo>
                  <a:pt x="32" y="46"/>
                  <a:pt x="32" y="46"/>
                  <a:pt x="32" y="46"/>
                </a:cubicBezTo>
                <a:cubicBezTo>
                  <a:pt x="32" y="46"/>
                  <a:pt x="29" y="46"/>
                  <a:pt x="29" y="46"/>
                </a:cubicBezTo>
                <a:cubicBezTo>
                  <a:pt x="28" y="46"/>
                  <a:pt x="28" y="46"/>
                  <a:pt x="28" y="46"/>
                </a:cubicBezTo>
                <a:cubicBezTo>
                  <a:pt x="28" y="46"/>
                  <a:pt x="28" y="49"/>
                  <a:pt x="28" y="49"/>
                </a:cubicBezTo>
                <a:cubicBezTo>
                  <a:pt x="25" y="50"/>
                  <a:pt x="25" y="50"/>
                  <a:pt x="25" y="50"/>
                </a:cubicBezTo>
                <a:cubicBezTo>
                  <a:pt x="25" y="50"/>
                  <a:pt x="24" y="47"/>
                  <a:pt x="24" y="47"/>
                </a:cubicBezTo>
                <a:cubicBezTo>
                  <a:pt x="22" y="47"/>
                  <a:pt x="22" y="47"/>
                  <a:pt x="22" y="47"/>
                </a:cubicBezTo>
                <a:cubicBezTo>
                  <a:pt x="22" y="47"/>
                  <a:pt x="20" y="49"/>
                  <a:pt x="20" y="49"/>
                </a:cubicBezTo>
                <a:cubicBezTo>
                  <a:pt x="18" y="48"/>
                  <a:pt x="18" y="48"/>
                  <a:pt x="18" y="48"/>
                </a:cubicBezTo>
                <a:cubicBezTo>
                  <a:pt x="18" y="48"/>
                  <a:pt x="19" y="45"/>
                  <a:pt x="19" y="45"/>
                </a:cubicBezTo>
                <a:cubicBezTo>
                  <a:pt x="18" y="44"/>
                  <a:pt x="18" y="44"/>
                  <a:pt x="18" y="44"/>
                </a:cubicBezTo>
                <a:cubicBezTo>
                  <a:pt x="18" y="44"/>
                  <a:pt x="15" y="43"/>
                  <a:pt x="15" y="43"/>
                </a:cubicBezTo>
                <a:cubicBezTo>
                  <a:pt x="14" y="41"/>
                  <a:pt x="14" y="41"/>
                  <a:pt x="14" y="41"/>
                </a:cubicBezTo>
                <a:cubicBezTo>
                  <a:pt x="14" y="41"/>
                  <a:pt x="17" y="39"/>
                  <a:pt x="17" y="39"/>
                </a:cubicBezTo>
                <a:cubicBezTo>
                  <a:pt x="17" y="38"/>
                  <a:pt x="17" y="38"/>
                  <a:pt x="17" y="38"/>
                </a:cubicBezTo>
                <a:cubicBezTo>
                  <a:pt x="17" y="38"/>
                  <a:pt x="15" y="36"/>
                  <a:pt x="15" y="36"/>
                </a:cubicBezTo>
                <a:cubicBezTo>
                  <a:pt x="16" y="34"/>
                  <a:pt x="16" y="34"/>
                  <a:pt x="16" y="34"/>
                </a:cubicBezTo>
                <a:cubicBezTo>
                  <a:pt x="16" y="34"/>
                  <a:pt x="19" y="34"/>
                  <a:pt x="19" y="34"/>
                </a:cubicBezTo>
                <a:cubicBezTo>
                  <a:pt x="20" y="33"/>
                  <a:pt x="20" y="33"/>
                  <a:pt x="20" y="33"/>
                </a:cubicBezTo>
                <a:cubicBezTo>
                  <a:pt x="20" y="33"/>
                  <a:pt x="21" y="31"/>
                  <a:pt x="21" y="31"/>
                </a:cubicBezTo>
                <a:cubicBezTo>
                  <a:pt x="23" y="30"/>
                  <a:pt x="23" y="30"/>
                  <a:pt x="23" y="30"/>
                </a:cubicBezTo>
                <a:cubicBezTo>
                  <a:pt x="23" y="30"/>
                  <a:pt x="25" y="32"/>
                  <a:pt x="25" y="32"/>
                </a:cubicBezTo>
                <a:cubicBezTo>
                  <a:pt x="26" y="33"/>
                  <a:pt x="26" y="33"/>
                  <a:pt x="26" y="33"/>
                </a:cubicBezTo>
                <a:cubicBezTo>
                  <a:pt x="26" y="33"/>
                  <a:pt x="28" y="31"/>
                  <a:pt x="28" y="31"/>
                </a:cubicBezTo>
                <a:cubicBezTo>
                  <a:pt x="30" y="32"/>
                  <a:pt x="30" y="32"/>
                  <a:pt x="30" y="32"/>
                </a:cubicBezTo>
                <a:cubicBezTo>
                  <a:pt x="30" y="32"/>
                  <a:pt x="30" y="35"/>
                  <a:pt x="30" y="35"/>
                </a:cubicBezTo>
                <a:cubicBezTo>
                  <a:pt x="30" y="36"/>
                  <a:pt x="30" y="36"/>
                  <a:pt x="30" y="36"/>
                </a:cubicBezTo>
                <a:cubicBezTo>
                  <a:pt x="30" y="36"/>
                  <a:pt x="33" y="36"/>
                  <a:pt x="33" y="37"/>
                </a:cubicBezTo>
                <a:cubicBezTo>
                  <a:pt x="34" y="39"/>
                  <a:pt x="34" y="39"/>
                  <a:pt x="34" y="39"/>
                </a:cubicBezTo>
                <a:cubicBezTo>
                  <a:pt x="34" y="39"/>
                  <a:pt x="32" y="40"/>
                  <a:pt x="32" y="40"/>
                </a:cubicBezTo>
                <a:cubicBezTo>
                  <a:pt x="31" y="42"/>
                  <a:pt x="31" y="42"/>
                  <a:pt x="31" y="42"/>
                </a:cubicBezTo>
                <a:cubicBezTo>
                  <a:pt x="31" y="42"/>
                  <a:pt x="33" y="44"/>
                  <a:pt x="33" y="44"/>
                </a:cubicBezTo>
                <a:close/>
                <a:moveTo>
                  <a:pt x="73" y="32"/>
                </a:moveTo>
                <a:cubicBezTo>
                  <a:pt x="73" y="32"/>
                  <a:pt x="73" y="32"/>
                  <a:pt x="73" y="32"/>
                </a:cubicBezTo>
                <a:cubicBezTo>
                  <a:pt x="73" y="33"/>
                  <a:pt x="67" y="35"/>
                  <a:pt x="67" y="35"/>
                </a:cubicBezTo>
                <a:cubicBezTo>
                  <a:pt x="66" y="37"/>
                  <a:pt x="66" y="37"/>
                  <a:pt x="66" y="37"/>
                </a:cubicBezTo>
                <a:cubicBezTo>
                  <a:pt x="66" y="37"/>
                  <a:pt x="69" y="43"/>
                  <a:pt x="68" y="43"/>
                </a:cubicBezTo>
                <a:cubicBezTo>
                  <a:pt x="65" y="46"/>
                  <a:pt x="65" y="46"/>
                  <a:pt x="65" y="46"/>
                </a:cubicBezTo>
                <a:cubicBezTo>
                  <a:pt x="65" y="46"/>
                  <a:pt x="59" y="44"/>
                  <a:pt x="59" y="44"/>
                </a:cubicBezTo>
                <a:cubicBezTo>
                  <a:pt x="57" y="45"/>
                  <a:pt x="57" y="45"/>
                  <a:pt x="57" y="45"/>
                </a:cubicBezTo>
                <a:cubicBezTo>
                  <a:pt x="57" y="45"/>
                  <a:pt x="55" y="50"/>
                  <a:pt x="54" y="50"/>
                </a:cubicBezTo>
                <a:cubicBezTo>
                  <a:pt x="50" y="50"/>
                  <a:pt x="50" y="50"/>
                  <a:pt x="50" y="50"/>
                </a:cubicBezTo>
                <a:cubicBezTo>
                  <a:pt x="49" y="50"/>
                  <a:pt x="47" y="45"/>
                  <a:pt x="47" y="45"/>
                </a:cubicBezTo>
                <a:cubicBezTo>
                  <a:pt x="45" y="44"/>
                  <a:pt x="45" y="44"/>
                  <a:pt x="45" y="44"/>
                </a:cubicBezTo>
                <a:cubicBezTo>
                  <a:pt x="45" y="44"/>
                  <a:pt x="39" y="46"/>
                  <a:pt x="39" y="46"/>
                </a:cubicBezTo>
                <a:cubicBezTo>
                  <a:pt x="36" y="43"/>
                  <a:pt x="36" y="43"/>
                  <a:pt x="36" y="43"/>
                </a:cubicBezTo>
                <a:cubicBezTo>
                  <a:pt x="36" y="43"/>
                  <a:pt x="38" y="37"/>
                  <a:pt x="38" y="37"/>
                </a:cubicBezTo>
                <a:cubicBezTo>
                  <a:pt x="37" y="35"/>
                  <a:pt x="37" y="35"/>
                  <a:pt x="37" y="35"/>
                </a:cubicBezTo>
                <a:cubicBezTo>
                  <a:pt x="37" y="35"/>
                  <a:pt x="31" y="32"/>
                  <a:pt x="31" y="32"/>
                </a:cubicBezTo>
                <a:cubicBezTo>
                  <a:pt x="31" y="28"/>
                  <a:pt x="31" y="28"/>
                  <a:pt x="31" y="28"/>
                </a:cubicBezTo>
                <a:cubicBezTo>
                  <a:pt x="31" y="27"/>
                  <a:pt x="37" y="25"/>
                  <a:pt x="37" y="25"/>
                </a:cubicBezTo>
                <a:cubicBezTo>
                  <a:pt x="38" y="23"/>
                  <a:pt x="38" y="23"/>
                  <a:pt x="38" y="23"/>
                </a:cubicBezTo>
                <a:cubicBezTo>
                  <a:pt x="38" y="23"/>
                  <a:pt x="36" y="17"/>
                  <a:pt x="36" y="17"/>
                </a:cubicBezTo>
                <a:cubicBezTo>
                  <a:pt x="39" y="14"/>
                  <a:pt x="39" y="14"/>
                  <a:pt x="39" y="14"/>
                </a:cubicBezTo>
                <a:cubicBezTo>
                  <a:pt x="39" y="14"/>
                  <a:pt x="45" y="16"/>
                  <a:pt x="45" y="16"/>
                </a:cubicBezTo>
                <a:cubicBezTo>
                  <a:pt x="47" y="15"/>
                  <a:pt x="47" y="15"/>
                  <a:pt x="47" y="15"/>
                </a:cubicBezTo>
                <a:cubicBezTo>
                  <a:pt x="47" y="15"/>
                  <a:pt x="50" y="10"/>
                  <a:pt x="50" y="10"/>
                </a:cubicBezTo>
                <a:cubicBezTo>
                  <a:pt x="55" y="10"/>
                  <a:pt x="55" y="10"/>
                  <a:pt x="55" y="10"/>
                </a:cubicBezTo>
                <a:cubicBezTo>
                  <a:pt x="55" y="10"/>
                  <a:pt x="57" y="15"/>
                  <a:pt x="57" y="15"/>
                </a:cubicBezTo>
                <a:cubicBezTo>
                  <a:pt x="59" y="16"/>
                  <a:pt x="59" y="16"/>
                  <a:pt x="59" y="16"/>
                </a:cubicBezTo>
                <a:cubicBezTo>
                  <a:pt x="59" y="16"/>
                  <a:pt x="65" y="14"/>
                  <a:pt x="65" y="14"/>
                </a:cubicBezTo>
                <a:cubicBezTo>
                  <a:pt x="69" y="17"/>
                  <a:pt x="69" y="17"/>
                  <a:pt x="69" y="17"/>
                </a:cubicBezTo>
                <a:cubicBezTo>
                  <a:pt x="69" y="18"/>
                  <a:pt x="66" y="23"/>
                  <a:pt x="66" y="23"/>
                </a:cubicBezTo>
                <a:cubicBezTo>
                  <a:pt x="67" y="25"/>
                  <a:pt x="67" y="25"/>
                  <a:pt x="67" y="25"/>
                </a:cubicBezTo>
                <a:cubicBezTo>
                  <a:pt x="67" y="25"/>
                  <a:pt x="73" y="28"/>
                  <a:pt x="73" y="28"/>
                </a:cubicBezTo>
                <a:cubicBezTo>
                  <a:pt x="73" y="32"/>
                  <a:pt x="73" y="32"/>
                  <a:pt x="73" y="32"/>
                </a:cubicBezTo>
                <a:close/>
              </a:path>
            </a:pathLst>
          </a:custGeom>
          <a:solidFill>
            <a:schemeClr val="accent2"/>
          </a:solidFill>
          <a:ln>
            <a:noFill/>
          </a:ln>
        </p:spPr>
        <p:txBody>
          <a:bodyPr/>
          <a:lstStyle/>
          <a:p>
            <a:pPr fontAlgn="auto">
              <a:spcBef>
                <a:spcPts val="0"/>
              </a:spcBef>
              <a:spcAft>
                <a:spcPts val="0"/>
              </a:spcAft>
              <a:defRPr/>
            </a:pP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5" name="Freeform 13"/>
          <p:cNvSpPr>
            <a:spLocks noEditPoints="1"/>
          </p:cNvSpPr>
          <p:nvPr/>
        </p:nvSpPr>
        <p:spPr bwMode="auto">
          <a:xfrm flipH="1">
            <a:off x="6528262" y="1522132"/>
            <a:ext cx="429882" cy="494579"/>
          </a:xfrm>
          <a:custGeom>
            <a:avLst/>
            <a:gdLst>
              <a:gd name="T0" fmla="*/ 27 w 94"/>
              <a:gd name="T1" fmla="*/ 39 h 108"/>
              <a:gd name="T2" fmla="*/ 52 w 94"/>
              <a:gd name="T3" fmla="*/ 37 h 108"/>
              <a:gd name="T4" fmla="*/ 93 w 94"/>
              <a:gd name="T5" fmla="*/ 58 h 108"/>
              <a:gd name="T6" fmla="*/ 90 w 94"/>
              <a:gd name="T7" fmla="*/ 50 h 108"/>
              <a:gd name="T8" fmla="*/ 88 w 94"/>
              <a:gd name="T9" fmla="*/ 43 h 108"/>
              <a:gd name="T10" fmla="*/ 89 w 94"/>
              <a:gd name="T11" fmla="*/ 39 h 108"/>
              <a:gd name="T12" fmla="*/ 87 w 94"/>
              <a:gd name="T13" fmla="*/ 32 h 108"/>
              <a:gd name="T14" fmla="*/ 84 w 94"/>
              <a:gd name="T15" fmla="*/ 25 h 108"/>
              <a:gd name="T16" fmla="*/ 84 w 94"/>
              <a:gd name="T17" fmla="*/ 19 h 108"/>
              <a:gd name="T18" fmla="*/ 80 w 94"/>
              <a:gd name="T19" fmla="*/ 14 h 108"/>
              <a:gd name="T20" fmla="*/ 76 w 94"/>
              <a:gd name="T21" fmla="*/ 10 h 108"/>
              <a:gd name="T22" fmla="*/ 75 w 94"/>
              <a:gd name="T23" fmla="*/ 7 h 108"/>
              <a:gd name="T24" fmla="*/ 70 w 94"/>
              <a:gd name="T25" fmla="*/ 4 h 108"/>
              <a:gd name="T26" fmla="*/ 65 w 94"/>
              <a:gd name="T27" fmla="*/ 2 h 108"/>
              <a:gd name="T28" fmla="*/ 58 w 94"/>
              <a:gd name="T29" fmla="*/ 1 h 108"/>
              <a:gd name="T30" fmla="*/ 51 w 94"/>
              <a:gd name="T31" fmla="*/ 0 h 108"/>
              <a:gd name="T32" fmla="*/ 45 w 94"/>
              <a:gd name="T33" fmla="*/ 0 h 108"/>
              <a:gd name="T34" fmla="*/ 38 w 94"/>
              <a:gd name="T35" fmla="*/ 1 h 108"/>
              <a:gd name="T36" fmla="*/ 31 w 94"/>
              <a:gd name="T37" fmla="*/ 2 h 108"/>
              <a:gd name="T38" fmla="*/ 24 w 94"/>
              <a:gd name="T39" fmla="*/ 4 h 108"/>
              <a:gd name="T40" fmla="*/ 18 w 94"/>
              <a:gd name="T41" fmla="*/ 8 h 108"/>
              <a:gd name="T42" fmla="*/ 13 w 94"/>
              <a:gd name="T43" fmla="*/ 12 h 108"/>
              <a:gd name="T44" fmla="*/ 8 w 94"/>
              <a:gd name="T45" fmla="*/ 17 h 108"/>
              <a:gd name="T46" fmla="*/ 5 w 94"/>
              <a:gd name="T47" fmla="*/ 22 h 108"/>
              <a:gd name="T48" fmla="*/ 2 w 94"/>
              <a:gd name="T49" fmla="*/ 28 h 108"/>
              <a:gd name="T50" fmla="*/ 0 w 94"/>
              <a:gd name="T51" fmla="*/ 36 h 108"/>
              <a:gd name="T52" fmla="*/ 1 w 94"/>
              <a:gd name="T53" fmla="*/ 49 h 108"/>
              <a:gd name="T54" fmla="*/ 24 w 94"/>
              <a:gd name="T55" fmla="*/ 97 h 108"/>
              <a:gd name="T56" fmla="*/ 71 w 94"/>
              <a:gd name="T57" fmla="*/ 107 h 108"/>
              <a:gd name="T58" fmla="*/ 72 w 94"/>
              <a:gd name="T59" fmla="*/ 93 h 108"/>
              <a:gd name="T60" fmla="*/ 73 w 94"/>
              <a:gd name="T61" fmla="*/ 90 h 108"/>
              <a:gd name="T62" fmla="*/ 76 w 94"/>
              <a:gd name="T63" fmla="*/ 89 h 108"/>
              <a:gd name="T64" fmla="*/ 79 w 94"/>
              <a:gd name="T65" fmla="*/ 89 h 108"/>
              <a:gd name="T66" fmla="*/ 82 w 94"/>
              <a:gd name="T67" fmla="*/ 90 h 108"/>
              <a:gd name="T68" fmla="*/ 83 w 94"/>
              <a:gd name="T69" fmla="*/ 90 h 108"/>
              <a:gd name="T70" fmla="*/ 86 w 94"/>
              <a:gd name="T71" fmla="*/ 90 h 108"/>
              <a:gd name="T72" fmla="*/ 89 w 94"/>
              <a:gd name="T73" fmla="*/ 88 h 108"/>
              <a:gd name="T74" fmla="*/ 89 w 94"/>
              <a:gd name="T75" fmla="*/ 84 h 108"/>
              <a:gd name="T76" fmla="*/ 90 w 94"/>
              <a:gd name="T77" fmla="*/ 81 h 108"/>
              <a:gd name="T78" fmla="*/ 91 w 94"/>
              <a:gd name="T79" fmla="*/ 79 h 108"/>
              <a:gd name="T80" fmla="*/ 90 w 94"/>
              <a:gd name="T81" fmla="*/ 77 h 108"/>
              <a:gd name="T82" fmla="*/ 89 w 94"/>
              <a:gd name="T83" fmla="*/ 75 h 108"/>
              <a:gd name="T84" fmla="*/ 90 w 94"/>
              <a:gd name="T85" fmla="*/ 73 h 108"/>
              <a:gd name="T86" fmla="*/ 91 w 94"/>
              <a:gd name="T87" fmla="*/ 71 h 108"/>
              <a:gd name="T88" fmla="*/ 90 w 94"/>
              <a:gd name="T89" fmla="*/ 66 h 108"/>
              <a:gd name="T90" fmla="*/ 92 w 94"/>
              <a:gd name="T91" fmla="*/ 63 h 108"/>
              <a:gd name="T92" fmla="*/ 94 w 94"/>
              <a:gd name="T93" fmla="*/ 61 h 108"/>
              <a:gd name="T94" fmla="*/ 28 w 94"/>
              <a:gd name="T95" fmla="*/ 46 h 108"/>
              <a:gd name="T96" fmla="*/ 22 w 94"/>
              <a:gd name="T97" fmla="*/ 47 h 108"/>
              <a:gd name="T98" fmla="*/ 18 w 94"/>
              <a:gd name="T99" fmla="*/ 44 h 108"/>
              <a:gd name="T100" fmla="*/ 17 w 94"/>
              <a:gd name="T101" fmla="*/ 38 h 108"/>
              <a:gd name="T102" fmla="*/ 20 w 94"/>
              <a:gd name="T103" fmla="*/ 33 h 108"/>
              <a:gd name="T104" fmla="*/ 26 w 94"/>
              <a:gd name="T105" fmla="*/ 33 h 108"/>
              <a:gd name="T106" fmla="*/ 30 w 94"/>
              <a:gd name="T107" fmla="*/ 36 h 108"/>
              <a:gd name="T108" fmla="*/ 31 w 94"/>
              <a:gd name="T109" fmla="*/ 42 h 108"/>
              <a:gd name="T110" fmla="*/ 67 w 94"/>
              <a:gd name="T111" fmla="*/ 35 h 108"/>
              <a:gd name="T112" fmla="*/ 59 w 94"/>
              <a:gd name="T113" fmla="*/ 44 h 108"/>
              <a:gd name="T114" fmla="*/ 47 w 94"/>
              <a:gd name="T115" fmla="*/ 45 h 108"/>
              <a:gd name="T116" fmla="*/ 38 w 94"/>
              <a:gd name="T117" fmla="*/ 37 h 108"/>
              <a:gd name="T118" fmla="*/ 37 w 94"/>
              <a:gd name="T119" fmla="*/ 25 h 108"/>
              <a:gd name="T120" fmla="*/ 45 w 94"/>
              <a:gd name="T121" fmla="*/ 16 h 108"/>
              <a:gd name="T122" fmla="*/ 57 w 94"/>
              <a:gd name="T123" fmla="*/ 15 h 108"/>
              <a:gd name="T124" fmla="*/ 66 w 94"/>
              <a:gd name="T125" fmla="*/ 2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4" h="108">
                <a:moveTo>
                  <a:pt x="25" y="43"/>
                </a:moveTo>
                <a:cubicBezTo>
                  <a:pt x="23" y="43"/>
                  <a:pt x="22" y="42"/>
                  <a:pt x="21" y="41"/>
                </a:cubicBezTo>
                <a:cubicBezTo>
                  <a:pt x="21" y="39"/>
                  <a:pt x="22" y="37"/>
                  <a:pt x="23" y="37"/>
                </a:cubicBezTo>
                <a:cubicBezTo>
                  <a:pt x="25" y="36"/>
                  <a:pt x="27" y="37"/>
                  <a:pt x="27" y="39"/>
                </a:cubicBezTo>
                <a:cubicBezTo>
                  <a:pt x="28" y="41"/>
                  <a:pt x="27" y="43"/>
                  <a:pt x="25" y="43"/>
                </a:cubicBezTo>
                <a:close/>
                <a:moveTo>
                  <a:pt x="52" y="24"/>
                </a:moveTo>
                <a:cubicBezTo>
                  <a:pt x="48" y="24"/>
                  <a:pt x="45" y="26"/>
                  <a:pt x="45" y="30"/>
                </a:cubicBezTo>
                <a:cubicBezTo>
                  <a:pt x="45" y="34"/>
                  <a:pt x="48" y="37"/>
                  <a:pt x="52" y="37"/>
                </a:cubicBezTo>
                <a:cubicBezTo>
                  <a:pt x="56" y="37"/>
                  <a:pt x="59" y="34"/>
                  <a:pt x="59" y="30"/>
                </a:cubicBezTo>
                <a:cubicBezTo>
                  <a:pt x="59" y="26"/>
                  <a:pt x="56" y="24"/>
                  <a:pt x="52" y="24"/>
                </a:cubicBezTo>
                <a:close/>
                <a:moveTo>
                  <a:pt x="94" y="61"/>
                </a:moveTo>
                <a:cubicBezTo>
                  <a:pt x="93" y="58"/>
                  <a:pt x="93" y="58"/>
                  <a:pt x="93" y="58"/>
                </a:cubicBezTo>
                <a:cubicBezTo>
                  <a:pt x="92" y="56"/>
                  <a:pt x="92" y="56"/>
                  <a:pt x="92" y="56"/>
                </a:cubicBezTo>
                <a:cubicBezTo>
                  <a:pt x="92" y="54"/>
                  <a:pt x="92" y="54"/>
                  <a:pt x="92" y="54"/>
                </a:cubicBezTo>
                <a:cubicBezTo>
                  <a:pt x="91" y="52"/>
                  <a:pt x="91" y="52"/>
                  <a:pt x="91" y="52"/>
                </a:cubicBezTo>
                <a:cubicBezTo>
                  <a:pt x="90" y="50"/>
                  <a:pt x="90" y="50"/>
                  <a:pt x="90" y="50"/>
                </a:cubicBezTo>
                <a:cubicBezTo>
                  <a:pt x="89" y="48"/>
                  <a:pt x="89" y="48"/>
                  <a:pt x="89" y="48"/>
                </a:cubicBezTo>
                <a:cubicBezTo>
                  <a:pt x="89" y="46"/>
                  <a:pt x="89" y="46"/>
                  <a:pt x="89" y="46"/>
                </a:cubicBezTo>
                <a:cubicBezTo>
                  <a:pt x="88" y="44"/>
                  <a:pt x="88" y="44"/>
                  <a:pt x="88" y="44"/>
                </a:cubicBezTo>
                <a:cubicBezTo>
                  <a:pt x="88" y="43"/>
                  <a:pt x="88" y="43"/>
                  <a:pt x="88" y="43"/>
                </a:cubicBezTo>
                <a:cubicBezTo>
                  <a:pt x="89" y="43"/>
                  <a:pt x="89" y="43"/>
                  <a:pt x="89" y="43"/>
                </a:cubicBezTo>
                <a:cubicBezTo>
                  <a:pt x="89" y="42"/>
                  <a:pt x="89" y="42"/>
                  <a:pt x="89" y="42"/>
                </a:cubicBezTo>
                <a:cubicBezTo>
                  <a:pt x="89" y="41"/>
                  <a:pt x="89" y="41"/>
                  <a:pt x="89" y="41"/>
                </a:cubicBezTo>
                <a:cubicBezTo>
                  <a:pt x="89" y="39"/>
                  <a:pt x="89" y="39"/>
                  <a:pt x="89" y="39"/>
                </a:cubicBezTo>
                <a:cubicBezTo>
                  <a:pt x="89" y="37"/>
                  <a:pt x="89" y="37"/>
                  <a:pt x="89" y="37"/>
                </a:cubicBezTo>
                <a:cubicBezTo>
                  <a:pt x="88" y="36"/>
                  <a:pt x="88" y="36"/>
                  <a:pt x="88" y="36"/>
                </a:cubicBezTo>
                <a:cubicBezTo>
                  <a:pt x="87" y="34"/>
                  <a:pt x="87" y="34"/>
                  <a:pt x="87" y="34"/>
                </a:cubicBezTo>
                <a:cubicBezTo>
                  <a:pt x="87" y="32"/>
                  <a:pt x="87" y="32"/>
                  <a:pt x="87" y="32"/>
                </a:cubicBezTo>
                <a:cubicBezTo>
                  <a:pt x="86" y="30"/>
                  <a:pt x="86" y="30"/>
                  <a:pt x="86" y="30"/>
                </a:cubicBezTo>
                <a:cubicBezTo>
                  <a:pt x="86" y="29"/>
                  <a:pt x="86" y="29"/>
                  <a:pt x="86" y="29"/>
                </a:cubicBezTo>
                <a:cubicBezTo>
                  <a:pt x="85" y="27"/>
                  <a:pt x="85" y="27"/>
                  <a:pt x="85" y="27"/>
                </a:cubicBezTo>
                <a:cubicBezTo>
                  <a:pt x="84" y="25"/>
                  <a:pt x="84" y="25"/>
                  <a:pt x="84" y="25"/>
                </a:cubicBezTo>
                <a:cubicBezTo>
                  <a:pt x="83" y="24"/>
                  <a:pt x="83" y="24"/>
                  <a:pt x="83" y="24"/>
                </a:cubicBezTo>
                <a:cubicBezTo>
                  <a:pt x="83" y="22"/>
                  <a:pt x="83" y="22"/>
                  <a:pt x="83" y="22"/>
                </a:cubicBezTo>
                <a:cubicBezTo>
                  <a:pt x="85" y="21"/>
                  <a:pt x="85" y="21"/>
                  <a:pt x="85" y="21"/>
                </a:cubicBezTo>
                <a:cubicBezTo>
                  <a:pt x="84" y="19"/>
                  <a:pt x="84" y="19"/>
                  <a:pt x="84" y="19"/>
                </a:cubicBezTo>
                <a:cubicBezTo>
                  <a:pt x="83" y="18"/>
                  <a:pt x="83" y="18"/>
                  <a:pt x="83" y="18"/>
                </a:cubicBezTo>
                <a:cubicBezTo>
                  <a:pt x="82" y="16"/>
                  <a:pt x="82" y="16"/>
                  <a:pt x="82" y="16"/>
                </a:cubicBezTo>
                <a:cubicBezTo>
                  <a:pt x="81" y="15"/>
                  <a:pt x="81" y="15"/>
                  <a:pt x="81" y="15"/>
                </a:cubicBezTo>
                <a:cubicBezTo>
                  <a:pt x="80" y="14"/>
                  <a:pt x="80" y="14"/>
                  <a:pt x="80" y="14"/>
                </a:cubicBezTo>
                <a:cubicBezTo>
                  <a:pt x="79" y="13"/>
                  <a:pt x="79" y="13"/>
                  <a:pt x="79" y="13"/>
                </a:cubicBezTo>
                <a:cubicBezTo>
                  <a:pt x="78" y="12"/>
                  <a:pt x="78" y="12"/>
                  <a:pt x="78" y="12"/>
                </a:cubicBezTo>
                <a:cubicBezTo>
                  <a:pt x="77" y="11"/>
                  <a:pt x="77" y="11"/>
                  <a:pt x="77" y="11"/>
                </a:cubicBezTo>
                <a:cubicBezTo>
                  <a:pt x="76" y="10"/>
                  <a:pt x="76" y="10"/>
                  <a:pt x="76" y="10"/>
                </a:cubicBezTo>
                <a:cubicBezTo>
                  <a:pt x="79" y="9"/>
                  <a:pt x="79" y="9"/>
                  <a:pt x="79" y="9"/>
                </a:cubicBezTo>
                <a:cubicBezTo>
                  <a:pt x="78" y="8"/>
                  <a:pt x="78" y="8"/>
                  <a:pt x="78" y="8"/>
                </a:cubicBezTo>
                <a:cubicBezTo>
                  <a:pt x="76" y="7"/>
                  <a:pt x="76" y="7"/>
                  <a:pt x="76" y="7"/>
                </a:cubicBezTo>
                <a:cubicBezTo>
                  <a:pt x="75" y="7"/>
                  <a:pt x="75" y="7"/>
                  <a:pt x="75" y="7"/>
                </a:cubicBezTo>
                <a:cubicBezTo>
                  <a:pt x="74" y="6"/>
                  <a:pt x="74" y="6"/>
                  <a:pt x="74" y="6"/>
                </a:cubicBezTo>
                <a:cubicBezTo>
                  <a:pt x="73" y="5"/>
                  <a:pt x="73" y="5"/>
                  <a:pt x="73" y="5"/>
                </a:cubicBezTo>
                <a:cubicBezTo>
                  <a:pt x="72" y="5"/>
                  <a:pt x="72" y="5"/>
                  <a:pt x="72" y="5"/>
                </a:cubicBezTo>
                <a:cubicBezTo>
                  <a:pt x="70" y="4"/>
                  <a:pt x="70" y="4"/>
                  <a:pt x="70" y="4"/>
                </a:cubicBezTo>
                <a:cubicBezTo>
                  <a:pt x="69" y="4"/>
                  <a:pt x="69" y="4"/>
                  <a:pt x="69" y="4"/>
                </a:cubicBezTo>
                <a:cubicBezTo>
                  <a:pt x="68" y="3"/>
                  <a:pt x="68" y="3"/>
                  <a:pt x="68" y="3"/>
                </a:cubicBezTo>
                <a:cubicBezTo>
                  <a:pt x="66" y="3"/>
                  <a:pt x="66" y="3"/>
                  <a:pt x="66" y="3"/>
                </a:cubicBezTo>
                <a:cubicBezTo>
                  <a:pt x="65" y="2"/>
                  <a:pt x="65" y="2"/>
                  <a:pt x="65" y="2"/>
                </a:cubicBezTo>
                <a:cubicBezTo>
                  <a:pt x="63" y="2"/>
                  <a:pt x="63" y="2"/>
                  <a:pt x="63" y="2"/>
                </a:cubicBezTo>
                <a:cubicBezTo>
                  <a:pt x="61" y="1"/>
                  <a:pt x="61" y="1"/>
                  <a:pt x="61" y="1"/>
                </a:cubicBezTo>
                <a:cubicBezTo>
                  <a:pt x="60" y="1"/>
                  <a:pt x="60" y="1"/>
                  <a:pt x="60" y="1"/>
                </a:cubicBezTo>
                <a:cubicBezTo>
                  <a:pt x="58" y="1"/>
                  <a:pt x="58" y="1"/>
                  <a:pt x="58" y="1"/>
                </a:cubicBezTo>
                <a:cubicBezTo>
                  <a:pt x="56" y="0"/>
                  <a:pt x="56" y="0"/>
                  <a:pt x="56" y="0"/>
                </a:cubicBezTo>
                <a:cubicBezTo>
                  <a:pt x="55" y="0"/>
                  <a:pt x="55" y="0"/>
                  <a:pt x="55" y="0"/>
                </a:cubicBezTo>
                <a:cubicBezTo>
                  <a:pt x="53" y="0"/>
                  <a:pt x="53" y="0"/>
                  <a:pt x="53" y="0"/>
                </a:cubicBezTo>
                <a:cubicBezTo>
                  <a:pt x="51" y="0"/>
                  <a:pt x="51" y="0"/>
                  <a:pt x="51" y="0"/>
                </a:cubicBezTo>
                <a:cubicBezTo>
                  <a:pt x="50" y="0"/>
                  <a:pt x="50" y="0"/>
                  <a:pt x="50" y="0"/>
                </a:cubicBezTo>
                <a:cubicBezTo>
                  <a:pt x="48" y="0"/>
                  <a:pt x="48" y="0"/>
                  <a:pt x="48" y="0"/>
                </a:cubicBezTo>
                <a:cubicBezTo>
                  <a:pt x="46" y="0"/>
                  <a:pt x="46" y="0"/>
                  <a:pt x="46" y="0"/>
                </a:cubicBezTo>
                <a:cubicBezTo>
                  <a:pt x="45" y="0"/>
                  <a:pt x="45" y="0"/>
                  <a:pt x="45" y="0"/>
                </a:cubicBezTo>
                <a:cubicBezTo>
                  <a:pt x="43" y="0"/>
                  <a:pt x="43" y="0"/>
                  <a:pt x="43" y="0"/>
                </a:cubicBezTo>
                <a:cubicBezTo>
                  <a:pt x="41" y="0"/>
                  <a:pt x="41" y="0"/>
                  <a:pt x="41" y="0"/>
                </a:cubicBezTo>
                <a:cubicBezTo>
                  <a:pt x="40" y="0"/>
                  <a:pt x="40" y="0"/>
                  <a:pt x="40" y="0"/>
                </a:cubicBezTo>
                <a:cubicBezTo>
                  <a:pt x="38" y="1"/>
                  <a:pt x="38" y="1"/>
                  <a:pt x="38" y="1"/>
                </a:cubicBezTo>
                <a:cubicBezTo>
                  <a:pt x="36" y="1"/>
                  <a:pt x="36" y="1"/>
                  <a:pt x="36" y="1"/>
                </a:cubicBezTo>
                <a:cubicBezTo>
                  <a:pt x="35" y="1"/>
                  <a:pt x="35" y="1"/>
                  <a:pt x="35" y="1"/>
                </a:cubicBezTo>
                <a:cubicBezTo>
                  <a:pt x="33" y="2"/>
                  <a:pt x="33" y="2"/>
                  <a:pt x="33" y="2"/>
                </a:cubicBezTo>
                <a:cubicBezTo>
                  <a:pt x="31" y="2"/>
                  <a:pt x="31" y="2"/>
                  <a:pt x="31" y="2"/>
                </a:cubicBezTo>
                <a:cubicBezTo>
                  <a:pt x="29" y="3"/>
                  <a:pt x="29" y="3"/>
                  <a:pt x="29" y="3"/>
                </a:cubicBezTo>
                <a:cubicBezTo>
                  <a:pt x="28" y="3"/>
                  <a:pt x="28" y="3"/>
                  <a:pt x="28" y="3"/>
                </a:cubicBezTo>
                <a:cubicBezTo>
                  <a:pt x="26" y="4"/>
                  <a:pt x="26" y="4"/>
                  <a:pt x="26" y="4"/>
                </a:cubicBezTo>
                <a:cubicBezTo>
                  <a:pt x="24" y="4"/>
                  <a:pt x="24" y="4"/>
                  <a:pt x="24" y="4"/>
                </a:cubicBezTo>
                <a:cubicBezTo>
                  <a:pt x="23" y="5"/>
                  <a:pt x="23" y="5"/>
                  <a:pt x="23" y="5"/>
                </a:cubicBezTo>
                <a:cubicBezTo>
                  <a:pt x="21" y="6"/>
                  <a:pt x="21" y="6"/>
                  <a:pt x="21" y="6"/>
                </a:cubicBezTo>
                <a:cubicBezTo>
                  <a:pt x="20" y="7"/>
                  <a:pt x="20" y="7"/>
                  <a:pt x="20" y="7"/>
                </a:cubicBezTo>
                <a:cubicBezTo>
                  <a:pt x="18" y="8"/>
                  <a:pt x="18" y="8"/>
                  <a:pt x="18" y="8"/>
                </a:cubicBezTo>
                <a:cubicBezTo>
                  <a:pt x="17" y="9"/>
                  <a:pt x="17" y="9"/>
                  <a:pt x="17" y="9"/>
                </a:cubicBezTo>
                <a:cubicBezTo>
                  <a:pt x="15" y="10"/>
                  <a:pt x="15" y="10"/>
                  <a:pt x="15" y="10"/>
                </a:cubicBezTo>
                <a:cubicBezTo>
                  <a:pt x="14" y="11"/>
                  <a:pt x="14" y="11"/>
                  <a:pt x="14" y="11"/>
                </a:cubicBezTo>
                <a:cubicBezTo>
                  <a:pt x="13" y="12"/>
                  <a:pt x="13" y="12"/>
                  <a:pt x="13" y="12"/>
                </a:cubicBezTo>
                <a:cubicBezTo>
                  <a:pt x="12" y="13"/>
                  <a:pt x="12" y="13"/>
                  <a:pt x="12" y="13"/>
                </a:cubicBezTo>
                <a:cubicBezTo>
                  <a:pt x="10" y="14"/>
                  <a:pt x="10" y="14"/>
                  <a:pt x="10" y="14"/>
                </a:cubicBezTo>
                <a:cubicBezTo>
                  <a:pt x="9" y="15"/>
                  <a:pt x="9" y="15"/>
                  <a:pt x="9" y="15"/>
                </a:cubicBezTo>
                <a:cubicBezTo>
                  <a:pt x="8" y="17"/>
                  <a:pt x="8" y="17"/>
                  <a:pt x="8" y="17"/>
                </a:cubicBezTo>
                <a:cubicBezTo>
                  <a:pt x="7" y="18"/>
                  <a:pt x="7" y="18"/>
                  <a:pt x="7" y="18"/>
                </a:cubicBezTo>
                <a:cubicBezTo>
                  <a:pt x="6" y="19"/>
                  <a:pt x="6" y="19"/>
                  <a:pt x="6" y="19"/>
                </a:cubicBezTo>
                <a:cubicBezTo>
                  <a:pt x="5" y="21"/>
                  <a:pt x="5" y="21"/>
                  <a:pt x="5" y="21"/>
                </a:cubicBezTo>
                <a:cubicBezTo>
                  <a:pt x="5" y="22"/>
                  <a:pt x="5" y="22"/>
                  <a:pt x="5" y="22"/>
                </a:cubicBezTo>
                <a:cubicBezTo>
                  <a:pt x="4" y="24"/>
                  <a:pt x="4" y="24"/>
                  <a:pt x="4" y="24"/>
                </a:cubicBezTo>
                <a:cubicBezTo>
                  <a:pt x="3" y="25"/>
                  <a:pt x="3" y="25"/>
                  <a:pt x="3" y="25"/>
                </a:cubicBezTo>
                <a:cubicBezTo>
                  <a:pt x="3" y="27"/>
                  <a:pt x="3" y="27"/>
                  <a:pt x="3" y="27"/>
                </a:cubicBezTo>
                <a:cubicBezTo>
                  <a:pt x="2" y="28"/>
                  <a:pt x="2" y="28"/>
                  <a:pt x="2" y="28"/>
                </a:cubicBezTo>
                <a:cubicBezTo>
                  <a:pt x="2" y="30"/>
                  <a:pt x="2" y="30"/>
                  <a:pt x="2" y="30"/>
                </a:cubicBezTo>
                <a:cubicBezTo>
                  <a:pt x="1" y="31"/>
                  <a:pt x="1" y="31"/>
                  <a:pt x="1" y="31"/>
                </a:cubicBezTo>
                <a:cubicBezTo>
                  <a:pt x="1" y="33"/>
                  <a:pt x="1" y="33"/>
                  <a:pt x="1" y="33"/>
                </a:cubicBezTo>
                <a:cubicBezTo>
                  <a:pt x="0" y="36"/>
                  <a:pt x="0" y="36"/>
                  <a:pt x="0" y="36"/>
                </a:cubicBezTo>
                <a:cubicBezTo>
                  <a:pt x="0" y="40"/>
                  <a:pt x="0" y="40"/>
                  <a:pt x="0" y="40"/>
                </a:cubicBezTo>
                <a:cubicBezTo>
                  <a:pt x="0" y="43"/>
                  <a:pt x="0" y="43"/>
                  <a:pt x="0" y="43"/>
                </a:cubicBezTo>
                <a:cubicBezTo>
                  <a:pt x="1" y="46"/>
                  <a:pt x="1" y="46"/>
                  <a:pt x="1" y="46"/>
                </a:cubicBezTo>
                <a:cubicBezTo>
                  <a:pt x="1" y="49"/>
                  <a:pt x="1" y="49"/>
                  <a:pt x="1" y="49"/>
                </a:cubicBezTo>
                <a:cubicBezTo>
                  <a:pt x="2" y="52"/>
                  <a:pt x="2" y="52"/>
                  <a:pt x="2" y="52"/>
                </a:cubicBezTo>
                <a:cubicBezTo>
                  <a:pt x="3" y="56"/>
                  <a:pt x="3" y="56"/>
                  <a:pt x="3" y="56"/>
                </a:cubicBezTo>
                <a:cubicBezTo>
                  <a:pt x="11" y="69"/>
                  <a:pt x="11" y="69"/>
                  <a:pt x="11" y="69"/>
                </a:cubicBezTo>
                <a:cubicBezTo>
                  <a:pt x="25" y="83"/>
                  <a:pt x="24" y="97"/>
                  <a:pt x="24" y="97"/>
                </a:cubicBezTo>
                <a:cubicBezTo>
                  <a:pt x="24" y="100"/>
                  <a:pt x="24" y="100"/>
                  <a:pt x="24" y="100"/>
                </a:cubicBezTo>
                <a:cubicBezTo>
                  <a:pt x="24" y="108"/>
                  <a:pt x="24" y="108"/>
                  <a:pt x="24" y="108"/>
                </a:cubicBezTo>
                <a:cubicBezTo>
                  <a:pt x="71" y="108"/>
                  <a:pt x="71" y="108"/>
                  <a:pt x="71" y="108"/>
                </a:cubicBezTo>
                <a:cubicBezTo>
                  <a:pt x="71" y="107"/>
                  <a:pt x="71" y="107"/>
                  <a:pt x="71" y="107"/>
                </a:cubicBezTo>
                <a:cubicBezTo>
                  <a:pt x="71" y="105"/>
                  <a:pt x="71" y="105"/>
                  <a:pt x="71" y="105"/>
                </a:cubicBezTo>
                <a:cubicBezTo>
                  <a:pt x="71" y="102"/>
                  <a:pt x="71" y="102"/>
                  <a:pt x="71" y="102"/>
                </a:cubicBezTo>
                <a:cubicBezTo>
                  <a:pt x="72" y="96"/>
                  <a:pt x="72" y="96"/>
                  <a:pt x="72" y="96"/>
                </a:cubicBezTo>
                <a:cubicBezTo>
                  <a:pt x="72" y="93"/>
                  <a:pt x="72" y="93"/>
                  <a:pt x="72" y="93"/>
                </a:cubicBezTo>
                <a:cubicBezTo>
                  <a:pt x="72" y="92"/>
                  <a:pt x="72" y="92"/>
                  <a:pt x="72" y="92"/>
                </a:cubicBezTo>
                <a:cubicBezTo>
                  <a:pt x="72" y="91"/>
                  <a:pt x="72" y="91"/>
                  <a:pt x="72" y="91"/>
                </a:cubicBezTo>
                <a:cubicBezTo>
                  <a:pt x="73" y="91"/>
                  <a:pt x="73" y="91"/>
                  <a:pt x="73" y="91"/>
                </a:cubicBezTo>
                <a:cubicBezTo>
                  <a:pt x="73" y="90"/>
                  <a:pt x="73" y="90"/>
                  <a:pt x="73" y="90"/>
                </a:cubicBezTo>
                <a:cubicBezTo>
                  <a:pt x="74" y="90"/>
                  <a:pt x="74" y="90"/>
                  <a:pt x="74" y="90"/>
                </a:cubicBezTo>
                <a:cubicBezTo>
                  <a:pt x="74" y="90"/>
                  <a:pt x="74" y="90"/>
                  <a:pt x="74" y="90"/>
                </a:cubicBezTo>
                <a:cubicBezTo>
                  <a:pt x="75" y="90"/>
                  <a:pt x="75" y="90"/>
                  <a:pt x="75" y="90"/>
                </a:cubicBezTo>
                <a:cubicBezTo>
                  <a:pt x="76" y="89"/>
                  <a:pt x="76" y="89"/>
                  <a:pt x="76" y="89"/>
                </a:cubicBezTo>
                <a:cubicBezTo>
                  <a:pt x="77" y="89"/>
                  <a:pt x="77" y="89"/>
                  <a:pt x="77" y="89"/>
                </a:cubicBezTo>
                <a:cubicBezTo>
                  <a:pt x="78" y="89"/>
                  <a:pt x="78" y="89"/>
                  <a:pt x="78" y="89"/>
                </a:cubicBezTo>
                <a:cubicBezTo>
                  <a:pt x="78" y="89"/>
                  <a:pt x="78" y="89"/>
                  <a:pt x="78" y="89"/>
                </a:cubicBezTo>
                <a:cubicBezTo>
                  <a:pt x="79" y="89"/>
                  <a:pt x="79" y="89"/>
                  <a:pt x="79" y="89"/>
                </a:cubicBezTo>
                <a:cubicBezTo>
                  <a:pt x="80" y="89"/>
                  <a:pt x="80" y="89"/>
                  <a:pt x="80" y="89"/>
                </a:cubicBezTo>
                <a:cubicBezTo>
                  <a:pt x="81" y="90"/>
                  <a:pt x="81" y="90"/>
                  <a:pt x="81" y="90"/>
                </a:cubicBezTo>
                <a:cubicBezTo>
                  <a:pt x="81" y="90"/>
                  <a:pt x="81" y="90"/>
                  <a:pt x="81" y="90"/>
                </a:cubicBezTo>
                <a:cubicBezTo>
                  <a:pt x="82" y="90"/>
                  <a:pt x="82" y="90"/>
                  <a:pt x="82" y="90"/>
                </a:cubicBezTo>
                <a:cubicBezTo>
                  <a:pt x="83" y="90"/>
                  <a:pt x="83" y="90"/>
                  <a:pt x="83" y="90"/>
                </a:cubicBezTo>
                <a:cubicBezTo>
                  <a:pt x="81" y="90"/>
                  <a:pt x="81" y="90"/>
                  <a:pt x="81" y="90"/>
                </a:cubicBezTo>
                <a:cubicBezTo>
                  <a:pt x="82" y="90"/>
                  <a:pt x="82" y="90"/>
                  <a:pt x="82" y="90"/>
                </a:cubicBezTo>
                <a:cubicBezTo>
                  <a:pt x="83" y="90"/>
                  <a:pt x="83" y="90"/>
                  <a:pt x="83" y="90"/>
                </a:cubicBezTo>
                <a:cubicBezTo>
                  <a:pt x="84" y="90"/>
                  <a:pt x="84" y="90"/>
                  <a:pt x="84" y="90"/>
                </a:cubicBezTo>
                <a:cubicBezTo>
                  <a:pt x="85" y="90"/>
                  <a:pt x="85" y="90"/>
                  <a:pt x="85" y="90"/>
                </a:cubicBezTo>
                <a:cubicBezTo>
                  <a:pt x="86" y="90"/>
                  <a:pt x="86" y="90"/>
                  <a:pt x="86" y="90"/>
                </a:cubicBezTo>
                <a:cubicBezTo>
                  <a:pt x="86" y="90"/>
                  <a:pt x="86" y="90"/>
                  <a:pt x="86" y="90"/>
                </a:cubicBezTo>
                <a:cubicBezTo>
                  <a:pt x="87" y="89"/>
                  <a:pt x="87" y="89"/>
                  <a:pt x="87" y="89"/>
                </a:cubicBezTo>
                <a:cubicBezTo>
                  <a:pt x="88" y="89"/>
                  <a:pt x="88" y="89"/>
                  <a:pt x="88" y="89"/>
                </a:cubicBezTo>
                <a:cubicBezTo>
                  <a:pt x="88" y="88"/>
                  <a:pt x="88" y="88"/>
                  <a:pt x="88" y="88"/>
                </a:cubicBezTo>
                <a:cubicBezTo>
                  <a:pt x="89" y="88"/>
                  <a:pt x="89" y="88"/>
                  <a:pt x="89" y="88"/>
                </a:cubicBezTo>
                <a:cubicBezTo>
                  <a:pt x="89" y="87"/>
                  <a:pt x="89" y="87"/>
                  <a:pt x="89" y="87"/>
                </a:cubicBezTo>
                <a:cubicBezTo>
                  <a:pt x="89" y="86"/>
                  <a:pt x="89" y="86"/>
                  <a:pt x="89" y="86"/>
                </a:cubicBezTo>
                <a:cubicBezTo>
                  <a:pt x="89" y="85"/>
                  <a:pt x="89" y="85"/>
                  <a:pt x="89" y="85"/>
                </a:cubicBezTo>
                <a:cubicBezTo>
                  <a:pt x="89" y="84"/>
                  <a:pt x="89" y="84"/>
                  <a:pt x="89" y="84"/>
                </a:cubicBezTo>
                <a:cubicBezTo>
                  <a:pt x="89" y="82"/>
                  <a:pt x="89" y="82"/>
                  <a:pt x="89" y="82"/>
                </a:cubicBezTo>
                <a:cubicBezTo>
                  <a:pt x="89" y="82"/>
                  <a:pt x="89" y="82"/>
                  <a:pt x="89" y="82"/>
                </a:cubicBezTo>
                <a:cubicBezTo>
                  <a:pt x="89" y="81"/>
                  <a:pt x="89" y="81"/>
                  <a:pt x="89" y="81"/>
                </a:cubicBezTo>
                <a:cubicBezTo>
                  <a:pt x="90" y="81"/>
                  <a:pt x="90" y="81"/>
                  <a:pt x="90" y="81"/>
                </a:cubicBezTo>
                <a:cubicBezTo>
                  <a:pt x="90" y="80"/>
                  <a:pt x="90" y="80"/>
                  <a:pt x="90" y="80"/>
                </a:cubicBezTo>
                <a:cubicBezTo>
                  <a:pt x="90" y="80"/>
                  <a:pt x="90" y="80"/>
                  <a:pt x="90" y="80"/>
                </a:cubicBezTo>
                <a:cubicBezTo>
                  <a:pt x="90" y="79"/>
                  <a:pt x="90" y="79"/>
                  <a:pt x="90" y="79"/>
                </a:cubicBezTo>
                <a:cubicBezTo>
                  <a:pt x="91" y="79"/>
                  <a:pt x="91" y="79"/>
                  <a:pt x="91" y="79"/>
                </a:cubicBezTo>
                <a:cubicBezTo>
                  <a:pt x="91" y="78"/>
                  <a:pt x="91" y="78"/>
                  <a:pt x="91" y="78"/>
                </a:cubicBezTo>
                <a:cubicBezTo>
                  <a:pt x="91" y="78"/>
                  <a:pt x="91" y="78"/>
                  <a:pt x="91" y="78"/>
                </a:cubicBezTo>
                <a:cubicBezTo>
                  <a:pt x="91" y="77"/>
                  <a:pt x="91" y="77"/>
                  <a:pt x="91" y="77"/>
                </a:cubicBezTo>
                <a:cubicBezTo>
                  <a:pt x="90" y="77"/>
                  <a:pt x="90" y="77"/>
                  <a:pt x="90" y="77"/>
                </a:cubicBezTo>
                <a:cubicBezTo>
                  <a:pt x="90" y="76"/>
                  <a:pt x="90" y="76"/>
                  <a:pt x="90" y="76"/>
                </a:cubicBezTo>
                <a:cubicBezTo>
                  <a:pt x="90" y="76"/>
                  <a:pt x="90" y="76"/>
                  <a:pt x="90" y="76"/>
                </a:cubicBezTo>
                <a:cubicBezTo>
                  <a:pt x="89" y="75"/>
                  <a:pt x="89" y="75"/>
                  <a:pt x="89" y="75"/>
                </a:cubicBezTo>
                <a:cubicBezTo>
                  <a:pt x="89" y="75"/>
                  <a:pt x="89" y="75"/>
                  <a:pt x="89" y="75"/>
                </a:cubicBezTo>
                <a:cubicBezTo>
                  <a:pt x="88" y="75"/>
                  <a:pt x="88" y="75"/>
                  <a:pt x="88" y="75"/>
                </a:cubicBezTo>
                <a:cubicBezTo>
                  <a:pt x="89" y="74"/>
                  <a:pt x="89" y="74"/>
                  <a:pt x="89" y="74"/>
                </a:cubicBezTo>
                <a:cubicBezTo>
                  <a:pt x="89" y="74"/>
                  <a:pt x="89" y="74"/>
                  <a:pt x="89" y="74"/>
                </a:cubicBezTo>
                <a:cubicBezTo>
                  <a:pt x="90" y="73"/>
                  <a:pt x="90" y="73"/>
                  <a:pt x="90" y="73"/>
                </a:cubicBezTo>
                <a:cubicBezTo>
                  <a:pt x="90" y="73"/>
                  <a:pt x="90" y="73"/>
                  <a:pt x="90" y="73"/>
                </a:cubicBezTo>
                <a:cubicBezTo>
                  <a:pt x="91" y="72"/>
                  <a:pt x="91" y="72"/>
                  <a:pt x="91" y="72"/>
                </a:cubicBezTo>
                <a:cubicBezTo>
                  <a:pt x="91" y="72"/>
                  <a:pt x="91" y="72"/>
                  <a:pt x="91" y="72"/>
                </a:cubicBezTo>
                <a:cubicBezTo>
                  <a:pt x="91" y="71"/>
                  <a:pt x="91" y="71"/>
                  <a:pt x="91" y="71"/>
                </a:cubicBezTo>
                <a:cubicBezTo>
                  <a:pt x="91" y="71"/>
                  <a:pt x="91" y="71"/>
                  <a:pt x="91" y="71"/>
                </a:cubicBezTo>
                <a:cubicBezTo>
                  <a:pt x="90" y="69"/>
                  <a:pt x="90" y="69"/>
                  <a:pt x="90" y="69"/>
                </a:cubicBezTo>
                <a:cubicBezTo>
                  <a:pt x="90" y="67"/>
                  <a:pt x="90" y="67"/>
                  <a:pt x="90" y="67"/>
                </a:cubicBezTo>
                <a:cubicBezTo>
                  <a:pt x="90" y="66"/>
                  <a:pt x="90" y="66"/>
                  <a:pt x="90" y="66"/>
                </a:cubicBezTo>
                <a:cubicBezTo>
                  <a:pt x="90" y="64"/>
                  <a:pt x="90" y="64"/>
                  <a:pt x="90" y="64"/>
                </a:cubicBezTo>
                <a:cubicBezTo>
                  <a:pt x="91" y="64"/>
                  <a:pt x="91" y="64"/>
                  <a:pt x="91" y="64"/>
                </a:cubicBezTo>
                <a:cubicBezTo>
                  <a:pt x="92" y="63"/>
                  <a:pt x="92" y="63"/>
                  <a:pt x="92" y="63"/>
                </a:cubicBezTo>
                <a:cubicBezTo>
                  <a:pt x="92" y="63"/>
                  <a:pt x="92" y="63"/>
                  <a:pt x="92" y="63"/>
                </a:cubicBezTo>
                <a:cubicBezTo>
                  <a:pt x="93" y="63"/>
                  <a:pt x="93" y="63"/>
                  <a:pt x="93" y="63"/>
                </a:cubicBezTo>
                <a:cubicBezTo>
                  <a:pt x="93" y="62"/>
                  <a:pt x="93" y="62"/>
                  <a:pt x="93" y="62"/>
                </a:cubicBezTo>
                <a:cubicBezTo>
                  <a:pt x="94" y="62"/>
                  <a:pt x="94" y="62"/>
                  <a:pt x="94" y="62"/>
                </a:cubicBezTo>
                <a:cubicBezTo>
                  <a:pt x="94" y="61"/>
                  <a:pt x="94" y="61"/>
                  <a:pt x="94" y="61"/>
                </a:cubicBezTo>
                <a:close/>
                <a:moveTo>
                  <a:pt x="33" y="44"/>
                </a:moveTo>
                <a:cubicBezTo>
                  <a:pt x="32" y="46"/>
                  <a:pt x="32" y="46"/>
                  <a:pt x="32" y="46"/>
                </a:cubicBezTo>
                <a:cubicBezTo>
                  <a:pt x="32" y="46"/>
                  <a:pt x="29" y="46"/>
                  <a:pt x="29" y="46"/>
                </a:cubicBezTo>
                <a:cubicBezTo>
                  <a:pt x="28" y="46"/>
                  <a:pt x="28" y="46"/>
                  <a:pt x="28" y="46"/>
                </a:cubicBezTo>
                <a:cubicBezTo>
                  <a:pt x="28" y="46"/>
                  <a:pt x="28" y="49"/>
                  <a:pt x="28" y="49"/>
                </a:cubicBezTo>
                <a:cubicBezTo>
                  <a:pt x="25" y="50"/>
                  <a:pt x="25" y="50"/>
                  <a:pt x="25" y="50"/>
                </a:cubicBezTo>
                <a:cubicBezTo>
                  <a:pt x="25" y="50"/>
                  <a:pt x="24" y="47"/>
                  <a:pt x="24" y="47"/>
                </a:cubicBezTo>
                <a:cubicBezTo>
                  <a:pt x="22" y="47"/>
                  <a:pt x="22" y="47"/>
                  <a:pt x="22" y="47"/>
                </a:cubicBezTo>
                <a:cubicBezTo>
                  <a:pt x="22" y="47"/>
                  <a:pt x="20" y="49"/>
                  <a:pt x="20" y="49"/>
                </a:cubicBezTo>
                <a:cubicBezTo>
                  <a:pt x="18" y="48"/>
                  <a:pt x="18" y="48"/>
                  <a:pt x="18" y="48"/>
                </a:cubicBezTo>
                <a:cubicBezTo>
                  <a:pt x="18" y="48"/>
                  <a:pt x="19" y="45"/>
                  <a:pt x="19" y="45"/>
                </a:cubicBezTo>
                <a:cubicBezTo>
                  <a:pt x="18" y="44"/>
                  <a:pt x="18" y="44"/>
                  <a:pt x="18" y="44"/>
                </a:cubicBezTo>
                <a:cubicBezTo>
                  <a:pt x="18" y="44"/>
                  <a:pt x="15" y="43"/>
                  <a:pt x="15" y="43"/>
                </a:cubicBezTo>
                <a:cubicBezTo>
                  <a:pt x="14" y="41"/>
                  <a:pt x="14" y="41"/>
                  <a:pt x="14" y="41"/>
                </a:cubicBezTo>
                <a:cubicBezTo>
                  <a:pt x="14" y="41"/>
                  <a:pt x="17" y="39"/>
                  <a:pt x="17" y="39"/>
                </a:cubicBezTo>
                <a:cubicBezTo>
                  <a:pt x="17" y="38"/>
                  <a:pt x="17" y="38"/>
                  <a:pt x="17" y="38"/>
                </a:cubicBezTo>
                <a:cubicBezTo>
                  <a:pt x="17" y="38"/>
                  <a:pt x="15" y="36"/>
                  <a:pt x="15" y="36"/>
                </a:cubicBezTo>
                <a:cubicBezTo>
                  <a:pt x="16" y="34"/>
                  <a:pt x="16" y="34"/>
                  <a:pt x="16" y="34"/>
                </a:cubicBezTo>
                <a:cubicBezTo>
                  <a:pt x="16" y="34"/>
                  <a:pt x="19" y="34"/>
                  <a:pt x="19" y="34"/>
                </a:cubicBezTo>
                <a:cubicBezTo>
                  <a:pt x="20" y="33"/>
                  <a:pt x="20" y="33"/>
                  <a:pt x="20" y="33"/>
                </a:cubicBezTo>
                <a:cubicBezTo>
                  <a:pt x="20" y="33"/>
                  <a:pt x="21" y="31"/>
                  <a:pt x="21" y="31"/>
                </a:cubicBezTo>
                <a:cubicBezTo>
                  <a:pt x="23" y="30"/>
                  <a:pt x="23" y="30"/>
                  <a:pt x="23" y="30"/>
                </a:cubicBezTo>
                <a:cubicBezTo>
                  <a:pt x="23" y="30"/>
                  <a:pt x="25" y="32"/>
                  <a:pt x="25" y="32"/>
                </a:cubicBezTo>
                <a:cubicBezTo>
                  <a:pt x="26" y="33"/>
                  <a:pt x="26" y="33"/>
                  <a:pt x="26" y="33"/>
                </a:cubicBezTo>
                <a:cubicBezTo>
                  <a:pt x="26" y="33"/>
                  <a:pt x="28" y="31"/>
                  <a:pt x="28" y="31"/>
                </a:cubicBezTo>
                <a:cubicBezTo>
                  <a:pt x="30" y="32"/>
                  <a:pt x="30" y="32"/>
                  <a:pt x="30" y="32"/>
                </a:cubicBezTo>
                <a:cubicBezTo>
                  <a:pt x="30" y="32"/>
                  <a:pt x="30" y="35"/>
                  <a:pt x="30" y="35"/>
                </a:cubicBezTo>
                <a:cubicBezTo>
                  <a:pt x="30" y="36"/>
                  <a:pt x="30" y="36"/>
                  <a:pt x="30" y="36"/>
                </a:cubicBezTo>
                <a:cubicBezTo>
                  <a:pt x="30" y="36"/>
                  <a:pt x="33" y="36"/>
                  <a:pt x="33" y="37"/>
                </a:cubicBezTo>
                <a:cubicBezTo>
                  <a:pt x="34" y="39"/>
                  <a:pt x="34" y="39"/>
                  <a:pt x="34" y="39"/>
                </a:cubicBezTo>
                <a:cubicBezTo>
                  <a:pt x="34" y="39"/>
                  <a:pt x="32" y="40"/>
                  <a:pt x="32" y="40"/>
                </a:cubicBezTo>
                <a:cubicBezTo>
                  <a:pt x="31" y="42"/>
                  <a:pt x="31" y="42"/>
                  <a:pt x="31" y="42"/>
                </a:cubicBezTo>
                <a:cubicBezTo>
                  <a:pt x="31" y="42"/>
                  <a:pt x="33" y="44"/>
                  <a:pt x="33" y="44"/>
                </a:cubicBezTo>
                <a:close/>
                <a:moveTo>
                  <a:pt x="73" y="32"/>
                </a:moveTo>
                <a:cubicBezTo>
                  <a:pt x="73" y="32"/>
                  <a:pt x="73" y="32"/>
                  <a:pt x="73" y="32"/>
                </a:cubicBezTo>
                <a:cubicBezTo>
                  <a:pt x="73" y="33"/>
                  <a:pt x="67" y="35"/>
                  <a:pt x="67" y="35"/>
                </a:cubicBezTo>
                <a:cubicBezTo>
                  <a:pt x="66" y="37"/>
                  <a:pt x="66" y="37"/>
                  <a:pt x="66" y="37"/>
                </a:cubicBezTo>
                <a:cubicBezTo>
                  <a:pt x="66" y="37"/>
                  <a:pt x="69" y="43"/>
                  <a:pt x="68" y="43"/>
                </a:cubicBezTo>
                <a:cubicBezTo>
                  <a:pt x="65" y="46"/>
                  <a:pt x="65" y="46"/>
                  <a:pt x="65" y="46"/>
                </a:cubicBezTo>
                <a:cubicBezTo>
                  <a:pt x="65" y="46"/>
                  <a:pt x="59" y="44"/>
                  <a:pt x="59" y="44"/>
                </a:cubicBezTo>
                <a:cubicBezTo>
                  <a:pt x="57" y="45"/>
                  <a:pt x="57" y="45"/>
                  <a:pt x="57" y="45"/>
                </a:cubicBezTo>
                <a:cubicBezTo>
                  <a:pt x="57" y="45"/>
                  <a:pt x="55" y="50"/>
                  <a:pt x="54" y="50"/>
                </a:cubicBezTo>
                <a:cubicBezTo>
                  <a:pt x="50" y="50"/>
                  <a:pt x="50" y="50"/>
                  <a:pt x="50" y="50"/>
                </a:cubicBezTo>
                <a:cubicBezTo>
                  <a:pt x="49" y="50"/>
                  <a:pt x="47" y="45"/>
                  <a:pt x="47" y="45"/>
                </a:cubicBezTo>
                <a:cubicBezTo>
                  <a:pt x="45" y="44"/>
                  <a:pt x="45" y="44"/>
                  <a:pt x="45" y="44"/>
                </a:cubicBezTo>
                <a:cubicBezTo>
                  <a:pt x="45" y="44"/>
                  <a:pt x="39" y="46"/>
                  <a:pt x="39" y="46"/>
                </a:cubicBezTo>
                <a:cubicBezTo>
                  <a:pt x="36" y="43"/>
                  <a:pt x="36" y="43"/>
                  <a:pt x="36" y="43"/>
                </a:cubicBezTo>
                <a:cubicBezTo>
                  <a:pt x="36" y="43"/>
                  <a:pt x="38" y="37"/>
                  <a:pt x="38" y="37"/>
                </a:cubicBezTo>
                <a:cubicBezTo>
                  <a:pt x="37" y="35"/>
                  <a:pt x="37" y="35"/>
                  <a:pt x="37" y="35"/>
                </a:cubicBezTo>
                <a:cubicBezTo>
                  <a:pt x="37" y="35"/>
                  <a:pt x="31" y="32"/>
                  <a:pt x="31" y="32"/>
                </a:cubicBezTo>
                <a:cubicBezTo>
                  <a:pt x="31" y="28"/>
                  <a:pt x="31" y="28"/>
                  <a:pt x="31" y="28"/>
                </a:cubicBezTo>
                <a:cubicBezTo>
                  <a:pt x="31" y="27"/>
                  <a:pt x="37" y="25"/>
                  <a:pt x="37" y="25"/>
                </a:cubicBezTo>
                <a:cubicBezTo>
                  <a:pt x="38" y="23"/>
                  <a:pt x="38" y="23"/>
                  <a:pt x="38" y="23"/>
                </a:cubicBezTo>
                <a:cubicBezTo>
                  <a:pt x="38" y="23"/>
                  <a:pt x="36" y="17"/>
                  <a:pt x="36" y="17"/>
                </a:cubicBezTo>
                <a:cubicBezTo>
                  <a:pt x="39" y="14"/>
                  <a:pt x="39" y="14"/>
                  <a:pt x="39" y="14"/>
                </a:cubicBezTo>
                <a:cubicBezTo>
                  <a:pt x="39" y="14"/>
                  <a:pt x="45" y="16"/>
                  <a:pt x="45" y="16"/>
                </a:cubicBezTo>
                <a:cubicBezTo>
                  <a:pt x="47" y="15"/>
                  <a:pt x="47" y="15"/>
                  <a:pt x="47" y="15"/>
                </a:cubicBezTo>
                <a:cubicBezTo>
                  <a:pt x="47" y="15"/>
                  <a:pt x="50" y="10"/>
                  <a:pt x="50" y="10"/>
                </a:cubicBezTo>
                <a:cubicBezTo>
                  <a:pt x="55" y="10"/>
                  <a:pt x="55" y="10"/>
                  <a:pt x="55" y="10"/>
                </a:cubicBezTo>
                <a:cubicBezTo>
                  <a:pt x="55" y="10"/>
                  <a:pt x="57" y="15"/>
                  <a:pt x="57" y="15"/>
                </a:cubicBezTo>
                <a:cubicBezTo>
                  <a:pt x="59" y="16"/>
                  <a:pt x="59" y="16"/>
                  <a:pt x="59" y="16"/>
                </a:cubicBezTo>
                <a:cubicBezTo>
                  <a:pt x="59" y="16"/>
                  <a:pt x="65" y="14"/>
                  <a:pt x="65" y="14"/>
                </a:cubicBezTo>
                <a:cubicBezTo>
                  <a:pt x="69" y="17"/>
                  <a:pt x="69" y="17"/>
                  <a:pt x="69" y="17"/>
                </a:cubicBezTo>
                <a:cubicBezTo>
                  <a:pt x="69" y="18"/>
                  <a:pt x="66" y="23"/>
                  <a:pt x="66" y="23"/>
                </a:cubicBezTo>
                <a:cubicBezTo>
                  <a:pt x="67" y="25"/>
                  <a:pt x="67" y="25"/>
                  <a:pt x="67" y="25"/>
                </a:cubicBezTo>
                <a:cubicBezTo>
                  <a:pt x="67" y="25"/>
                  <a:pt x="73" y="28"/>
                  <a:pt x="73" y="28"/>
                </a:cubicBezTo>
                <a:cubicBezTo>
                  <a:pt x="73" y="32"/>
                  <a:pt x="73" y="32"/>
                  <a:pt x="73" y="32"/>
                </a:cubicBezTo>
                <a:close/>
              </a:path>
            </a:pathLst>
          </a:custGeom>
          <a:solidFill>
            <a:schemeClr val="accent2"/>
          </a:solidFill>
          <a:ln>
            <a:noFill/>
          </a:ln>
        </p:spPr>
        <p:txBody>
          <a:bodyPr/>
          <a:lstStyle/>
          <a:p>
            <a:pPr fontAlgn="auto">
              <a:spcBef>
                <a:spcPts val="0"/>
              </a:spcBef>
              <a:spcAft>
                <a:spcPts val="0"/>
              </a:spcAft>
              <a:defRPr/>
            </a:pP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8" name="TextBox 16"/>
          <p:cNvSpPr txBox="1">
            <a:spLocks noChangeArrowheads="1"/>
          </p:cNvSpPr>
          <p:nvPr/>
        </p:nvSpPr>
        <p:spPr bwMode="auto">
          <a:xfrm>
            <a:off x="1255604" y="3336690"/>
            <a:ext cx="1687921"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标题数字等都可以通题数字标题标题题数字标题数标题数字等都可以通题数字标题标题题数字标题数字等字等。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9" name="TextBox 17"/>
          <p:cNvSpPr txBox="1">
            <a:spLocks noChangeArrowheads="1"/>
          </p:cNvSpPr>
          <p:nvPr/>
        </p:nvSpPr>
        <p:spPr bwMode="auto">
          <a:xfrm>
            <a:off x="3686360" y="3338443"/>
            <a:ext cx="1686526"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标题数字等都可以通题数字标题标题题数字标题数标题数字等都可以通题数字标题标题题数字标题数字等字等。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0" name="TextBox 18"/>
          <p:cNvSpPr txBox="1">
            <a:spLocks noChangeArrowheads="1"/>
          </p:cNvSpPr>
          <p:nvPr/>
        </p:nvSpPr>
        <p:spPr bwMode="auto">
          <a:xfrm>
            <a:off x="6117369" y="3338443"/>
            <a:ext cx="1687921"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标题数字等都可以通题数字标题标题题数字标题数标题数字等都可以通题数字标题标题题数字标题数字等字等。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1" name="矩形 20"/>
          <p:cNvSpPr/>
          <p:nvPr/>
        </p:nvSpPr>
        <p:spPr>
          <a:xfrm>
            <a:off x="1373878" y="3163577"/>
            <a:ext cx="1313180" cy="261610"/>
          </a:xfrm>
          <a:prstGeom prst="rect">
            <a:avLst/>
          </a:prstGeom>
        </p:spPr>
        <p:txBody>
          <a:bodyPr wrap="none">
            <a:spAutoFit/>
          </a:bodyPr>
          <a:lstStyle/>
          <a:p>
            <a:pPr algn="ctr"/>
            <a:r>
              <a:rPr lang="zh-CN" altLang="en-US" sz="1100" b="1" dirty="0">
                <a:solidFill>
                  <a:schemeClr val="tx1">
                    <a:lumMod val="95000"/>
                    <a:lumOff val="5000"/>
                  </a:schemeClr>
                </a:solidFill>
                <a:latin typeface="微软雅黑" panose="020B0503020204020204" pitchFamily="34" charset="-122"/>
                <a:ea typeface="微软雅黑" panose="020B0503020204020204" pitchFamily="34" charset="-122"/>
              </a:rPr>
              <a:t>点击输入标题文字</a:t>
            </a:r>
            <a:endParaRPr lang="zh-CN" altLang="en-US" sz="11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2" name="矩形 21"/>
          <p:cNvSpPr/>
          <p:nvPr/>
        </p:nvSpPr>
        <p:spPr>
          <a:xfrm>
            <a:off x="3850330" y="3163577"/>
            <a:ext cx="1313180" cy="261610"/>
          </a:xfrm>
          <a:prstGeom prst="rect">
            <a:avLst/>
          </a:prstGeom>
        </p:spPr>
        <p:txBody>
          <a:bodyPr wrap="none">
            <a:spAutoFit/>
          </a:bodyPr>
          <a:lstStyle/>
          <a:p>
            <a:pPr algn="ctr"/>
            <a:r>
              <a:rPr lang="zh-CN" altLang="en-US" sz="1100" b="1" dirty="0">
                <a:solidFill>
                  <a:schemeClr val="tx1">
                    <a:lumMod val="95000"/>
                    <a:lumOff val="5000"/>
                  </a:schemeClr>
                </a:solidFill>
                <a:latin typeface="微软雅黑" panose="020B0503020204020204" pitchFamily="34" charset="-122"/>
                <a:ea typeface="微软雅黑" panose="020B0503020204020204" pitchFamily="34" charset="-122"/>
              </a:rPr>
              <a:t>点击输入标题文字</a:t>
            </a:r>
            <a:endParaRPr lang="zh-CN" altLang="en-US" sz="11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4" name="矩形 23"/>
          <p:cNvSpPr/>
          <p:nvPr/>
        </p:nvSpPr>
        <p:spPr>
          <a:xfrm>
            <a:off x="6228568" y="3163577"/>
            <a:ext cx="1313180" cy="261610"/>
          </a:xfrm>
          <a:prstGeom prst="rect">
            <a:avLst/>
          </a:prstGeom>
        </p:spPr>
        <p:txBody>
          <a:bodyPr wrap="none">
            <a:spAutoFit/>
          </a:bodyPr>
          <a:lstStyle/>
          <a:p>
            <a:pPr algn="ctr"/>
            <a:r>
              <a:rPr lang="zh-CN" altLang="en-US" sz="1100" b="1" dirty="0">
                <a:solidFill>
                  <a:schemeClr val="tx1">
                    <a:lumMod val="95000"/>
                    <a:lumOff val="5000"/>
                  </a:schemeClr>
                </a:solidFill>
                <a:latin typeface="微软雅黑" panose="020B0503020204020204" pitchFamily="34" charset="-122"/>
                <a:ea typeface="微软雅黑" panose="020B0503020204020204" pitchFamily="34" charset="-122"/>
              </a:rPr>
              <a:t>点击输入标题文字</a:t>
            </a:r>
            <a:endParaRPr lang="zh-CN" altLang="en-US" sz="11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4" name="矩形 3"/>
          <p:cNvSpPr/>
          <p:nvPr/>
        </p:nvSpPr>
        <p:spPr>
          <a:xfrm>
            <a:off x="4014775" y="1292367"/>
            <a:ext cx="984289" cy="954107"/>
          </a:xfrm>
          <a:prstGeom prst="rect">
            <a:avLst/>
          </a:prstGeom>
        </p:spPr>
        <p:txBody>
          <a:bodyPr wrap="square">
            <a:spAutoFit/>
          </a:bodyPr>
          <a:lstStyle/>
          <a:p>
            <a:pPr algn="ctr"/>
            <a:r>
              <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rPr>
              <a:t>研究最标</a:t>
            </a:r>
            <a:endPar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5" name="矩形 24"/>
          <p:cNvSpPr/>
          <p:nvPr/>
        </p:nvSpPr>
        <p:spPr>
          <a:xfrm>
            <a:off x="7724632" y="220947"/>
            <a:ext cx="1419367" cy="385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组合 16"/>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804288" y="245628"/>
            <a:ext cx="924862" cy="3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1+#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9" presetClass="entr" presetSubtype="0" decel="10000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 calcmode="lin" valueType="num">
                                      <p:cBhvr>
                                        <p:cTn id="27" dur="500" fill="hold"/>
                                        <p:tgtEl>
                                          <p:spTgt spid="3"/>
                                        </p:tgtEl>
                                        <p:attrNameLst>
                                          <p:attrName>style.rotation</p:attrName>
                                        </p:attrNameLst>
                                      </p:cBhvr>
                                      <p:tavLst>
                                        <p:tav tm="0">
                                          <p:val>
                                            <p:fltVal val="360"/>
                                          </p:val>
                                        </p:tav>
                                        <p:tav tm="100000">
                                          <p:val>
                                            <p:fltVal val="0"/>
                                          </p:val>
                                        </p:tav>
                                      </p:tavLst>
                                    </p:anim>
                                    <p:animEffect transition="in" filter="fade">
                                      <p:cBhvr>
                                        <p:cTn id="28" dur="500"/>
                                        <p:tgtEl>
                                          <p:spTgt spid="3"/>
                                        </p:tgtEl>
                                      </p:cBhvr>
                                    </p:animEffect>
                                  </p:childTnLst>
                                </p:cTn>
                              </p:par>
                              <p:par>
                                <p:cTn id="29" presetID="49" presetClass="entr" presetSubtype="0" decel="10000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 calcmode="lin" valueType="num">
                                      <p:cBhvr>
                                        <p:cTn id="33" dur="500" fill="hold"/>
                                        <p:tgtEl>
                                          <p:spTgt spid="9"/>
                                        </p:tgtEl>
                                        <p:attrNameLst>
                                          <p:attrName>style.rotation</p:attrName>
                                        </p:attrNameLst>
                                      </p:cBhvr>
                                      <p:tavLst>
                                        <p:tav tm="0">
                                          <p:val>
                                            <p:fltVal val="360"/>
                                          </p:val>
                                        </p:tav>
                                        <p:tav tm="100000">
                                          <p:val>
                                            <p:fltVal val="0"/>
                                          </p:val>
                                        </p:tav>
                                      </p:tavLst>
                                    </p:anim>
                                    <p:animEffect transition="in" filter="fade">
                                      <p:cBhvr>
                                        <p:cTn id="34" dur="500"/>
                                        <p:tgtEl>
                                          <p:spTgt spid="9"/>
                                        </p:tgtEl>
                                      </p:cBhvr>
                                    </p:animEffect>
                                  </p:childTnLst>
                                </p:cTn>
                              </p:par>
                              <p:par>
                                <p:cTn id="35" presetID="49" presetClass="entr" presetSubtype="0" decel="10000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 calcmode="lin" valueType="num">
                                      <p:cBhvr>
                                        <p:cTn id="39" dur="500" fill="hold"/>
                                        <p:tgtEl>
                                          <p:spTgt spid="10"/>
                                        </p:tgtEl>
                                        <p:attrNameLst>
                                          <p:attrName>style.rotation</p:attrName>
                                        </p:attrNameLst>
                                      </p:cBhvr>
                                      <p:tavLst>
                                        <p:tav tm="0">
                                          <p:val>
                                            <p:fltVal val="360"/>
                                          </p:val>
                                        </p:tav>
                                        <p:tav tm="100000">
                                          <p:val>
                                            <p:fltVal val="0"/>
                                          </p:val>
                                        </p:tav>
                                      </p:tavLst>
                                    </p:anim>
                                    <p:animEffect transition="in" filter="fade">
                                      <p:cBhvr>
                                        <p:cTn id="40" dur="500"/>
                                        <p:tgtEl>
                                          <p:spTgt spid="10"/>
                                        </p:tgtEl>
                                      </p:cBhvr>
                                    </p:animEffect>
                                  </p:childTnLst>
                                </p:cTn>
                              </p:par>
                              <p:par>
                                <p:cTn id="41" presetID="49" presetClass="entr" presetSubtype="0" decel="10000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 calcmode="lin" valueType="num">
                                      <p:cBhvr>
                                        <p:cTn id="45" dur="500" fill="hold"/>
                                        <p:tgtEl>
                                          <p:spTgt spid="14"/>
                                        </p:tgtEl>
                                        <p:attrNameLst>
                                          <p:attrName>style.rotation</p:attrName>
                                        </p:attrNameLst>
                                      </p:cBhvr>
                                      <p:tavLst>
                                        <p:tav tm="0">
                                          <p:val>
                                            <p:fltVal val="360"/>
                                          </p:val>
                                        </p:tav>
                                        <p:tav tm="100000">
                                          <p:val>
                                            <p:fltVal val="0"/>
                                          </p:val>
                                        </p:tav>
                                      </p:tavLst>
                                    </p:anim>
                                    <p:animEffect transition="in" filter="fade">
                                      <p:cBhvr>
                                        <p:cTn id="46" dur="500"/>
                                        <p:tgtEl>
                                          <p:spTgt spid="14"/>
                                        </p:tgtEl>
                                      </p:cBhvr>
                                    </p:animEffect>
                                  </p:childTnLst>
                                </p:cTn>
                              </p:par>
                              <p:par>
                                <p:cTn id="47" presetID="49" presetClass="entr" presetSubtype="0" decel="10000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anim calcmode="lin" valueType="num">
                                      <p:cBhvr>
                                        <p:cTn id="51" dur="500" fill="hold"/>
                                        <p:tgtEl>
                                          <p:spTgt spid="15"/>
                                        </p:tgtEl>
                                        <p:attrNameLst>
                                          <p:attrName>style.rotation</p:attrName>
                                        </p:attrNameLst>
                                      </p:cBhvr>
                                      <p:tavLst>
                                        <p:tav tm="0">
                                          <p:val>
                                            <p:fltVal val="360"/>
                                          </p:val>
                                        </p:tav>
                                        <p:tav tm="100000">
                                          <p:val>
                                            <p:fltVal val="0"/>
                                          </p:val>
                                        </p:tav>
                                      </p:tavLst>
                                    </p:anim>
                                    <p:animEffect transition="in" filter="fade">
                                      <p:cBhvr>
                                        <p:cTn id="52" dur="500"/>
                                        <p:tgtEl>
                                          <p:spTgt spid="15"/>
                                        </p:tgtEl>
                                      </p:cBhvr>
                                    </p:animEffect>
                                  </p:childTnLst>
                                </p:cTn>
                              </p:par>
                              <p:par>
                                <p:cTn id="53" presetID="49" presetClass="entr" presetSubtype="0" decel="100000" fill="hold" grpId="0" nodeType="with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p:cTn id="55" dur="500" fill="hold"/>
                                        <p:tgtEl>
                                          <p:spTgt spid="4"/>
                                        </p:tgtEl>
                                        <p:attrNameLst>
                                          <p:attrName>ppt_w</p:attrName>
                                        </p:attrNameLst>
                                      </p:cBhvr>
                                      <p:tavLst>
                                        <p:tav tm="0">
                                          <p:val>
                                            <p:fltVal val="0"/>
                                          </p:val>
                                        </p:tav>
                                        <p:tav tm="100000">
                                          <p:val>
                                            <p:strVal val="#ppt_w"/>
                                          </p:val>
                                        </p:tav>
                                      </p:tavLst>
                                    </p:anim>
                                    <p:anim calcmode="lin" valueType="num">
                                      <p:cBhvr>
                                        <p:cTn id="56" dur="500" fill="hold"/>
                                        <p:tgtEl>
                                          <p:spTgt spid="4"/>
                                        </p:tgtEl>
                                        <p:attrNameLst>
                                          <p:attrName>ppt_h</p:attrName>
                                        </p:attrNameLst>
                                      </p:cBhvr>
                                      <p:tavLst>
                                        <p:tav tm="0">
                                          <p:val>
                                            <p:fltVal val="0"/>
                                          </p:val>
                                        </p:tav>
                                        <p:tav tm="100000">
                                          <p:val>
                                            <p:strVal val="#ppt_h"/>
                                          </p:val>
                                        </p:tav>
                                      </p:tavLst>
                                    </p:anim>
                                    <p:anim calcmode="lin" valueType="num">
                                      <p:cBhvr>
                                        <p:cTn id="57" dur="500" fill="hold"/>
                                        <p:tgtEl>
                                          <p:spTgt spid="4"/>
                                        </p:tgtEl>
                                        <p:attrNameLst>
                                          <p:attrName>style.rotation</p:attrName>
                                        </p:attrNameLst>
                                      </p:cBhvr>
                                      <p:tavLst>
                                        <p:tav tm="0">
                                          <p:val>
                                            <p:fltVal val="360"/>
                                          </p:val>
                                        </p:tav>
                                        <p:tav tm="100000">
                                          <p:val>
                                            <p:fltVal val="0"/>
                                          </p:val>
                                        </p:tav>
                                      </p:tavLst>
                                    </p:anim>
                                    <p:animEffect transition="in" filter="fade">
                                      <p:cBhvr>
                                        <p:cTn id="58" dur="500"/>
                                        <p:tgtEl>
                                          <p:spTgt spid="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up)">
                                      <p:cBhvr>
                                        <p:cTn id="63" dur="500"/>
                                        <p:tgtEl>
                                          <p:spTgt spid="18"/>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wipe(up)">
                                      <p:cBhvr>
                                        <p:cTn id="66" dur="500"/>
                                        <p:tgtEl>
                                          <p:spTgt spid="19"/>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up)">
                                      <p:cBhvr>
                                        <p:cTn id="69" dur="500"/>
                                        <p:tgtEl>
                                          <p:spTgt spid="20"/>
                                        </p:tgtEl>
                                      </p:cBhvr>
                                    </p:animEffect>
                                  </p:childTnLst>
                                </p:cTn>
                              </p:par>
                              <p:par>
                                <p:cTn id="70" presetID="22" presetClass="entr" presetSubtype="1" fill="hold" grpId="0"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ipe(up)">
                                      <p:cBhvr>
                                        <p:cTn id="72" dur="500"/>
                                        <p:tgtEl>
                                          <p:spTgt spid="21"/>
                                        </p:tgtEl>
                                      </p:cBhvr>
                                    </p:animEffect>
                                  </p:childTnLst>
                                </p:cTn>
                              </p:par>
                              <p:par>
                                <p:cTn id="73" presetID="22" presetClass="entr" presetSubtype="1" fill="hold" grpId="0" nodeType="with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wipe(up)">
                                      <p:cBhvr>
                                        <p:cTn id="75" dur="500"/>
                                        <p:tgtEl>
                                          <p:spTgt spid="22"/>
                                        </p:tgtEl>
                                      </p:cBhvr>
                                    </p:animEffect>
                                  </p:childTnLst>
                                </p:cTn>
                              </p:par>
                              <p:par>
                                <p:cTn id="76" presetID="22" presetClass="entr" presetSubtype="1" fill="hold" grpId="0" nodeType="with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wipe(up)">
                                      <p:cBhvr>
                                        <p:cTn id="7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9" grpId="0" animBg="1"/>
      <p:bldP spid="10" grpId="0" animBg="1"/>
      <p:bldP spid="14" grpId="0" animBg="1"/>
      <p:bldP spid="15" grpId="0" animBg="1"/>
      <p:bldP spid="18" grpId="0"/>
      <p:bldP spid="19" grpId="0"/>
      <p:bldP spid="20" grpId="0"/>
      <p:bldP spid="21" grpId="0"/>
      <p:bldP spid="22" grpId="0"/>
      <p:bldP spid="24" grpId="0"/>
      <p:bldP spid="4" grpId="0"/>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1">
            <a:extLst>
              <a:ext uri="{28A0092B-C50C-407E-A947-70E740481C1C}">
                <a14:useLocalDpi xmlns:a14="http://schemas.microsoft.com/office/drawing/2010/main" val="0"/>
              </a:ext>
            </a:extLst>
          </a:blip>
          <a:srcRect l="25375" r="15569"/>
          <a:stretch>
            <a:fillRect/>
          </a:stretch>
        </p:blipFill>
        <p:spPr>
          <a:xfrm>
            <a:off x="3743892" y="0"/>
            <a:ext cx="5400108" cy="5143500"/>
          </a:xfrm>
          <a:prstGeom prst="rect">
            <a:avLst/>
          </a:prstGeom>
        </p:spPr>
      </p:pic>
      <p:sp>
        <p:nvSpPr>
          <p:cNvPr id="47" name="矩形 46"/>
          <p:cNvSpPr/>
          <p:nvPr/>
        </p:nvSpPr>
        <p:spPr>
          <a:xfrm>
            <a:off x="3743892" y="0"/>
            <a:ext cx="5400107" cy="5143500"/>
          </a:xfrm>
          <a:prstGeom prst="rect">
            <a:avLst/>
          </a:prstGeom>
          <a:solidFill>
            <a:schemeClr val="tx1">
              <a:lumMod val="95000"/>
              <a:lumOff val="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8" name="图片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414386" y="449585"/>
            <a:ext cx="3863581" cy="4693915"/>
          </a:xfrm>
          <a:prstGeom prst="rect">
            <a:avLst/>
          </a:prstGeom>
        </p:spPr>
      </p:pic>
      <p:grpSp>
        <p:nvGrpSpPr>
          <p:cNvPr id="3" name="组合 2"/>
          <p:cNvGrpSpPr/>
          <p:nvPr/>
        </p:nvGrpSpPr>
        <p:grpSpPr>
          <a:xfrm>
            <a:off x="361092" y="94112"/>
            <a:ext cx="2203141" cy="2646878"/>
            <a:chOff x="361092" y="94112"/>
            <a:chExt cx="2203141" cy="2646878"/>
          </a:xfrm>
        </p:grpSpPr>
        <p:grpSp>
          <p:nvGrpSpPr>
            <p:cNvPr id="2" name="组合 1"/>
            <p:cNvGrpSpPr/>
            <p:nvPr/>
          </p:nvGrpSpPr>
          <p:grpSpPr>
            <a:xfrm>
              <a:off x="361092" y="94112"/>
              <a:ext cx="2203141" cy="2646878"/>
              <a:chOff x="361092" y="94112"/>
              <a:chExt cx="2203141" cy="2646878"/>
            </a:xfrm>
          </p:grpSpPr>
          <p:sp>
            <p:nvSpPr>
              <p:cNvPr id="49" name="矩形 48"/>
              <p:cNvSpPr/>
              <p:nvPr/>
            </p:nvSpPr>
            <p:spPr>
              <a:xfrm>
                <a:off x="361092" y="94112"/>
                <a:ext cx="1252266" cy="2646878"/>
              </a:xfrm>
              <a:prstGeom prst="rect">
                <a:avLst/>
              </a:prstGeom>
            </p:spPr>
            <p:txBody>
              <a:bodyPr wrap="none">
                <a:spAutoFit/>
              </a:bodyPr>
              <a:lstStyle/>
              <a:p>
                <a:r>
                  <a:rPr lang="en-US" altLang="zh-CN" sz="16600" dirty="0">
                    <a:solidFill>
                      <a:schemeClr val="accent2"/>
                    </a:solidFill>
                    <a:latin typeface="Adobe Arabic" panose="02040503050201020203" pitchFamily="18" charset="-78"/>
                    <a:ea typeface="微软雅黑" panose="020B0503020204020204" pitchFamily="34" charset="-122"/>
                    <a:cs typeface="Adobe Arabic" panose="02040503050201020203" pitchFamily="18" charset="-78"/>
                  </a:rPr>
                  <a:t>C</a:t>
                </a:r>
                <a:endParaRPr lang="zh-CN" altLang="en-US" sz="16600" dirty="0">
                  <a:latin typeface="Adobe Arabic" panose="02040503050201020203" pitchFamily="18" charset="-78"/>
                  <a:cs typeface="Adobe Arabic" panose="02040503050201020203" pitchFamily="18" charset="-78"/>
                </a:endParaRPr>
              </a:p>
            </p:txBody>
          </p:sp>
          <p:sp>
            <p:nvSpPr>
              <p:cNvPr id="50" name="矩形 49"/>
              <p:cNvSpPr/>
              <p:nvPr/>
            </p:nvSpPr>
            <p:spPr>
              <a:xfrm>
                <a:off x="1380896" y="1308905"/>
                <a:ext cx="1183337" cy="707886"/>
              </a:xfrm>
              <a:prstGeom prst="rect">
                <a:avLst/>
              </a:prstGeom>
            </p:spPr>
            <p:txBody>
              <a:bodyPr wrap="none">
                <a:spAutoFit/>
              </a:bodyPr>
              <a:lstStyle/>
              <a:p>
                <a:r>
                  <a:rPr lang="en-US" altLang="zh-CN" sz="4000" dirty="0" err="1">
                    <a:latin typeface="Adobe Arabic" panose="02040503050201020203" pitchFamily="18" charset="-78"/>
                    <a:cs typeface="Adobe Arabic" panose="02040503050201020203" pitchFamily="18" charset="-78"/>
                  </a:rPr>
                  <a:t>ontent</a:t>
                </a:r>
                <a:endParaRPr lang="zh-CN" altLang="en-US" sz="4000" dirty="0">
                  <a:latin typeface="Adobe Arabic" panose="02040503050201020203" pitchFamily="18" charset="-78"/>
                  <a:cs typeface="Adobe Arabic" panose="02040503050201020203" pitchFamily="18" charset="-78"/>
                </a:endParaRPr>
              </a:p>
            </p:txBody>
          </p:sp>
        </p:grpSp>
        <p:sp>
          <p:nvSpPr>
            <p:cNvPr id="51" name="矩形 50"/>
            <p:cNvSpPr/>
            <p:nvPr/>
          </p:nvSpPr>
          <p:spPr>
            <a:xfrm>
              <a:off x="1417922" y="1123701"/>
              <a:ext cx="1023763" cy="461665"/>
            </a:xfrm>
            <a:prstGeom prst="rect">
              <a:avLst/>
            </a:prstGeom>
          </p:spPr>
          <p:txBody>
            <a:bodyPr wrap="square">
              <a:spAutoFit/>
            </a:bodyPr>
            <a:lstStyle/>
            <a:p>
              <a:pPr algn="ctr"/>
              <a:r>
                <a:rPr lang="zh-CN" altLang="en-US" sz="2400" dirty="0">
                  <a:latin typeface="微软雅黑" panose="020B0503020204020204" pitchFamily="34" charset="-122"/>
                  <a:ea typeface="微软雅黑" panose="020B0503020204020204" pitchFamily="34" charset="-122"/>
                </a:rPr>
                <a:t>目  录</a:t>
              </a:r>
              <a:endParaRPr lang="zh-CN" altLang="en-US" sz="2400" dirty="0">
                <a:latin typeface="微软雅黑" panose="020B0503020204020204" pitchFamily="34" charset="-122"/>
                <a:ea typeface="微软雅黑" panose="020B0503020204020204" pitchFamily="34" charset="-122"/>
              </a:endParaRPr>
            </a:p>
          </p:txBody>
        </p:sp>
      </p:grpSp>
      <p:sp>
        <p:nvSpPr>
          <p:cNvPr id="53" name="矩形 52"/>
          <p:cNvSpPr/>
          <p:nvPr/>
        </p:nvSpPr>
        <p:spPr>
          <a:xfrm>
            <a:off x="6662575" y="1205589"/>
            <a:ext cx="853118" cy="369332"/>
          </a:xfrm>
          <a:prstGeom prst="rect">
            <a:avLst/>
          </a:prstGeom>
        </p:spPr>
        <p:txBody>
          <a:bodyPr wrap="none">
            <a:spAutoFit/>
          </a:bodyPr>
          <a:lstStyle/>
          <a:p>
            <a:r>
              <a:rPr lang="zh-CN" altLang="en-US" b="1" dirty="0">
                <a:solidFill>
                  <a:schemeClr val="accent2"/>
                </a:solidFill>
                <a:latin typeface="微软雅黑" panose="020B0503020204020204" pitchFamily="34" charset="-122"/>
                <a:ea typeface="微软雅黑" panose="020B0503020204020204" pitchFamily="34" charset="-122"/>
              </a:rPr>
              <a:t>绪   论</a:t>
            </a:r>
            <a:endParaRPr lang="zh-CN" altLang="en-US" b="1" dirty="0">
              <a:solidFill>
                <a:schemeClr val="accent2"/>
              </a:solidFill>
              <a:latin typeface="微软雅黑" panose="020B0503020204020204" pitchFamily="34" charset="-122"/>
              <a:ea typeface="微软雅黑" panose="020B0503020204020204" pitchFamily="34" charset="-122"/>
            </a:endParaRPr>
          </a:p>
        </p:txBody>
      </p:sp>
      <p:sp>
        <p:nvSpPr>
          <p:cNvPr id="54" name="矩形 53"/>
          <p:cNvSpPr/>
          <p:nvPr/>
        </p:nvSpPr>
        <p:spPr>
          <a:xfrm>
            <a:off x="6635279" y="1700070"/>
            <a:ext cx="1800493" cy="369332"/>
          </a:xfrm>
          <a:prstGeom prst="rect">
            <a:avLst/>
          </a:prstGeom>
        </p:spPr>
        <p:txBody>
          <a:bodyPr wrap="none">
            <a:spAutoFit/>
          </a:bodyPr>
          <a:lstStyle/>
          <a:p>
            <a:r>
              <a:rPr lang="zh-CN" altLang="en-US" b="1" dirty="0">
                <a:solidFill>
                  <a:schemeClr val="accent2"/>
                </a:solidFill>
                <a:latin typeface="微软雅黑" panose="020B0503020204020204" pitchFamily="34" charset="-122"/>
                <a:ea typeface="微软雅黑" panose="020B0503020204020204" pitchFamily="34" charset="-122"/>
              </a:rPr>
              <a:t>研究思路与方法</a:t>
            </a:r>
            <a:endParaRPr lang="zh-CN" altLang="en-US" b="1" dirty="0">
              <a:solidFill>
                <a:schemeClr val="accent2"/>
              </a:solidFill>
              <a:latin typeface="微软雅黑" panose="020B0503020204020204" pitchFamily="34" charset="-122"/>
              <a:ea typeface="微软雅黑" panose="020B0503020204020204" pitchFamily="34" charset="-122"/>
            </a:endParaRPr>
          </a:p>
        </p:txBody>
      </p:sp>
      <p:sp>
        <p:nvSpPr>
          <p:cNvPr id="55" name="矩形 54"/>
          <p:cNvSpPr/>
          <p:nvPr/>
        </p:nvSpPr>
        <p:spPr>
          <a:xfrm>
            <a:off x="6635279" y="2208639"/>
            <a:ext cx="1800493" cy="369332"/>
          </a:xfrm>
          <a:prstGeom prst="rect">
            <a:avLst/>
          </a:prstGeom>
        </p:spPr>
        <p:txBody>
          <a:bodyPr wrap="none">
            <a:spAutoFit/>
          </a:bodyPr>
          <a:lstStyle/>
          <a:p>
            <a:r>
              <a:rPr lang="zh-CN" altLang="en-US" b="1" dirty="0">
                <a:solidFill>
                  <a:schemeClr val="accent2"/>
                </a:solidFill>
                <a:latin typeface="微软雅黑" panose="020B0503020204020204" pitchFamily="34" charset="-122"/>
                <a:ea typeface="微软雅黑" panose="020B0503020204020204" pitchFamily="34" charset="-122"/>
              </a:rPr>
              <a:t>关键技术与难点</a:t>
            </a:r>
            <a:endParaRPr lang="zh-CN" altLang="en-US" b="1" dirty="0">
              <a:solidFill>
                <a:schemeClr val="accent2"/>
              </a:solidFill>
              <a:latin typeface="微软雅黑" panose="020B0503020204020204" pitchFamily="34" charset="-122"/>
              <a:ea typeface="微软雅黑" panose="020B0503020204020204" pitchFamily="34" charset="-122"/>
            </a:endParaRPr>
          </a:p>
        </p:txBody>
      </p:sp>
      <p:sp>
        <p:nvSpPr>
          <p:cNvPr id="56" name="矩形 55"/>
          <p:cNvSpPr/>
          <p:nvPr/>
        </p:nvSpPr>
        <p:spPr>
          <a:xfrm>
            <a:off x="6635279" y="2730878"/>
            <a:ext cx="1800493" cy="369332"/>
          </a:xfrm>
          <a:prstGeom prst="rect">
            <a:avLst/>
          </a:prstGeom>
        </p:spPr>
        <p:txBody>
          <a:bodyPr wrap="none">
            <a:spAutoFit/>
          </a:bodyPr>
          <a:lstStyle/>
          <a:p>
            <a:r>
              <a:rPr lang="zh-CN" altLang="en-US" b="1" dirty="0">
                <a:solidFill>
                  <a:schemeClr val="accent2"/>
                </a:solidFill>
                <a:latin typeface="微软雅黑" panose="020B0503020204020204" pitchFamily="34" charset="-122"/>
                <a:ea typeface="微软雅黑" panose="020B0503020204020204" pitchFamily="34" charset="-122"/>
              </a:rPr>
              <a:t>研究成果与应用</a:t>
            </a:r>
            <a:endParaRPr lang="zh-CN" altLang="en-US" b="1" dirty="0">
              <a:solidFill>
                <a:schemeClr val="accent2"/>
              </a:solidFill>
              <a:latin typeface="微软雅黑" panose="020B0503020204020204" pitchFamily="34" charset="-122"/>
              <a:ea typeface="微软雅黑" panose="020B0503020204020204" pitchFamily="34" charset="-122"/>
            </a:endParaRPr>
          </a:p>
        </p:txBody>
      </p:sp>
      <p:sp>
        <p:nvSpPr>
          <p:cNvPr id="57" name="矩形 56"/>
          <p:cNvSpPr/>
          <p:nvPr/>
        </p:nvSpPr>
        <p:spPr>
          <a:xfrm>
            <a:off x="6635279" y="3248157"/>
            <a:ext cx="1338828" cy="369332"/>
          </a:xfrm>
          <a:prstGeom prst="rect">
            <a:avLst/>
          </a:prstGeom>
        </p:spPr>
        <p:txBody>
          <a:bodyPr wrap="none">
            <a:spAutoFit/>
          </a:bodyPr>
          <a:lstStyle/>
          <a:p>
            <a:r>
              <a:rPr lang="zh-CN" altLang="en-US" b="1" dirty="0">
                <a:solidFill>
                  <a:schemeClr val="accent2"/>
                </a:solidFill>
                <a:latin typeface="微软雅黑" panose="020B0503020204020204" pitchFamily="34" charset="-122"/>
                <a:ea typeface="微软雅黑" panose="020B0503020204020204" pitchFamily="34" charset="-122"/>
              </a:rPr>
              <a:t>建议和结论</a:t>
            </a:r>
            <a:endParaRPr lang="zh-CN" altLang="en-US" b="1" dirty="0">
              <a:solidFill>
                <a:schemeClr val="accent2"/>
              </a:solidFill>
              <a:latin typeface="微软雅黑" panose="020B0503020204020204" pitchFamily="34" charset="-122"/>
              <a:ea typeface="微软雅黑" panose="020B0503020204020204" pitchFamily="34" charset="-122"/>
            </a:endParaRPr>
          </a:p>
        </p:txBody>
      </p:sp>
      <p:grpSp>
        <p:nvGrpSpPr>
          <p:cNvPr id="58" name="组合 57"/>
          <p:cNvGrpSpPr/>
          <p:nvPr/>
        </p:nvGrpSpPr>
        <p:grpSpPr>
          <a:xfrm>
            <a:off x="6241793" y="1227017"/>
            <a:ext cx="264319" cy="277967"/>
            <a:chOff x="7687634" y="482963"/>
            <a:chExt cx="264319" cy="277967"/>
          </a:xfrm>
        </p:grpSpPr>
        <p:sp>
          <p:nvSpPr>
            <p:cNvPr id="59" name="矩形 58"/>
            <p:cNvSpPr/>
            <p:nvPr/>
          </p:nvSpPr>
          <p:spPr>
            <a:xfrm>
              <a:off x="7687634" y="482963"/>
              <a:ext cx="231880" cy="23188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59"/>
            <p:cNvSpPr/>
            <p:nvPr/>
          </p:nvSpPr>
          <p:spPr>
            <a:xfrm>
              <a:off x="7714007" y="522984"/>
              <a:ext cx="237946" cy="23794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a:off x="6241793" y="1723195"/>
            <a:ext cx="264319" cy="277967"/>
            <a:chOff x="7687634" y="482963"/>
            <a:chExt cx="264319" cy="277967"/>
          </a:xfrm>
        </p:grpSpPr>
        <p:sp>
          <p:nvSpPr>
            <p:cNvPr id="62" name="矩形 61"/>
            <p:cNvSpPr/>
            <p:nvPr/>
          </p:nvSpPr>
          <p:spPr>
            <a:xfrm>
              <a:off x="7687634" y="482963"/>
              <a:ext cx="231880" cy="23188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p:cNvSpPr/>
            <p:nvPr/>
          </p:nvSpPr>
          <p:spPr>
            <a:xfrm>
              <a:off x="7714007" y="522984"/>
              <a:ext cx="237946" cy="23794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4" name="组合 63"/>
          <p:cNvGrpSpPr/>
          <p:nvPr/>
        </p:nvGrpSpPr>
        <p:grpSpPr>
          <a:xfrm>
            <a:off x="6241793" y="2240923"/>
            <a:ext cx="264319" cy="277967"/>
            <a:chOff x="7687634" y="482963"/>
            <a:chExt cx="264319" cy="277967"/>
          </a:xfrm>
        </p:grpSpPr>
        <p:sp>
          <p:nvSpPr>
            <p:cNvPr id="65" name="矩形 64"/>
            <p:cNvSpPr/>
            <p:nvPr/>
          </p:nvSpPr>
          <p:spPr>
            <a:xfrm>
              <a:off x="7687634" y="482963"/>
              <a:ext cx="231880" cy="23188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5"/>
            <p:cNvSpPr/>
            <p:nvPr/>
          </p:nvSpPr>
          <p:spPr>
            <a:xfrm>
              <a:off x="7714007" y="522984"/>
              <a:ext cx="237946" cy="23794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7" name="组合 66"/>
          <p:cNvGrpSpPr/>
          <p:nvPr/>
        </p:nvGrpSpPr>
        <p:grpSpPr>
          <a:xfrm>
            <a:off x="6241793" y="2756849"/>
            <a:ext cx="264319" cy="277967"/>
            <a:chOff x="7687634" y="482963"/>
            <a:chExt cx="264319" cy="277967"/>
          </a:xfrm>
        </p:grpSpPr>
        <p:sp>
          <p:nvSpPr>
            <p:cNvPr id="68" name="矩形 67"/>
            <p:cNvSpPr/>
            <p:nvPr/>
          </p:nvSpPr>
          <p:spPr>
            <a:xfrm>
              <a:off x="7687634" y="482963"/>
              <a:ext cx="231880" cy="23188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68"/>
            <p:cNvSpPr/>
            <p:nvPr/>
          </p:nvSpPr>
          <p:spPr>
            <a:xfrm>
              <a:off x="7714007" y="522984"/>
              <a:ext cx="237946" cy="23794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0" name="组合 69"/>
          <p:cNvGrpSpPr/>
          <p:nvPr/>
        </p:nvGrpSpPr>
        <p:grpSpPr>
          <a:xfrm>
            <a:off x="6241793" y="3290353"/>
            <a:ext cx="264319" cy="277967"/>
            <a:chOff x="7687634" y="482963"/>
            <a:chExt cx="264319" cy="277967"/>
          </a:xfrm>
        </p:grpSpPr>
        <p:sp>
          <p:nvSpPr>
            <p:cNvPr id="71" name="矩形 70"/>
            <p:cNvSpPr/>
            <p:nvPr/>
          </p:nvSpPr>
          <p:spPr>
            <a:xfrm>
              <a:off x="7687634" y="482963"/>
              <a:ext cx="231880" cy="23188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1"/>
            <p:cNvSpPr/>
            <p:nvPr/>
          </p:nvSpPr>
          <p:spPr>
            <a:xfrm>
              <a:off x="7714007" y="522984"/>
              <a:ext cx="237946" cy="23794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2" name="组合 16"/>
          <p:cNvPicPr>
            <a:picLocks noChangeArrowheads="1"/>
          </p:cNvPicPr>
          <p:nvPr/>
        </p:nvPicPr>
        <p:blipFill>
          <a:blip r:embed="rId3">
            <a:duotone>
              <a:prstClr val="black"/>
              <a:schemeClr val="tx1">
                <a:lumMod val="95000"/>
                <a:lumOff val="5000"/>
                <a:tint val="45000"/>
                <a:satMod val="400000"/>
              </a:scheme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18163" y="1980272"/>
            <a:ext cx="1796223" cy="647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500" fill="hold"/>
                                        <p:tgtEl>
                                          <p:spTgt spid="32"/>
                                        </p:tgtEl>
                                        <p:attrNameLst>
                                          <p:attrName>ppt_w</p:attrName>
                                        </p:attrNameLst>
                                      </p:cBhvr>
                                      <p:tavLst>
                                        <p:tav tm="0">
                                          <p:val>
                                            <p:fltVal val="0"/>
                                          </p:val>
                                        </p:tav>
                                        <p:tav tm="100000">
                                          <p:val>
                                            <p:strVal val="#ppt_w"/>
                                          </p:val>
                                        </p:tav>
                                      </p:tavLst>
                                    </p:anim>
                                    <p:anim calcmode="lin" valueType="num">
                                      <p:cBhvr>
                                        <p:cTn id="14" dur="500" fill="hold"/>
                                        <p:tgtEl>
                                          <p:spTgt spid="32"/>
                                        </p:tgtEl>
                                        <p:attrNameLst>
                                          <p:attrName>ppt_h</p:attrName>
                                        </p:attrNameLst>
                                      </p:cBhvr>
                                      <p:tavLst>
                                        <p:tav tm="0">
                                          <p:val>
                                            <p:fltVal val="0"/>
                                          </p:val>
                                        </p:tav>
                                        <p:tav tm="100000">
                                          <p:val>
                                            <p:strVal val="#ppt_h"/>
                                          </p:val>
                                        </p:tav>
                                      </p:tavLst>
                                    </p:anim>
                                    <p:anim calcmode="lin" valueType="num">
                                      <p:cBhvr>
                                        <p:cTn id="15" dur="500" fill="hold"/>
                                        <p:tgtEl>
                                          <p:spTgt spid="32"/>
                                        </p:tgtEl>
                                        <p:attrNameLst>
                                          <p:attrName>style.rotation</p:attrName>
                                        </p:attrNameLst>
                                      </p:cBhvr>
                                      <p:tavLst>
                                        <p:tav tm="0">
                                          <p:val>
                                            <p:fltVal val="90"/>
                                          </p:val>
                                        </p:tav>
                                        <p:tav tm="100000">
                                          <p:val>
                                            <p:fltVal val="0"/>
                                          </p:val>
                                        </p:tav>
                                      </p:tavLst>
                                    </p:anim>
                                    <p:animEffect transition="in" filter="fade">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anim calcmode="lin" valueType="num">
                                      <p:cBhvr additive="base">
                                        <p:cTn id="21" dur="500" fill="hold"/>
                                        <p:tgtEl>
                                          <p:spTgt spid="48"/>
                                        </p:tgtEl>
                                        <p:attrNameLst>
                                          <p:attrName>ppt_x</p:attrName>
                                        </p:attrNameLst>
                                      </p:cBhvr>
                                      <p:tavLst>
                                        <p:tav tm="0">
                                          <p:val>
                                            <p:strVal val="#ppt_x"/>
                                          </p:val>
                                        </p:tav>
                                        <p:tav tm="100000">
                                          <p:val>
                                            <p:strVal val="#ppt_x"/>
                                          </p:val>
                                        </p:tav>
                                      </p:tavLst>
                                    </p:anim>
                                    <p:anim calcmode="lin" valueType="num">
                                      <p:cBhvr additive="base">
                                        <p:cTn id="2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randombar(horizontal)">
                                      <p:cBhvr>
                                        <p:cTn id="27" dur="500"/>
                                        <p:tgtEl>
                                          <p:spTgt spid="47"/>
                                        </p:tgtEl>
                                      </p:cBhvr>
                                    </p:animEffect>
                                  </p:childTnLst>
                                </p:cTn>
                              </p:par>
                              <p:par>
                                <p:cTn id="28" presetID="14" presetClass="entr" presetSubtype="1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randombar(horizontal)">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anim calcmode="lin" valueType="num">
                                      <p:cBhvr additive="base">
                                        <p:cTn id="35" dur="500" fill="hold"/>
                                        <p:tgtEl>
                                          <p:spTgt spid="53"/>
                                        </p:tgtEl>
                                        <p:attrNameLst>
                                          <p:attrName>ppt_x</p:attrName>
                                        </p:attrNameLst>
                                      </p:cBhvr>
                                      <p:tavLst>
                                        <p:tav tm="0">
                                          <p:val>
                                            <p:strVal val="1+#ppt_w/2"/>
                                          </p:val>
                                        </p:tav>
                                        <p:tav tm="100000">
                                          <p:val>
                                            <p:strVal val="#ppt_x"/>
                                          </p:val>
                                        </p:tav>
                                      </p:tavLst>
                                    </p:anim>
                                    <p:anim calcmode="lin" valueType="num">
                                      <p:cBhvr additive="base">
                                        <p:cTn id="36" dur="500" fill="hold"/>
                                        <p:tgtEl>
                                          <p:spTgt spid="53"/>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anim calcmode="lin" valueType="num">
                                      <p:cBhvr additive="base">
                                        <p:cTn id="39" dur="500" fill="hold"/>
                                        <p:tgtEl>
                                          <p:spTgt spid="54"/>
                                        </p:tgtEl>
                                        <p:attrNameLst>
                                          <p:attrName>ppt_x</p:attrName>
                                        </p:attrNameLst>
                                      </p:cBhvr>
                                      <p:tavLst>
                                        <p:tav tm="0">
                                          <p:val>
                                            <p:strVal val="1+#ppt_w/2"/>
                                          </p:val>
                                        </p:tav>
                                        <p:tav tm="100000">
                                          <p:val>
                                            <p:strVal val="#ppt_x"/>
                                          </p:val>
                                        </p:tav>
                                      </p:tavLst>
                                    </p:anim>
                                    <p:anim calcmode="lin" valueType="num">
                                      <p:cBhvr additive="base">
                                        <p:cTn id="40" dur="500" fill="hold"/>
                                        <p:tgtEl>
                                          <p:spTgt spid="54"/>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anim calcmode="lin" valueType="num">
                                      <p:cBhvr additive="base">
                                        <p:cTn id="43" dur="500" fill="hold"/>
                                        <p:tgtEl>
                                          <p:spTgt spid="55"/>
                                        </p:tgtEl>
                                        <p:attrNameLst>
                                          <p:attrName>ppt_x</p:attrName>
                                        </p:attrNameLst>
                                      </p:cBhvr>
                                      <p:tavLst>
                                        <p:tav tm="0">
                                          <p:val>
                                            <p:strVal val="1+#ppt_w/2"/>
                                          </p:val>
                                        </p:tav>
                                        <p:tav tm="100000">
                                          <p:val>
                                            <p:strVal val="#ppt_x"/>
                                          </p:val>
                                        </p:tav>
                                      </p:tavLst>
                                    </p:anim>
                                    <p:anim calcmode="lin" valueType="num">
                                      <p:cBhvr additive="base">
                                        <p:cTn id="44" dur="500" fill="hold"/>
                                        <p:tgtEl>
                                          <p:spTgt spid="55"/>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anim calcmode="lin" valueType="num">
                                      <p:cBhvr additive="base">
                                        <p:cTn id="47" dur="500" fill="hold"/>
                                        <p:tgtEl>
                                          <p:spTgt spid="56"/>
                                        </p:tgtEl>
                                        <p:attrNameLst>
                                          <p:attrName>ppt_x</p:attrName>
                                        </p:attrNameLst>
                                      </p:cBhvr>
                                      <p:tavLst>
                                        <p:tav tm="0">
                                          <p:val>
                                            <p:strVal val="1+#ppt_w/2"/>
                                          </p:val>
                                        </p:tav>
                                        <p:tav tm="100000">
                                          <p:val>
                                            <p:strVal val="#ppt_x"/>
                                          </p:val>
                                        </p:tav>
                                      </p:tavLst>
                                    </p:anim>
                                    <p:anim calcmode="lin" valueType="num">
                                      <p:cBhvr additive="base">
                                        <p:cTn id="48" dur="500" fill="hold"/>
                                        <p:tgtEl>
                                          <p:spTgt spid="56"/>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57"/>
                                        </p:tgtEl>
                                        <p:attrNameLst>
                                          <p:attrName>style.visibility</p:attrName>
                                        </p:attrNameLst>
                                      </p:cBhvr>
                                      <p:to>
                                        <p:strVal val="visible"/>
                                      </p:to>
                                    </p:set>
                                    <p:anim calcmode="lin" valueType="num">
                                      <p:cBhvr additive="base">
                                        <p:cTn id="51" dur="500" fill="hold"/>
                                        <p:tgtEl>
                                          <p:spTgt spid="57"/>
                                        </p:tgtEl>
                                        <p:attrNameLst>
                                          <p:attrName>ppt_x</p:attrName>
                                        </p:attrNameLst>
                                      </p:cBhvr>
                                      <p:tavLst>
                                        <p:tav tm="0">
                                          <p:val>
                                            <p:strVal val="1+#ppt_w/2"/>
                                          </p:val>
                                        </p:tav>
                                        <p:tav tm="100000">
                                          <p:val>
                                            <p:strVal val="#ppt_x"/>
                                          </p:val>
                                        </p:tav>
                                      </p:tavLst>
                                    </p:anim>
                                    <p:anim calcmode="lin" valueType="num">
                                      <p:cBhvr additive="base">
                                        <p:cTn id="52" dur="500" fill="hold"/>
                                        <p:tgtEl>
                                          <p:spTgt spid="57"/>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58"/>
                                        </p:tgtEl>
                                        <p:attrNameLst>
                                          <p:attrName>style.visibility</p:attrName>
                                        </p:attrNameLst>
                                      </p:cBhvr>
                                      <p:to>
                                        <p:strVal val="visible"/>
                                      </p:to>
                                    </p:set>
                                    <p:anim calcmode="lin" valueType="num">
                                      <p:cBhvr additive="base">
                                        <p:cTn id="55" dur="500" fill="hold"/>
                                        <p:tgtEl>
                                          <p:spTgt spid="58"/>
                                        </p:tgtEl>
                                        <p:attrNameLst>
                                          <p:attrName>ppt_x</p:attrName>
                                        </p:attrNameLst>
                                      </p:cBhvr>
                                      <p:tavLst>
                                        <p:tav tm="0">
                                          <p:val>
                                            <p:strVal val="1+#ppt_w/2"/>
                                          </p:val>
                                        </p:tav>
                                        <p:tav tm="100000">
                                          <p:val>
                                            <p:strVal val="#ppt_x"/>
                                          </p:val>
                                        </p:tav>
                                      </p:tavLst>
                                    </p:anim>
                                    <p:anim calcmode="lin" valueType="num">
                                      <p:cBhvr additive="base">
                                        <p:cTn id="56" dur="500" fill="hold"/>
                                        <p:tgtEl>
                                          <p:spTgt spid="58"/>
                                        </p:tgtEl>
                                        <p:attrNameLst>
                                          <p:attrName>ppt_y</p:attrName>
                                        </p:attrNameLst>
                                      </p:cBhvr>
                                      <p:tavLst>
                                        <p:tav tm="0">
                                          <p:val>
                                            <p:strVal val="#ppt_y"/>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61"/>
                                        </p:tgtEl>
                                        <p:attrNameLst>
                                          <p:attrName>style.visibility</p:attrName>
                                        </p:attrNameLst>
                                      </p:cBhvr>
                                      <p:to>
                                        <p:strVal val="visible"/>
                                      </p:to>
                                    </p:set>
                                    <p:anim calcmode="lin" valueType="num">
                                      <p:cBhvr additive="base">
                                        <p:cTn id="59" dur="500" fill="hold"/>
                                        <p:tgtEl>
                                          <p:spTgt spid="61"/>
                                        </p:tgtEl>
                                        <p:attrNameLst>
                                          <p:attrName>ppt_x</p:attrName>
                                        </p:attrNameLst>
                                      </p:cBhvr>
                                      <p:tavLst>
                                        <p:tav tm="0">
                                          <p:val>
                                            <p:strVal val="1+#ppt_w/2"/>
                                          </p:val>
                                        </p:tav>
                                        <p:tav tm="100000">
                                          <p:val>
                                            <p:strVal val="#ppt_x"/>
                                          </p:val>
                                        </p:tav>
                                      </p:tavLst>
                                    </p:anim>
                                    <p:anim calcmode="lin" valueType="num">
                                      <p:cBhvr additive="base">
                                        <p:cTn id="60" dur="500" fill="hold"/>
                                        <p:tgtEl>
                                          <p:spTgt spid="61"/>
                                        </p:tgtEl>
                                        <p:attrNameLst>
                                          <p:attrName>ppt_y</p:attrName>
                                        </p:attrNameLst>
                                      </p:cBhvr>
                                      <p:tavLst>
                                        <p:tav tm="0">
                                          <p:val>
                                            <p:strVal val="#ppt_y"/>
                                          </p:val>
                                        </p:tav>
                                        <p:tav tm="100000">
                                          <p:val>
                                            <p:strVal val="#ppt_y"/>
                                          </p:val>
                                        </p:tav>
                                      </p:tavLst>
                                    </p:anim>
                                  </p:childTnLst>
                                </p:cTn>
                              </p:par>
                              <p:par>
                                <p:cTn id="61" presetID="2" presetClass="entr" presetSubtype="2" fill="hold" nodeType="withEffect">
                                  <p:stCondLst>
                                    <p:cond delay="0"/>
                                  </p:stCondLst>
                                  <p:childTnLst>
                                    <p:set>
                                      <p:cBhvr>
                                        <p:cTn id="62" dur="1" fill="hold">
                                          <p:stCondLst>
                                            <p:cond delay="0"/>
                                          </p:stCondLst>
                                        </p:cTn>
                                        <p:tgtEl>
                                          <p:spTgt spid="64"/>
                                        </p:tgtEl>
                                        <p:attrNameLst>
                                          <p:attrName>style.visibility</p:attrName>
                                        </p:attrNameLst>
                                      </p:cBhvr>
                                      <p:to>
                                        <p:strVal val="visible"/>
                                      </p:to>
                                    </p:set>
                                    <p:anim calcmode="lin" valueType="num">
                                      <p:cBhvr additive="base">
                                        <p:cTn id="63" dur="500" fill="hold"/>
                                        <p:tgtEl>
                                          <p:spTgt spid="64"/>
                                        </p:tgtEl>
                                        <p:attrNameLst>
                                          <p:attrName>ppt_x</p:attrName>
                                        </p:attrNameLst>
                                      </p:cBhvr>
                                      <p:tavLst>
                                        <p:tav tm="0">
                                          <p:val>
                                            <p:strVal val="1+#ppt_w/2"/>
                                          </p:val>
                                        </p:tav>
                                        <p:tav tm="100000">
                                          <p:val>
                                            <p:strVal val="#ppt_x"/>
                                          </p:val>
                                        </p:tav>
                                      </p:tavLst>
                                    </p:anim>
                                    <p:anim calcmode="lin" valueType="num">
                                      <p:cBhvr additive="base">
                                        <p:cTn id="64" dur="500" fill="hold"/>
                                        <p:tgtEl>
                                          <p:spTgt spid="64"/>
                                        </p:tgtEl>
                                        <p:attrNameLst>
                                          <p:attrName>ppt_y</p:attrName>
                                        </p:attrNameLst>
                                      </p:cBhvr>
                                      <p:tavLst>
                                        <p:tav tm="0">
                                          <p:val>
                                            <p:strVal val="#ppt_y"/>
                                          </p:val>
                                        </p:tav>
                                        <p:tav tm="100000">
                                          <p:val>
                                            <p:strVal val="#ppt_y"/>
                                          </p:val>
                                        </p:tav>
                                      </p:tavLst>
                                    </p:anim>
                                  </p:childTnLst>
                                </p:cTn>
                              </p:par>
                              <p:par>
                                <p:cTn id="65" presetID="2" presetClass="entr" presetSubtype="2" fill="hold" nodeType="withEffect">
                                  <p:stCondLst>
                                    <p:cond delay="0"/>
                                  </p:stCondLst>
                                  <p:childTnLst>
                                    <p:set>
                                      <p:cBhvr>
                                        <p:cTn id="66" dur="1" fill="hold">
                                          <p:stCondLst>
                                            <p:cond delay="0"/>
                                          </p:stCondLst>
                                        </p:cTn>
                                        <p:tgtEl>
                                          <p:spTgt spid="67"/>
                                        </p:tgtEl>
                                        <p:attrNameLst>
                                          <p:attrName>style.visibility</p:attrName>
                                        </p:attrNameLst>
                                      </p:cBhvr>
                                      <p:to>
                                        <p:strVal val="visible"/>
                                      </p:to>
                                    </p:set>
                                    <p:anim calcmode="lin" valueType="num">
                                      <p:cBhvr additive="base">
                                        <p:cTn id="67" dur="500" fill="hold"/>
                                        <p:tgtEl>
                                          <p:spTgt spid="67"/>
                                        </p:tgtEl>
                                        <p:attrNameLst>
                                          <p:attrName>ppt_x</p:attrName>
                                        </p:attrNameLst>
                                      </p:cBhvr>
                                      <p:tavLst>
                                        <p:tav tm="0">
                                          <p:val>
                                            <p:strVal val="1+#ppt_w/2"/>
                                          </p:val>
                                        </p:tav>
                                        <p:tav tm="100000">
                                          <p:val>
                                            <p:strVal val="#ppt_x"/>
                                          </p:val>
                                        </p:tav>
                                      </p:tavLst>
                                    </p:anim>
                                    <p:anim calcmode="lin" valueType="num">
                                      <p:cBhvr additive="base">
                                        <p:cTn id="68" dur="500" fill="hold"/>
                                        <p:tgtEl>
                                          <p:spTgt spid="67"/>
                                        </p:tgtEl>
                                        <p:attrNameLst>
                                          <p:attrName>ppt_y</p:attrName>
                                        </p:attrNameLst>
                                      </p:cBhvr>
                                      <p:tavLst>
                                        <p:tav tm="0">
                                          <p:val>
                                            <p:strVal val="#ppt_y"/>
                                          </p:val>
                                        </p:tav>
                                        <p:tav tm="100000">
                                          <p:val>
                                            <p:strVal val="#ppt_y"/>
                                          </p:val>
                                        </p:tav>
                                      </p:tavLst>
                                    </p:anim>
                                  </p:childTnLst>
                                </p:cTn>
                              </p:par>
                              <p:par>
                                <p:cTn id="69" presetID="2" presetClass="entr" presetSubtype="2" fill="hold" nodeType="withEffect">
                                  <p:stCondLst>
                                    <p:cond delay="0"/>
                                  </p:stCondLst>
                                  <p:childTnLst>
                                    <p:set>
                                      <p:cBhvr>
                                        <p:cTn id="70" dur="1" fill="hold">
                                          <p:stCondLst>
                                            <p:cond delay="0"/>
                                          </p:stCondLst>
                                        </p:cTn>
                                        <p:tgtEl>
                                          <p:spTgt spid="70"/>
                                        </p:tgtEl>
                                        <p:attrNameLst>
                                          <p:attrName>style.visibility</p:attrName>
                                        </p:attrNameLst>
                                      </p:cBhvr>
                                      <p:to>
                                        <p:strVal val="visible"/>
                                      </p:to>
                                    </p:set>
                                    <p:anim calcmode="lin" valueType="num">
                                      <p:cBhvr additive="base">
                                        <p:cTn id="71" dur="500" fill="hold"/>
                                        <p:tgtEl>
                                          <p:spTgt spid="70"/>
                                        </p:tgtEl>
                                        <p:attrNameLst>
                                          <p:attrName>ppt_x</p:attrName>
                                        </p:attrNameLst>
                                      </p:cBhvr>
                                      <p:tavLst>
                                        <p:tav tm="0">
                                          <p:val>
                                            <p:strVal val="1+#ppt_w/2"/>
                                          </p:val>
                                        </p:tav>
                                        <p:tav tm="100000">
                                          <p:val>
                                            <p:strVal val="#ppt_x"/>
                                          </p:val>
                                        </p:tav>
                                      </p:tavLst>
                                    </p:anim>
                                    <p:anim calcmode="lin" valueType="num">
                                      <p:cBhvr additive="base">
                                        <p:cTn id="72" dur="500" fill="hold"/>
                                        <p:tgtEl>
                                          <p:spTgt spid="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3" grpId="0"/>
      <p:bldP spid="54" grpId="0"/>
      <p:bldP spid="55" grpId="0"/>
      <p:bldP spid="56" grpId="0"/>
      <p:bldP spid="5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94772" y="139059"/>
            <a:ext cx="2031325" cy="461665"/>
          </a:xfrm>
          <a:prstGeom prst="rect">
            <a:avLst/>
          </a:prstGeom>
        </p:spPr>
        <p:txBody>
          <a:bodyPr wrap="none">
            <a:spAutoFit/>
          </a:bodyPr>
          <a:lstStyle/>
          <a:p>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未来应用前景</a:t>
            </a:r>
            <a:endPar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209483" y="246619"/>
            <a:ext cx="264319" cy="277967"/>
            <a:chOff x="7687634" y="482963"/>
            <a:chExt cx="264319" cy="277967"/>
          </a:xfrm>
        </p:grpSpPr>
        <p:sp>
          <p:nvSpPr>
            <p:cNvPr id="13" name="矩形 12"/>
            <p:cNvSpPr/>
            <p:nvPr/>
          </p:nvSpPr>
          <p:spPr>
            <a:xfrm>
              <a:off x="7687634" y="482963"/>
              <a:ext cx="231880" cy="23188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7714007" y="522984"/>
              <a:ext cx="237946" cy="23794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4" name="矩形 53"/>
          <p:cNvSpPr/>
          <p:nvPr/>
        </p:nvSpPr>
        <p:spPr>
          <a:xfrm>
            <a:off x="7724632" y="220947"/>
            <a:ext cx="1419367" cy="385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5" name="组合 16"/>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804288" y="245628"/>
            <a:ext cx="924862" cy="3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空心弧 55"/>
          <p:cNvSpPr/>
          <p:nvPr/>
        </p:nvSpPr>
        <p:spPr>
          <a:xfrm rot="5400000">
            <a:off x="5391150" y="1374775"/>
            <a:ext cx="2246313" cy="2246313"/>
          </a:xfrm>
          <a:prstGeom prst="blockArc">
            <a:avLst>
              <a:gd name="adj1" fmla="val 10884798"/>
              <a:gd name="adj2" fmla="val 21542696"/>
              <a:gd name="adj3" fmla="val 3108"/>
            </a:avLst>
          </a:prstGeom>
          <a:solidFill>
            <a:schemeClr val="tx1">
              <a:lumMod val="75000"/>
              <a:lumOff val="25000"/>
              <a:alpha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7" name="右箭头 2"/>
          <p:cNvSpPr/>
          <p:nvPr/>
        </p:nvSpPr>
        <p:spPr>
          <a:xfrm flipH="1">
            <a:off x="4445000" y="3497263"/>
            <a:ext cx="1412875" cy="111125"/>
          </a:xfrm>
          <a:prstGeom prst="rightArrow">
            <a:avLst>
              <a:gd name="adj1" fmla="val 50000"/>
              <a:gd name="adj2" fmla="val 72226"/>
            </a:avLst>
          </a:prstGeom>
          <a:solidFill>
            <a:schemeClr val="tx1">
              <a:lumMod val="75000"/>
              <a:lumOff val="25000"/>
              <a:alpha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8" name="右箭头 3"/>
          <p:cNvSpPr/>
          <p:nvPr/>
        </p:nvSpPr>
        <p:spPr>
          <a:xfrm>
            <a:off x="4381500" y="1411288"/>
            <a:ext cx="1412875" cy="111125"/>
          </a:xfrm>
          <a:prstGeom prst="rightArrow">
            <a:avLst>
              <a:gd name="adj1" fmla="val 50000"/>
              <a:gd name="adj2" fmla="val 72226"/>
            </a:avLst>
          </a:prstGeom>
          <a:solidFill>
            <a:schemeClr val="tx1">
              <a:lumMod val="75000"/>
              <a:lumOff val="25000"/>
              <a:alpha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9" name="右箭头 4"/>
          <p:cNvSpPr/>
          <p:nvPr/>
        </p:nvSpPr>
        <p:spPr>
          <a:xfrm flipH="1">
            <a:off x="2225675" y="3505200"/>
            <a:ext cx="1412875" cy="109538"/>
          </a:xfrm>
          <a:prstGeom prst="rightArrow">
            <a:avLst>
              <a:gd name="adj1" fmla="val 50000"/>
              <a:gd name="adj2" fmla="val 72226"/>
            </a:avLst>
          </a:prstGeom>
          <a:solidFill>
            <a:schemeClr val="tx1">
              <a:lumMod val="75000"/>
              <a:lumOff val="25000"/>
              <a:alpha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0" name="右箭头 5"/>
          <p:cNvSpPr/>
          <p:nvPr/>
        </p:nvSpPr>
        <p:spPr>
          <a:xfrm>
            <a:off x="2130425" y="1403350"/>
            <a:ext cx="1412875" cy="111125"/>
          </a:xfrm>
          <a:prstGeom prst="rightArrow">
            <a:avLst>
              <a:gd name="adj1" fmla="val 50000"/>
              <a:gd name="adj2" fmla="val 72226"/>
            </a:avLst>
          </a:prstGeom>
          <a:solidFill>
            <a:schemeClr val="tx1">
              <a:lumMod val="75000"/>
              <a:lumOff val="25000"/>
              <a:alpha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61" name="组合 60"/>
          <p:cNvGrpSpPr/>
          <p:nvPr/>
        </p:nvGrpSpPr>
        <p:grpSpPr bwMode="auto">
          <a:xfrm>
            <a:off x="1322388" y="1063625"/>
            <a:ext cx="839787" cy="839788"/>
            <a:chOff x="1925560" y="1317532"/>
            <a:chExt cx="1119836" cy="1119836"/>
          </a:xfrm>
        </p:grpSpPr>
        <p:sp>
          <p:nvSpPr>
            <p:cNvPr id="62" name="椭圆 61"/>
            <p:cNvSpPr/>
            <p:nvPr/>
          </p:nvSpPr>
          <p:spPr>
            <a:xfrm>
              <a:off x="1925560" y="1317532"/>
              <a:ext cx="1119836" cy="11198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3" name="Freeform 13"/>
            <p:cNvSpPr>
              <a:spLocks noEditPoints="1"/>
            </p:cNvSpPr>
            <p:nvPr/>
          </p:nvSpPr>
          <p:spPr bwMode="auto">
            <a:xfrm>
              <a:off x="2169002" y="1493235"/>
              <a:ext cx="632952" cy="728211"/>
            </a:xfrm>
            <a:custGeom>
              <a:avLst/>
              <a:gdLst>
                <a:gd name="T0" fmla="*/ 27 w 94"/>
                <a:gd name="T1" fmla="*/ 39 h 108"/>
                <a:gd name="T2" fmla="*/ 52 w 94"/>
                <a:gd name="T3" fmla="*/ 37 h 108"/>
                <a:gd name="T4" fmla="*/ 93 w 94"/>
                <a:gd name="T5" fmla="*/ 58 h 108"/>
                <a:gd name="T6" fmla="*/ 90 w 94"/>
                <a:gd name="T7" fmla="*/ 50 h 108"/>
                <a:gd name="T8" fmla="*/ 88 w 94"/>
                <a:gd name="T9" fmla="*/ 43 h 108"/>
                <a:gd name="T10" fmla="*/ 89 w 94"/>
                <a:gd name="T11" fmla="*/ 39 h 108"/>
                <a:gd name="T12" fmla="*/ 87 w 94"/>
                <a:gd name="T13" fmla="*/ 32 h 108"/>
                <a:gd name="T14" fmla="*/ 84 w 94"/>
                <a:gd name="T15" fmla="*/ 25 h 108"/>
                <a:gd name="T16" fmla="*/ 84 w 94"/>
                <a:gd name="T17" fmla="*/ 19 h 108"/>
                <a:gd name="T18" fmla="*/ 80 w 94"/>
                <a:gd name="T19" fmla="*/ 14 h 108"/>
                <a:gd name="T20" fmla="*/ 76 w 94"/>
                <a:gd name="T21" fmla="*/ 10 h 108"/>
                <a:gd name="T22" fmla="*/ 75 w 94"/>
                <a:gd name="T23" fmla="*/ 7 h 108"/>
                <a:gd name="T24" fmla="*/ 70 w 94"/>
                <a:gd name="T25" fmla="*/ 4 h 108"/>
                <a:gd name="T26" fmla="*/ 65 w 94"/>
                <a:gd name="T27" fmla="*/ 2 h 108"/>
                <a:gd name="T28" fmla="*/ 58 w 94"/>
                <a:gd name="T29" fmla="*/ 1 h 108"/>
                <a:gd name="T30" fmla="*/ 51 w 94"/>
                <a:gd name="T31" fmla="*/ 0 h 108"/>
                <a:gd name="T32" fmla="*/ 45 w 94"/>
                <a:gd name="T33" fmla="*/ 0 h 108"/>
                <a:gd name="T34" fmla="*/ 38 w 94"/>
                <a:gd name="T35" fmla="*/ 1 h 108"/>
                <a:gd name="T36" fmla="*/ 31 w 94"/>
                <a:gd name="T37" fmla="*/ 2 h 108"/>
                <a:gd name="T38" fmla="*/ 24 w 94"/>
                <a:gd name="T39" fmla="*/ 4 h 108"/>
                <a:gd name="T40" fmla="*/ 18 w 94"/>
                <a:gd name="T41" fmla="*/ 8 h 108"/>
                <a:gd name="T42" fmla="*/ 13 w 94"/>
                <a:gd name="T43" fmla="*/ 12 h 108"/>
                <a:gd name="T44" fmla="*/ 8 w 94"/>
                <a:gd name="T45" fmla="*/ 17 h 108"/>
                <a:gd name="T46" fmla="*/ 5 w 94"/>
                <a:gd name="T47" fmla="*/ 22 h 108"/>
                <a:gd name="T48" fmla="*/ 2 w 94"/>
                <a:gd name="T49" fmla="*/ 28 h 108"/>
                <a:gd name="T50" fmla="*/ 0 w 94"/>
                <a:gd name="T51" fmla="*/ 36 h 108"/>
                <a:gd name="T52" fmla="*/ 1 w 94"/>
                <a:gd name="T53" fmla="*/ 49 h 108"/>
                <a:gd name="T54" fmla="*/ 24 w 94"/>
                <a:gd name="T55" fmla="*/ 97 h 108"/>
                <a:gd name="T56" fmla="*/ 71 w 94"/>
                <a:gd name="T57" fmla="*/ 107 h 108"/>
                <a:gd name="T58" fmla="*/ 72 w 94"/>
                <a:gd name="T59" fmla="*/ 93 h 108"/>
                <a:gd name="T60" fmla="*/ 73 w 94"/>
                <a:gd name="T61" fmla="*/ 90 h 108"/>
                <a:gd name="T62" fmla="*/ 76 w 94"/>
                <a:gd name="T63" fmla="*/ 89 h 108"/>
                <a:gd name="T64" fmla="*/ 79 w 94"/>
                <a:gd name="T65" fmla="*/ 89 h 108"/>
                <a:gd name="T66" fmla="*/ 82 w 94"/>
                <a:gd name="T67" fmla="*/ 90 h 108"/>
                <a:gd name="T68" fmla="*/ 83 w 94"/>
                <a:gd name="T69" fmla="*/ 90 h 108"/>
                <a:gd name="T70" fmla="*/ 86 w 94"/>
                <a:gd name="T71" fmla="*/ 90 h 108"/>
                <a:gd name="T72" fmla="*/ 89 w 94"/>
                <a:gd name="T73" fmla="*/ 88 h 108"/>
                <a:gd name="T74" fmla="*/ 89 w 94"/>
                <a:gd name="T75" fmla="*/ 84 h 108"/>
                <a:gd name="T76" fmla="*/ 90 w 94"/>
                <a:gd name="T77" fmla="*/ 81 h 108"/>
                <a:gd name="T78" fmla="*/ 91 w 94"/>
                <a:gd name="T79" fmla="*/ 79 h 108"/>
                <a:gd name="T80" fmla="*/ 90 w 94"/>
                <a:gd name="T81" fmla="*/ 77 h 108"/>
                <a:gd name="T82" fmla="*/ 89 w 94"/>
                <a:gd name="T83" fmla="*/ 75 h 108"/>
                <a:gd name="T84" fmla="*/ 90 w 94"/>
                <a:gd name="T85" fmla="*/ 73 h 108"/>
                <a:gd name="T86" fmla="*/ 91 w 94"/>
                <a:gd name="T87" fmla="*/ 71 h 108"/>
                <a:gd name="T88" fmla="*/ 90 w 94"/>
                <a:gd name="T89" fmla="*/ 66 h 108"/>
                <a:gd name="T90" fmla="*/ 92 w 94"/>
                <a:gd name="T91" fmla="*/ 63 h 108"/>
                <a:gd name="T92" fmla="*/ 94 w 94"/>
                <a:gd name="T93" fmla="*/ 61 h 108"/>
                <a:gd name="T94" fmla="*/ 28 w 94"/>
                <a:gd name="T95" fmla="*/ 46 h 108"/>
                <a:gd name="T96" fmla="*/ 22 w 94"/>
                <a:gd name="T97" fmla="*/ 47 h 108"/>
                <a:gd name="T98" fmla="*/ 18 w 94"/>
                <a:gd name="T99" fmla="*/ 44 h 108"/>
                <a:gd name="T100" fmla="*/ 17 w 94"/>
                <a:gd name="T101" fmla="*/ 38 h 108"/>
                <a:gd name="T102" fmla="*/ 20 w 94"/>
                <a:gd name="T103" fmla="*/ 33 h 108"/>
                <a:gd name="T104" fmla="*/ 26 w 94"/>
                <a:gd name="T105" fmla="*/ 33 h 108"/>
                <a:gd name="T106" fmla="*/ 30 w 94"/>
                <a:gd name="T107" fmla="*/ 36 h 108"/>
                <a:gd name="T108" fmla="*/ 31 w 94"/>
                <a:gd name="T109" fmla="*/ 42 h 108"/>
                <a:gd name="T110" fmla="*/ 67 w 94"/>
                <a:gd name="T111" fmla="*/ 35 h 108"/>
                <a:gd name="T112" fmla="*/ 59 w 94"/>
                <a:gd name="T113" fmla="*/ 44 h 108"/>
                <a:gd name="T114" fmla="*/ 47 w 94"/>
                <a:gd name="T115" fmla="*/ 45 h 108"/>
                <a:gd name="T116" fmla="*/ 38 w 94"/>
                <a:gd name="T117" fmla="*/ 37 h 108"/>
                <a:gd name="T118" fmla="*/ 37 w 94"/>
                <a:gd name="T119" fmla="*/ 25 h 108"/>
                <a:gd name="T120" fmla="*/ 45 w 94"/>
                <a:gd name="T121" fmla="*/ 16 h 108"/>
                <a:gd name="T122" fmla="*/ 57 w 94"/>
                <a:gd name="T123" fmla="*/ 15 h 108"/>
                <a:gd name="T124" fmla="*/ 66 w 94"/>
                <a:gd name="T125" fmla="*/ 2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4" h="108">
                  <a:moveTo>
                    <a:pt x="25" y="43"/>
                  </a:moveTo>
                  <a:cubicBezTo>
                    <a:pt x="23" y="43"/>
                    <a:pt x="22" y="42"/>
                    <a:pt x="21" y="41"/>
                  </a:cubicBezTo>
                  <a:cubicBezTo>
                    <a:pt x="21" y="39"/>
                    <a:pt x="22" y="37"/>
                    <a:pt x="23" y="37"/>
                  </a:cubicBezTo>
                  <a:cubicBezTo>
                    <a:pt x="25" y="36"/>
                    <a:pt x="27" y="37"/>
                    <a:pt x="27" y="39"/>
                  </a:cubicBezTo>
                  <a:cubicBezTo>
                    <a:pt x="28" y="41"/>
                    <a:pt x="27" y="43"/>
                    <a:pt x="25" y="43"/>
                  </a:cubicBezTo>
                  <a:close/>
                  <a:moveTo>
                    <a:pt x="52" y="24"/>
                  </a:moveTo>
                  <a:cubicBezTo>
                    <a:pt x="48" y="24"/>
                    <a:pt x="45" y="26"/>
                    <a:pt x="45" y="30"/>
                  </a:cubicBezTo>
                  <a:cubicBezTo>
                    <a:pt x="45" y="34"/>
                    <a:pt x="48" y="37"/>
                    <a:pt x="52" y="37"/>
                  </a:cubicBezTo>
                  <a:cubicBezTo>
                    <a:pt x="56" y="37"/>
                    <a:pt x="59" y="34"/>
                    <a:pt x="59" y="30"/>
                  </a:cubicBezTo>
                  <a:cubicBezTo>
                    <a:pt x="59" y="26"/>
                    <a:pt x="56" y="24"/>
                    <a:pt x="52" y="24"/>
                  </a:cubicBezTo>
                  <a:close/>
                  <a:moveTo>
                    <a:pt x="94" y="61"/>
                  </a:moveTo>
                  <a:cubicBezTo>
                    <a:pt x="93" y="58"/>
                    <a:pt x="93" y="58"/>
                    <a:pt x="93" y="58"/>
                  </a:cubicBezTo>
                  <a:cubicBezTo>
                    <a:pt x="92" y="56"/>
                    <a:pt x="92" y="56"/>
                    <a:pt x="92" y="56"/>
                  </a:cubicBezTo>
                  <a:cubicBezTo>
                    <a:pt x="92" y="54"/>
                    <a:pt x="92" y="54"/>
                    <a:pt x="92" y="54"/>
                  </a:cubicBezTo>
                  <a:cubicBezTo>
                    <a:pt x="91" y="52"/>
                    <a:pt x="91" y="52"/>
                    <a:pt x="91" y="52"/>
                  </a:cubicBezTo>
                  <a:cubicBezTo>
                    <a:pt x="90" y="50"/>
                    <a:pt x="90" y="50"/>
                    <a:pt x="90" y="50"/>
                  </a:cubicBezTo>
                  <a:cubicBezTo>
                    <a:pt x="89" y="48"/>
                    <a:pt x="89" y="48"/>
                    <a:pt x="89" y="48"/>
                  </a:cubicBezTo>
                  <a:cubicBezTo>
                    <a:pt x="89" y="46"/>
                    <a:pt x="89" y="46"/>
                    <a:pt x="89" y="46"/>
                  </a:cubicBezTo>
                  <a:cubicBezTo>
                    <a:pt x="88" y="44"/>
                    <a:pt x="88" y="44"/>
                    <a:pt x="88" y="44"/>
                  </a:cubicBezTo>
                  <a:cubicBezTo>
                    <a:pt x="88" y="43"/>
                    <a:pt x="88" y="43"/>
                    <a:pt x="88" y="43"/>
                  </a:cubicBezTo>
                  <a:cubicBezTo>
                    <a:pt x="89" y="43"/>
                    <a:pt x="89" y="43"/>
                    <a:pt x="89" y="43"/>
                  </a:cubicBezTo>
                  <a:cubicBezTo>
                    <a:pt x="89" y="42"/>
                    <a:pt x="89" y="42"/>
                    <a:pt x="89" y="42"/>
                  </a:cubicBezTo>
                  <a:cubicBezTo>
                    <a:pt x="89" y="41"/>
                    <a:pt x="89" y="41"/>
                    <a:pt x="89" y="41"/>
                  </a:cubicBezTo>
                  <a:cubicBezTo>
                    <a:pt x="89" y="39"/>
                    <a:pt x="89" y="39"/>
                    <a:pt x="89" y="39"/>
                  </a:cubicBezTo>
                  <a:cubicBezTo>
                    <a:pt x="89" y="37"/>
                    <a:pt x="89" y="37"/>
                    <a:pt x="89" y="37"/>
                  </a:cubicBezTo>
                  <a:cubicBezTo>
                    <a:pt x="88" y="36"/>
                    <a:pt x="88" y="36"/>
                    <a:pt x="88" y="36"/>
                  </a:cubicBezTo>
                  <a:cubicBezTo>
                    <a:pt x="87" y="34"/>
                    <a:pt x="87" y="34"/>
                    <a:pt x="87" y="34"/>
                  </a:cubicBezTo>
                  <a:cubicBezTo>
                    <a:pt x="87" y="32"/>
                    <a:pt x="87" y="32"/>
                    <a:pt x="87" y="32"/>
                  </a:cubicBezTo>
                  <a:cubicBezTo>
                    <a:pt x="86" y="30"/>
                    <a:pt x="86" y="30"/>
                    <a:pt x="86" y="30"/>
                  </a:cubicBezTo>
                  <a:cubicBezTo>
                    <a:pt x="86" y="29"/>
                    <a:pt x="86" y="29"/>
                    <a:pt x="86" y="29"/>
                  </a:cubicBezTo>
                  <a:cubicBezTo>
                    <a:pt x="85" y="27"/>
                    <a:pt x="85" y="27"/>
                    <a:pt x="85" y="27"/>
                  </a:cubicBezTo>
                  <a:cubicBezTo>
                    <a:pt x="84" y="25"/>
                    <a:pt x="84" y="25"/>
                    <a:pt x="84" y="25"/>
                  </a:cubicBezTo>
                  <a:cubicBezTo>
                    <a:pt x="83" y="24"/>
                    <a:pt x="83" y="24"/>
                    <a:pt x="83" y="24"/>
                  </a:cubicBezTo>
                  <a:cubicBezTo>
                    <a:pt x="83" y="22"/>
                    <a:pt x="83" y="22"/>
                    <a:pt x="83" y="22"/>
                  </a:cubicBezTo>
                  <a:cubicBezTo>
                    <a:pt x="85" y="21"/>
                    <a:pt x="85" y="21"/>
                    <a:pt x="85" y="21"/>
                  </a:cubicBezTo>
                  <a:cubicBezTo>
                    <a:pt x="84" y="19"/>
                    <a:pt x="84" y="19"/>
                    <a:pt x="84" y="19"/>
                  </a:cubicBezTo>
                  <a:cubicBezTo>
                    <a:pt x="83" y="18"/>
                    <a:pt x="83" y="18"/>
                    <a:pt x="83" y="18"/>
                  </a:cubicBezTo>
                  <a:cubicBezTo>
                    <a:pt x="82" y="16"/>
                    <a:pt x="82" y="16"/>
                    <a:pt x="82" y="16"/>
                  </a:cubicBezTo>
                  <a:cubicBezTo>
                    <a:pt x="81" y="15"/>
                    <a:pt x="81" y="15"/>
                    <a:pt x="81" y="15"/>
                  </a:cubicBezTo>
                  <a:cubicBezTo>
                    <a:pt x="80" y="14"/>
                    <a:pt x="80" y="14"/>
                    <a:pt x="80" y="14"/>
                  </a:cubicBezTo>
                  <a:cubicBezTo>
                    <a:pt x="79" y="13"/>
                    <a:pt x="79" y="13"/>
                    <a:pt x="79" y="13"/>
                  </a:cubicBezTo>
                  <a:cubicBezTo>
                    <a:pt x="78" y="12"/>
                    <a:pt x="78" y="12"/>
                    <a:pt x="78" y="12"/>
                  </a:cubicBezTo>
                  <a:cubicBezTo>
                    <a:pt x="77" y="11"/>
                    <a:pt x="77" y="11"/>
                    <a:pt x="77" y="11"/>
                  </a:cubicBezTo>
                  <a:cubicBezTo>
                    <a:pt x="76" y="10"/>
                    <a:pt x="76" y="10"/>
                    <a:pt x="76" y="10"/>
                  </a:cubicBezTo>
                  <a:cubicBezTo>
                    <a:pt x="79" y="9"/>
                    <a:pt x="79" y="9"/>
                    <a:pt x="79" y="9"/>
                  </a:cubicBezTo>
                  <a:cubicBezTo>
                    <a:pt x="78" y="8"/>
                    <a:pt x="78" y="8"/>
                    <a:pt x="78" y="8"/>
                  </a:cubicBezTo>
                  <a:cubicBezTo>
                    <a:pt x="76" y="7"/>
                    <a:pt x="76" y="7"/>
                    <a:pt x="76" y="7"/>
                  </a:cubicBezTo>
                  <a:cubicBezTo>
                    <a:pt x="75" y="7"/>
                    <a:pt x="75" y="7"/>
                    <a:pt x="75" y="7"/>
                  </a:cubicBezTo>
                  <a:cubicBezTo>
                    <a:pt x="74" y="6"/>
                    <a:pt x="74" y="6"/>
                    <a:pt x="74" y="6"/>
                  </a:cubicBezTo>
                  <a:cubicBezTo>
                    <a:pt x="73" y="5"/>
                    <a:pt x="73" y="5"/>
                    <a:pt x="73" y="5"/>
                  </a:cubicBezTo>
                  <a:cubicBezTo>
                    <a:pt x="72" y="5"/>
                    <a:pt x="72" y="5"/>
                    <a:pt x="72" y="5"/>
                  </a:cubicBezTo>
                  <a:cubicBezTo>
                    <a:pt x="70" y="4"/>
                    <a:pt x="70" y="4"/>
                    <a:pt x="70" y="4"/>
                  </a:cubicBezTo>
                  <a:cubicBezTo>
                    <a:pt x="69" y="4"/>
                    <a:pt x="69" y="4"/>
                    <a:pt x="69" y="4"/>
                  </a:cubicBezTo>
                  <a:cubicBezTo>
                    <a:pt x="68" y="3"/>
                    <a:pt x="68" y="3"/>
                    <a:pt x="68" y="3"/>
                  </a:cubicBezTo>
                  <a:cubicBezTo>
                    <a:pt x="66" y="3"/>
                    <a:pt x="66" y="3"/>
                    <a:pt x="66" y="3"/>
                  </a:cubicBezTo>
                  <a:cubicBezTo>
                    <a:pt x="65" y="2"/>
                    <a:pt x="65" y="2"/>
                    <a:pt x="65" y="2"/>
                  </a:cubicBezTo>
                  <a:cubicBezTo>
                    <a:pt x="63" y="2"/>
                    <a:pt x="63" y="2"/>
                    <a:pt x="63" y="2"/>
                  </a:cubicBezTo>
                  <a:cubicBezTo>
                    <a:pt x="61" y="1"/>
                    <a:pt x="61" y="1"/>
                    <a:pt x="61" y="1"/>
                  </a:cubicBezTo>
                  <a:cubicBezTo>
                    <a:pt x="60" y="1"/>
                    <a:pt x="60" y="1"/>
                    <a:pt x="60" y="1"/>
                  </a:cubicBezTo>
                  <a:cubicBezTo>
                    <a:pt x="58" y="1"/>
                    <a:pt x="58" y="1"/>
                    <a:pt x="58" y="1"/>
                  </a:cubicBezTo>
                  <a:cubicBezTo>
                    <a:pt x="56" y="0"/>
                    <a:pt x="56" y="0"/>
                    <a:pt x="56" y="0"/>
                  </a:cubicBezTo>
                  <a:cubicBezTo>
                    <a:pt x="55" y="0"/>
                    <a:pt x="55" y="0"/>
                    <a:pt x="55" y="0"/>
                  </a:cubicBezTo>
                  <a:cubicBezTo>
                    <a:pt x="53" y="0"/>
                    <a:pt x="53" y="0"/>
                    <a:pt x="53" y="0"/>
                  </a:cubicBezTo>
                  <a:cubicBezTo>
                    <a:pt x="51" y="0"/>
                    <a:pt x="51" y="0"/>
                    <a:pt x="51" y="0"/>
                  </a:cubicBezTo>
                  <a:cubicBezTo>
                    <a:pt x="50" y="0"/>
                    <a:pt x="50" y="0"/>
                    <a:pt x="50" y="0"/>
                  </a:cubicBezTo>
                  <a:cubicBezTo>
                    <a:pt x="48" y="0"/>
                    <a:pt x="48" y="0"/>
                    <a:pt x="48" y="0"/>
                  </a:cubicBezTo>
                  <a:cubicBezTo>
                    <a:pt x="46" y="0"/>
                    <a:pt x="46" y="0"/>
                    <a:pt x="46" y="0"/>
                  </a:cubicBezTo>
                  <a:cubicBezTo>
                    <a:pt x="45" y="0"/>
                    <a:pt x="45" y="0"/>
                    <a:pt x="45" y="0"/>
                  </a:cubicBezTo>
                  <a:cubicBezTo>
                    <a:pt x="43" y="0"/>
                    <a:pt x="43" y="0"/>
                    <a:pt x="43" y="0"/>
                  </a:cubicBezTo>
                  <a:cubicBezTo>
                    <a:pt x="41" y="0"/>
                    <a:pt x="41" y="0"/>
                    <a:pt x="41" y="0"/>
                  </a:cubicBezTo>
                  <a:cubicBezTo>
                    <a:pt x="40" y="0"/>
                    <a:pt x="40" y="0"/>
                    <a:pt x="40" y="0"/>
                  </a:cubicBezTo>
                  <a:cubicBezTo>
                    <a:pt x="38" y="1"/>
                    <a:pt x="38" y="1"/>
                    <a:pt x="38" y="1"/>
                  </a:cubicBezTo>
                  <a:cubicBezTo>
                    <a:pt x="36" y="1"/>
                    <a:pt x="36" y="1"/>
                    <a:pt x="36" y="1"/>
                  </a:cubicBezTo>
                  <a:cubicBezTo>
                    <a:pt x="35" y="1"/>
                    <a:pt x="35" y="1"/>
                    <a:pt x="35" y="1"/>
                  </a:cubicBezTo>
                  <a:cubicBezTo>
                    <a:pt x="33" y="2"/>
                    <a:pt x="33" y="2"/>
                    <a:pt x="33" y="2"/>
                  </a:cubicBezTo>
                  <a:cubicBezTo>
                    <a:pt x="31" y="2"/>
                    <a:pt x="31" y="2"/>
                    <a:pt x="31" y="2"/>
                  </a:cubicBezTo>
                  <a:cubicBezTo>
                    <a:pt x="29" y="3"/>
                    <a:pt x="29" y="3"/>
                    <a:pt x="29" y="3"/>
                  </a:cubicBezTo>
                  <a:cubicBezTo>
                    <a:pt x="28" y="3"/>
                    <a:pt x="28" y="3"/>
                    <a:pt x="28" y="3"/>
                  </a:cubicBezTo>
                  <a:cubicBezTo>
                    <a:pt x="26" y="4"/>
                    <a:pt x="26" y="4"/>
                    <a:pt x="26" y="4"/>
                  </a:cubicBezTo>
                  <a:cubicBezTo>
                    <a:pt x="24" y="4"/>
                    <a:pt x="24" y="4"/>
                    <a:pt x="24" y="4"/>
                  </a:cubicBezTo>
                  <a:cubicBezTo>
                    <a:pt x="23" y="5"/>
                    <a:pt x="23" y="5"/>
                    <a:pt x="23" y="5"/>
                  </a:cubicBezTo>
                  <a:cubicBezTo>
                    <a:pt x="21" y="6"/>
                    <a:pt x="21" y="6"/>
                    <a:pt x="21" y="6"/>
                  </a:cubicBezTo>
                  <a:cubicBezTo>
                    <a:pt x="20" y="7"/>
                    <a:pt x="20" y="7"/>
                    <a:pt x="20" y="7"/>
                  </a:cubicBezTo>
                  <a:cubicBezTo>
                    <a:pt x="18" y="8"/>
                    <a:pt x="18" y="8"/>
                    <a:pt x="18" y="8"/>
                  </a:cubicBezTo>
                  <a:cubicBezTo>
                    <a:pt x="17" y="9"/>
                    <a:pt x="17" y="9"/>
                    <a:pt x="17" y="9"/>
                  </a:cubicBezTo>
                  <a:cubicBezTo>
                    <a:pt x="15" y="10"/>
                    <a:pt x="15" y="10"/>
                    <a:pt x="15" y="10"/>
                  </a:cubicBezTo>
                  <a:cubicBezTo>
                    <a:pt x="14" y="11"/>
                    <a:pt x="14" y="11"/>
                    <a:pt x="14" y="11"/>
                  </a:cubicBezTo>
                  <a:cubicBezTo>
                    <a:pt x="13" y="12"/>
                    <a:pt x="13" y="12"/>
                    <a:pt x="13" y="12"/>
                  </a:cubicBezTo>
                  <a:cubicBezTo>
                    <a:pt x="12" y="13"/>
                    <a:pt x="12" y="13"/>
                    <a:pt x="12" y="13"/>
                  </a:cubicBezTo>
                  <a:cubicBezTo>
                    <a:pt x="10" y="14"/>
                    <a:pt x="10" y="14"/>
                    <a:pt x="10" y="14"/>
                  </a:cubicBezTo>
                  <a:cubicBezTo>
                    <a:pt x="9" y="15"/>
                    <a:pt x="9" y="15"/>
                    <a:pt x="9" y="15"/>
                  </a:cubicBezTo>
                  <a:cubicBezTo>
                    <a:pt x="8" y="17"/>
                    <a:pt x="8" y="17"/>
                    <a:pt x="8" y="17"/>
                  </a:cubicBezTo>
                  <a:cubicBezTo>
                    <a:pt x="7" y="18"/>
                    <a:pt x="7" y="18"/>
                    <a:pt x="7" y="18"/>
                  </a:cubicBezTo>
                  <a:cubicBezTo>
                    <a:pt x="6" y="19"/>
                    <a:pt x="6" y="19"/>
                    <a:pt x="6" y="19"/>
                  </a:cubicBezTo>
                  <a:cubicBezTo>
                    <a:pt x="5" y="21"/>
                    <a:pt x="5" y="21"/>
                    <a:pt x="5" y="21"/>
                  </a:cubicBezTo>
                  <a:cubicBezTo>
                    <a:pt x="5" y="22"/>
                    <a:pt x="5" y="22"/>
                    <a:pt x="5" y="22"/>
                  </a:cubicBezTo>
                  <a:cubicBezTo>
                    <a:pt x="4" y="24"/>
                    <a:pt x="4" y="24"/>
                    <a:pt x="4" y="24"/>
                  </a:cubicBezTo>
                  <a:cubicBezTo>
                    <a:pt x="3" y="25"/>
                    <a:pt x="3" y="25"/>
                    <a:pt x="3" y="25"/>
                  </a:cubicBezTo>
                  <a:cubicBezTo>
                    <a:pt x="3" y="27"/>
                    <a:pt x="3" y="27"/>
                    <a:pt x="3" y="27"/>
                  </a:cubicBezTo>
                  <a:cubicBezTo>
                    <a:pt x="2" y="28"/>
                    <a:pt x="2" y="28"/>
                    <a:pt x="2" y="28"/>
                  </a:cubicBezTo>
                  <a:cubicBezTo>
                    <a:pt x="2" y="30"/>
                    <a:pt x="2" y="30"/>
                    <a:pt x="2" y="30"/>
                  </a:cubicBezTo>
                  <a:cubicBezTo>
                    <a:pt x="1" y="31"/>
                    <a:pt x="1" y="31"/>
                    <a:pt x="1" y="31"/>
                  </a:cubicBezTo>
                  <a:cubicBezTo>
                    <a:pt x="1" y="33"/>
                    <a:pt x="1" y="33"/>
                    <a:pt x="1" y="33"/>
                  </a:cubicBezTo>
                  <a:cubicBezTo>
                    <a:pt x="0" y="36"/>
                    <a:pt x="0" y="36"/>
                    <a:pt x="0" y="36"/>
                  </a:cubicBezTo>
                  <a:cubicBezTo>
                    <a:pt x="0" y="40"/>
                    <a:pt x="0" y="40"/>
                    <a:pt x="0" y="40"/>
                  </a:cubicBezTo>
                  <a:cubicBezTo>
                    <a:pt x="0" y="43"/>
                    <a:pt x="0" y="43"/>
                    <a:pt x="0" y="43"/>
                  </a:cubicBezTo>
                  <a:cubicBezTo>
                    <a:pt x="1" y="46"/>
                    <a:pt x="1" y="46"/>
                    <a:pt x="1" y="46"/>
                  </a:cubicBezTo>
                  <a:cubicBezTo>
                    <a:pt x="1" y="49"/>
                    <a:pt x="1" y="49"/>
                    <a:pt x="1" y="49"/>
                  </a:cubicBezTo>
                  <a:cubicBezTo>
                    <a:pt x="2" y="52"/>
                    <a:pt x="2" y="52"/>
                    <a:pt x="2" y="52"/>
                  </a:cubicBezTo>
                  <a:cubicBezTo>
                    <a:pt x="3" y="56"/>
                    <a:pt x="3" y="56"/>
                    <a:pt x="3" y="56"/>
                  </a:cubicBezTo>
                  <a:cubicBezTo>
                    <a:pt x="11" y="69"/>
                    <a:pt x="11" y="69"/>
                    <a:pt x="11" y="69"/>
                  </a:cubicBezTo>
                  <a:cubicBezTo>
                    <a:pt x="25" y="83"/>
                    <a:pt x="24" y="97"/>
                    <a:pt x="24" y="97"/>
                  </a:cubicBezTo>
                  <a:cubicBezTo>
                    <a:pt x="24" y="100"/>
                    <a:pt x="24" y="100"/>
                    <a:pt x="24" y="100"/>
                  </a:cubicBezTo>
                  <a:cubicBezTo>
                    <a:pt x="24" y="108"/>
                    <a:pt x="24" y="108"/>
                    <a:pt x="24" y="108"/>
                  </a:cubicBezTo>
                  <a:cubicBezTo>
                    <a:pt x="71" y="108"/>
                    <a:pt x="71" y="108"/>
                    <a:pt x="71" y="108"/>
                  </a:cubicBezTo>
                  <a:cubicBezTo>
                    <a:pt x="71" y="107"/>
                    <a:pt x="71" y="107"/>
                    <a:pt x="71" y="107"/>
                  </a:cubicBezTo>
                  <a:cubicBezTo>
                    <a:pt x="71" y="105"/>
                    <a:pt x="71" y="105"/>
                    <a:pt x="71" y="105"/>
                  </a:cubicBezTo>
                  <a:cubicBezTo>
                    <a:pt x="71" y="102"/>
                    <a:pt x="71" y="102"/>
                    <a:pt x="71" y="102"/>
                  </a:cubicBezTo>
                  <a:cubicBezTo>
                    <a:pt x="72" y="96"/>
                    <a:pt x="72" y="96"/>
                    <a:pt x="72" y="96"/>
                  </a:cubicBezTo>
                  <a:cubicBezTo>
                    <a:pt x="72" y="93"/>
                    <a:pt x="72" y="93"/>
                    <a:pt x="72" y="93"/>
                  </a:cubicBezTo>
                  <a:cubicBezTo>
                    <a:pt x="72" y="92"/>
                    <a:pt x="72" y="92"/>
                    <a:pt x="72" y="92"/>
                  </a:cubicBezTo>
                  <a:cubicBezTo>
                    <a:pt x="72" y="91"/>
                    <a:pt x="72" y="91"/>
                    <a:pt x="72" y="91"/>
                  </a:cubicBezTo>
                  <a:cubicBezTo>
                    <a:pt x="73" y="91"/>
                    <a:pt x="73" y="91"/>
                    <a:pt x="73" y="91"/>
                  </a:cubicBezTo>
                  <a:cubicBezTo>
                    <a:pt x="73" y="90"/>
                    <a:pt x="73" y="90"/>
                    <a:pt x="73" y="90"/>
                  </a:cubicBezTo>
                  <a:cubicBezTo>
                    <a:pt x="74" y="90"/>
                    <a:pt x="74" y="90"/>
                    <a:pt x="74" y="90"/>
                  </a:cubicBezTo>
                  <a:cubicBezTo>
                    <a:pt x="74" y="90"/>
                    <a:pt x="74" y="90"/>
                    <a:pt x="74" y="90"/>
                  </a:cubicBezTo>
                  <a:cubicBezTo>
                    <a:pt x="75" y="90"/>
                    <a:pt x="75" y="90"/>
                    <a:pt x="75" y="90"/>
                  </a:cubicBezTo>
                  <a:cubicBezTo>
                    <a:pt x="76" y="89"/>
                    <a:pt x="76" y="89"/>
                    <a:pt x="76" y="89"/>
                  </a:cubicBezTo>
                  <a:cubicBezTo>
                    <a:pt x="77" y="89"/>
                    <a:pt x="77" y="89"/>
                    <a:pt x="77" y="89"/>
                  </a:cubicBezTo>
                  <a:cubicBezTo>
                    <a:pt x="78" y="89"/>
                    <a:pt x="78" y="89"/>
                    <a:pt x="78" y="89"/>
                  </a:cubicBezTo>
                  <a:cubicBezTo>
                    <a:pt x="78" y="89"/>
                    <a:pt x="78" y="89"/>
                    <a:pt x="78" y="89"/>
                  </a:cubicBezTo>
                  <a:cubicBezTo>
                    <a:pt x="79" y="89"/>
                    <a:pt x="79" y="89"/>
                    <a:pt x="79" y="89"/>
                  </a:cubicBezTo>
                  <a:cubicBezTo>
                    <a:pt x="80" y="89"/>
                    <a:pt x="80" y="89"/>
                    <a:pt x="80" y="89"/>
                  </a:cubicBezTo>
                  <a:cubicBezTo>
                    <a:pt x="81" y="90"/>
                    <a:pt x="81" y="90"/>
                    <a:pt x="81" y="90"/>
                  </a:cubicBezTo>
                  <a:cubicBezTo>
                    <a:pt x="81" y="90"/>
                    <a:pt x="81" y="90"/>
                    <a:pt x="81" y="90"/>
                  </a:cubicBezTo>
                  <a:cubicBezTo>
                    <a:pt x="82" y="90"/>
                    <a:pt x="82" y="90"/>
                    <a:pt x="82" y="90"/>
                  </a:cubicBezTo>
                  <a:cubicBezTo>
                    <a:pt x="83" y="90"/>
                    <a:pt x="83" y="90"/>
                    <a:pt x="83" y="90"/>
                  </a:cubicBezTo>
                  <a:cubicBezTo>
                    <a:pt x="81" y="90"/>
                    <a:pt x="81" y="90"/>
                    <a:pt x="81" y="90"/>
                  </a:cubicBezTo>
                  <a:cubicBezTo>
                    <a:pt x="82" y="90"/>
                    <a:pt x="82" y="90"/>
                    <a:pt x="82" y="90"/>
                  </a:cubicBezTo>
                  <a:cubicBezTo>
                    <a:pt x="83" y="90"/>
                    <a:pt x="83" y="90"/>
                    <a:pt x="83" y="90"/>
                  </a:cubicBezTo>
                  <a:cubicBezTo>
                    <a:pt x="84" y="90"/>
                    <a:pt x="84" y="90"/>
                    <a:pt x="84" y="90"/>
                  </a:cubicBezTo>
                  <a:cubicBezTo>
                    <a:pt x="85" y="90"/>
                    <a:pt x="85" y="90"/>
                    <a:pt x="85" y="90"/>
                  </a:cubicBezTo>
                  <a:cubicBezTo>
                    <a:pt x="86" y="90"/>
                    <a:pt x="86" y="90"/>
                    <a:pt x="86" y="90"/>
                  </a:cubicBezTo>
                  <a:cubicBezTo>
                    <a:pt x="86" y="90"/>
                    <a:pt x="86" y="90"/>
                    <a:pt x="86" y="90"/>
                  </a:cubicBezTo>
                  <a:cubicBezTo>
                    <a:pt x="87" y="89"/>
                    <a:pt x="87" y="89"/>
                    <a:pt x="87" y="89"/>
                  </a:cubicBezTo>
                  <a:cubicBezTo>
                    <a:pt x="88" y="89"/>
                    <a:pt x="88" y="89"/>
                    <a:pt x="88" y="89"/>
                  </a:cubicBezTo>
                  <a:cubicBezTo>
                    <a:pt x="88" y="88"/>
                    <a:pt x="88" y="88"/>
                    <a:pt x="88" y="88"/>
                  </a:cubicBezTo>
                  <a:cubicBezTo>
                    <a:pt x="89" y="88"/>
                    <a:pt x="89" y="88"/>
                    <a:pt x="89" y="88"/>
                  </a:cubicBezTo>
                  <a:cubicBezTo>
                    <a:pt x="89" y="87"/>
                    <a:pt x="89" y="87"/>
                    <a:pt x="89" y="87"/>
                  </a:cubicBezTo>
                  <a:cubicBezTo>
                    <a:pt x="89" y="86"/>
                    <a:pt x="89" y="86"/>
                    <a:pt x="89" y="86"/>
                  </a:cubicBezTo>
                  <a:cubicBezTo>
                    <a:pt x="89" y="85"/>
                    <a:pt x="89" y="85"/>
                    <a:pt x="89" y="85"/>
                  </a:cubicBezTo>
                  <a:cubicBezTo>
                    <a:pt x="89" y="84"/>
                    <a:pt x="89" y="84"/>
                    <a:pt x="89" y="84"/>
                  </a:cubicBezTo>
                  <a:cubicBezTo>
                    <a:pt x="89" y="82"/>
                    <a:pt x="89" y="82"/>
                    <a:pt x="89" y="82"/>
                  </a:cubicBezTo>
                  <a:cubicBezTo>
                    <a:pt x="89" y="82"/>
                    <a:pt x="89" y="82"/>
                    <a:pt x="89" y="82"/>
                  </a:cubicBezTo>
                  <a:cubicBezTo>
                    <a:pt x="89" y="81"/>
                    <a:pt x="89" y="81"/>
                    <a:pt x="89" y="81"/>
                  </a:cubicBezTo>
                  <a:cubicBezTo>
                    <a:pt x="90" y="81"/>
                    <a:pt x="90" y="81"/>
                    <a:pt x="90" y="81"/>
                  </a:cubicBezTo>
                  <a:cubicBezTo>
                    <a:pt x="90" y="80"/>
                    <a:pt x="90" y="80"/>
                    <a:pt x="90" y="80"/>
                  </a:cubicBezTo>
                  <a:cubicBezTo>
                    <a:pt x="90" y="80"/>
                    <a:pt x="90" y="80"/>
                    <a:pt x="90" y="80"/>
                  </a:cubicBezTo>
                  <a:cubicBezTo>
                    <a:pt x="90" y="79"/>
                    <a:pt x="90" y="79"/>
                    <a:pt x="90" y="79"/>
                  </a:cubicBezTo>
                  <a:cubicBezTo>
                    <a:pt x="91" y="79"/>
                    <a:pt x="91" y="79"/>
                    <a:pt x="91" y="79"/>
                  </a:cubicBezTo>
                  <a:cubicBezTo>
                    <a:pt x="91" y="78"/>
                    <a:pt x="91" y="78"/>
                    <a:pt x="91" y="78"/>
                  </a:cubicBezTo>
                  <a:cubicBezTo>
                    <a:pt x="91" y="78"/>
                    <a:pt x="91" y="78"/>
                    <a:pt x="91" y="78"/>
                  </a:cubicBezTo>
                  <a:cubicBezTo>
                    <a:pt x="91" y="77"/>
                    <a:pt x="91" y="77"/>
                    <a:pt x="91" y="77"/>
                  </a:cubicBezTo>
                  <a:cubicBezTo>
                    <a:pt x="90" y="77"/>
                    <a:pt x="90" y="77"/>
                    <a:pt x="90" y="77"/>
                  </a:cubicBezTo>
                  <a:cubicBezTo>
                    <a:pt x="90" y="76"/>
                    <a:pt x="90" y="76"/>
                    <a:pt x="90" y="76"/>
                  </a:cubicBezTo>
                  <a:cubicBezTo>
                    <a:pt x="90" y="76"/>
                    <a:pt x="90" y="76"/>
                    <a:pt x="90" y="76"/>
                  </a:cubicBezTo>
                  <a:cubicBezTo>
                    <a:pt x="89" y="75"/>
                    <a:pt x="89" y="75"/>
                    <a:pt x="89" y="75"/>
                  </a:cubicBezTo>
                  <a:cubicBezTo>
                    <a:pt x="89" y="75"/>
                    <a:pt x="89" y="75"/>
                    <a:pt x="89" y="75"/>
                  </a:cubicBezTo>
                  <a:cubicBezTo>
                    <a:pt x="88" y="75"/>
                    <a:pt x="88" y="75"/>
                    <a:pt x="88" y="75"/>
                  </a:cubicBezTo>
                  <a:cubicBezTo>
                    <a:pt x="89" y="74"/>
                    <a:pt x="89" y="74"/>
                    <a:pt x="89" y="74"/>
                  </a:cubicBezTo>
                  <a:cubicBezTo>
                    <a:pt x="89" y="74"/>
                    <a:pt x="89" y="74"/>
                    <a:pt x="89" y="74"/>
                  </a:cubicBezTo>
                  <a:cubicBezTo>
                    <a:pt x="90" y="73"/>
                    <a:pt x="90" y="73"/>
                    <a:pt x="90" y="73"/>
                  </a:cubicBezTo>
                  <a:cubicBezTo>
                    <a:pt x="90" y="73"/>
                    <a:pt x="90" y="73"/>
                    <a:pt x="90" y="73"/>
                  </a:cubicBezTo>
                  <a:cubicBezTo>
                    <a:pt x="91" y="72"/>
                    <a:pt x="91" y="72"/>
                    <a:pt x="91" y="72"/>
                  </a:cubicBezTo>
                  <a:cubicBezTo>
                    <a:pt x="91" y="72"/>
                    <a:pt x="91" y="72"/>
                    <a:pt x="91" y="72"/>
                  </a:cubicBezTo>
                  <a:cubicBezTo>
                    <a:pt x="91" y="71"/>
                    <a:pt x="91" y="71"/>
                    <a:pt x="91" y="71"/>
                  </a:cubicBezTo>
                  <a:cubicBezTo>
                    <a:pt x="91" y="71"/>
                    <a:pt x="91" y="71"/>
                    <a:pt x="91" y="71"/>
                  </a:cubicBezTo>
                  <a:cubicBezTo>
                    <a:pt x="90" y="69"/>
                    <a:pt x="90" y="69"/>
                    <a:pt x="90" y="69"/>
                  </a:cubicBezTo>
                  <a:cubicBezTo>
                    <a:pt x="90" y="67"/>
                    <a:pt x="90" y="67"/>
                    <a:pt x="90" y="67"/>
                  </a:cubicBezTo>
                  <a:cubicBezTo>
                    <a:pt x="90" y="66"/>
                    <a:pt x="90" y="66"/>
                    <a:pt x="90" y="66"/>
                  </a:cubicBezTo>
                  <a:cubicBezTo>
                    <a:pt x="90" y="64"/>
                    <a:pt x="90" y="64"/>
                    <a:pt x="90" y="64"/>
                  </a:cubicBezTo>
                  <a:cubicBezTo>
                    <a:pt x="91" y="64"/>
                    <a:pt x="91" y="64"/>
                    <a:pt x="91" y="64"/>
                  </a:cubicBezTo>
                  <a:cubicBezTo>
                    <a:pt x="92" y="63"/>
                    <a:pt x="92" y="63"/>
                    <a:pt x="92" y="63"/>
                  </a:cubicBezTo>
                  <a:cubicBezTo>
                    <a:pt x="92" y="63"/>
                    <a:pt x="92" y="63"/>
                    <a:pt x="92" y="63"/>
                  </a:cubicBezTo>
                  <a:cubicBezTo>
                    <a:pt x="93" y="63"/>
                    <a:pt x="93" y="63"/>
                    <a:pt x="93" y="63"/>
                  </a:cubicBezTo>
                  <a:cubicBezTo>
                    <a:pt x="93" y="62"/>
                    <a:pt x="93" y="62"/>
                    <a:pt x="93" y="62"/>
                  </a:cubicBezTo>
                  <a:cubicBezTo>
                    <a:pt x="94" y="62"/>
                    <a:pt x="94" y="62"/>
                    <a:pt x="94" y="62"/>
                  </a:cubicBezTo>
                  <a:cubicBezTo>
                    <a:pt x="94" y="61"/>
                    <a:pt x="94" y="61"/>
                    <a:pt x="94" y="61"/>
                  </a:cubicBezTo>
                  <a:close/>
                  <a:moveTo>
                    <a:pt x="33" y="44"/>
                  </a:moveTo>
                  <a:cubicBezTo>
                    <a:pt x="32" y="46"/>
                    <a:pt x="32" y="46"/>
                    <a:pt x="32" y="46"/>
                  </a:cubicBezTo>
                  <a:cubicBezTo>
                    <a:pt x="32" y="46"/>
                    <a:pt x="29" y="46"/>
                    <a:pt x="29" y="46"/>
                  </a:cubicBezTo>
                  <a:cubicBezTo>
                    <a:pt x="28" y="46"/>
                    <a:pt x="28" y="46"/>
                    <a:pt x="28" y="46"/>
                  </a:cubicBezTo>
                  <a:cubicBezTo>
                    <a:pt x="28" y="46"/>
                    <a:pt x="28" y="49"/>
                    <a:pt x="28" y="49"/>
                  </a:cubicBezTo>
                  <a:cubicBezTo>
                    <a:pt x="25" y="50"/>
                    <a:pt x="25" y="50"/>
                    <a:pt x="25" y="50"/>
                  </a:cubicBezTo>
                  <a:cubicBezTo>
                    <a:pt x="25" y="50"/>
                    <a:pt x="24" y="47"/>
                    <a:pt x="24" y="47"/>
                  </a:cubicBezTo>
                  <a:cubicBezTo>
                    <a:pt x="22" y="47"/>
                    <a:pt x="22" y="47"/>
                    <a:pt x="22" y="47"/>
                  </a:cubicBezTo>
                  <a:cubicBezTo>
                    <a:pt x="22" y="47"/>
                    <a:pt x="20" y="49"/>
                    <a:pt x="20" y="49"/>
                  </a:cubicBezTo>
                  <a:cubicBezTo>
                    <a:pt x="18" y="48"/>
                    <a:pt x="18" y="48"/>
                    <a:pt x="18" y="48"/>
                  </a:cubicBezTo>
                  <a:cubicBezTo>
                    <a:pt x="18" y="48"/>
                    <a:pt x="19" y="45"/>
                    <a:pt x="19" y="45"/>
                  </a:cubicBezTo>
                  <a:cubicBezTo>
                    <a:pt x="18" y="44"/>
                    <a:pt x="18" y="44"/>
                    <a:pt x="18" y="44"/>
                  </a:cubicBezTo>
                  <a:cubicBezTo>
                    <a:pt x="18" y="44"/>
                    <a:pt x="15" y="43"/>
                    <a:pt x="15" y="43"/>
                  </a:cubicBezTo>
                  <a:cubicBezTo>
                    <a:pt x="14" y="41"/>
                    <a:pt x="14" y="41"/>
                    <a:pt x="14" y="41"/>
                  </a:cubicBezTo>
                  <a:cubicBezTo>
                    <a:pt x="14" y="41"/>
                    <a:pt x="17" y="39"/>
                    <a:pt x="17" y="39"/>
                  </a:cubicBezTo>
                  <a:cubicBezTo>
                    <a:pt x="17" y="38"/>
                    <a:pt x="17" y="38"/>
                    <a:pt x="17" y="38"/>
                  </a:cubicBezTo>
                  <a:cubicBezTo>
                    <a:pt x="17" y="38"/>
                    <a:pt x="15" y="36"/>
                    <a:pt x="15" y="36"/>
                  </a:cubicBezTo>
                  <a:cubicBezTo>
                    <a:pt x="16" y="34"/>
                    <a:pt x="16" y="34"/>
                    <a:pt x="16" y="34"/>
                  </a:cubicBezTo>
                  <a:cubicBezTo>
                    <a:pt x="16" y="34"/>
                    <a:pt x="19" y="34"/>
                    <a:pt x="19" y="34"/>
                  </a:cubicBezTo>
                  <a:cubicBezTo>
                    <a:pt x="20" y="33"/>
                    <a:pt x="20" y="33"/>
                    <a:pt x="20" y="33"/>
                  </a:cubicBezTo>
                  <a:cubicBezTo>
                    <a:pt x="20" y="33"/>
                    <a:pt x="21" y="31"/>
                    <a:pt x="21" y="31"/>
                  </a:cubicBezTo>
                  <a:cubicBezTo>
                    <a:pt x="23" y="30"/>
                    <a:pt x="23" y="30"/>
                    <a:pt x="23" y="30"/>
                  </a:cubicBezTo>
                  <a:cubicBezTo>
                    <a:pt x="23" y="30"/>
                    <a:pt x="25" y="32"/>
                    <a:pt x="25" y="32"/>
                  </a:cubicBezTo>
                  <a:cubicBezTo>
                    <a:pt x="26" y="33"/>
                    <a:pt x="26" y="33"/>
                    <a:pt x="26" y="33"/>
                  </a:cubicBezTo>
                  <a:cubicBezTo>
                    <a:pt x="26" y="33"/>
                    <a:pt x="28" y="31"/>
                    <a:pt x="28" y="31"/>
                  </a:cubicBezTo>
                  <a:cubicBezTo>
                    <a:pt x="30" y="32"/>
                    <a:pt x="30" y="32"/>
                    <a:pt x="30" y="32"/>
                  </a:cubicBezTo>
                  <a:cubicBezTo>
                    <a:pt x="30" y="32"/>
                    <a:pt x="30" y="35"/>
                    <a:pt x="30" y="35"/>
                  </a:cubicBezTo>
                  <a:cubicBezTo>
                    <a:pt x="30" y="36"/>
                    <a:pt x="30" y="36"/>
                    <a:pt x="30" y="36"/>
                  </a:cubicBezTo>
                  <a:cubicBezTo>
                    <a:pt x="30" y="36"/>
                    <a:pt x="33" y="36"/>
                    <a:pt x="33" y="37"/>
                  </a:cubicBezTo>
                  <a:cubicBezTo>
                    <a:pt x="34" y="39"/>
                    <a:pt x="34" y="39"/>
                    <a:pt x="34" y="39"/>
                  </a:cubicBezTo>
                  <a:cubicBezTo>
                    <a:pt x="34" y="39"/>
                    <a:pt x="32" y="40"/>
                    <a:pt x="32" y="40"/>
                  </a:cubicBezTo>
                  <a:cubicBezTo>
                    <a:pt x="31" y="42"/>
                    <a:pt x="31" y="42"/>
                    <a:pt x="31" y="42"/>
                  </a:cubicBezTo>
                  <a:cubicBezTo>
                    <a:pt x="31" y="42"/>
                    <a:pt x="33" y="44"/>
                    <a:pt x="33" y="44"/>
                  </a:cubicBezTo>
                  <a:close/>
                  <a:moveTo>
                    <a:pt x="73" y="32"/>
                  </a:moveTo>
                  <a:cubicBezTo>
                    <a:pt x="73" y="32"/>
                    <a:pt x="73" y="32"/>
                    <a:pt x="73" y="32"/>
                  </a:cubicBezTo>
                  <a:cubicBezTo>
                    <a:pt x="73" y="33"/>
                    <a:pt x="67" y="35"/>
                    <a:pt x="67" y="35"/>
                  </a:cubicBezTo>
                  <a:cubicBezTo>
                    <a:pt x="66" y="37"/>
                    <a:pt x="66" y="37"/>
                    <a:pt x="66" y="37"/>
                  </a:cubicBezTo>
                  <a:cubicBezTo>
                    <a:pt x="66" y="37"/>
                    <a:pt x="69" y="43"/>
                    <a:pt x="68" y="43"/>
                  </a:cubicBezTo>
                  <a:cubicBezTo>
                    <a:pt x="65" y="46"/>
                    <a:pt x="65" y="46"/>
                    <a:pt x="65" y="46"/>
                  </a:cubicBezTo>
                  <a:cubicBezTo>
                    <a:pt x="65" y="46"/>
                    <a:pt x="59" y="44"/>
                    <a:pt x="59" y="44"/>
                  </a:cubicBezTo>
                  <a:cubicBezTo>
                    <a:pt x="57" y="45"/>
                    <a:pt x="57" y="45"/>
                    <a:pt x="57" y="45"/>
                  </a:cubicBezTo>
                  <a:cubicBezTo>
                    <a:pt x="57" y="45"/>
                    <a:pt x="55" y="50"/>
                    <a:pt x="54" y="50"/>
                  </a:cubicBezTo>
                  <a:cubicBezTo>
                    <a:pt x="50" y="50"/>
                    <a:pt x="50" y="50"/>
                    <a:pt x="50" y="50"/>
                  </a:cubicBezTo>
                  <a:cubicBezTo>
                    <a:pt x="49" y="50"/>
                    <a:pt x="47" y="45"/>
                    <a:pt x="47" y="45"/>
                  </a:cubicBezTo>
                  <a:cubicBezTo>
                    <a:pt x="45" y="44"/>
                    <a:pt x="45" y="44"/>
                    <a:pt x="45" y="44"/>
                  </a:cubicBezTo>
                  <a:cubicBezTo>
                    <a:pt x="45" y="44"/>
                    <a:pt x="39" y="46"/>
                    <a:pt x="39" y="46"/>
                  </a:cubicBezTo>
                  <a:cubicBezTo>
                    <a:pt x="36" y="43"/>
                    <a:pt x="36" y="43"/>
                    <a:pt x="36" y="43"/>
                  </a:cubicBezTo>
                  <a:cubicBezTo>
                    <a:pt x="36" y="43"/>
                    <a:pt x="38" y="37"/>
                    <a:pt x="38" y="37"/>
                  </a:cubicBezTo>
                  <a:cubicBezTo>
                    <a:pt x="37" y="35"/>
                    <a:pt x="37" y="35"/>
                    <a:pt x="37" y="35"/>
                  </a:cubicBezTo>
                  <a:cubicBezTo>
                    <a:pt x="37" y="35"/>
                    <a:pt x="31" y="32"/>
                    <a:pt x="31" y="32"/>
                  </a:cubicBezTo>
                  <a:cubicBezTo>
                    <a:pt x="31" y="28"/>
                    <a:pt x="31" y="28"/>
                    <a:pt x="31" y="28"/>
                  </a:cubicBezTo>
                  <a:cubicBezTo>
                    <a:pt x="31" y="27"/>
                    <a:pt x="37" y="25"/>
                    <a:pt x="37" y="25"/>
                  </a:cubicBezTo>
                  <a:cubicBezTo>
                    <a:pt x="38" y="23"/>
                    <a:pt x="38" y="23"/>
                    <a:pt x="38" y="23"/>
                  </a:cubicBezTo>
                  <a:cubicBezTo>
                    <a:pt x="38" y="23"/>
                    <a:pt x="36" y="17"/>
                    <a:pt x="36" y="17"/>
                  </a:cubicBezTo>
                  <a:cubicBezTo>
                    <a:pt x="39" y="14"/>
                    <a:pt x="39" y="14"/>
                    <a:pt x="39" y="14"/>
                  </a:cubicBezTo>
                  <a:cubicBezTo>
                    <a:pt x="39" y="14"/>
                    <a:pt x="45" y="16"/>
                    <a:pt x="45" y="16"/>
                  </a:cubicBezTo>
                  <a:cubicBezTo>
                    <a:pt x="47" y="15"/>
                    <a:pt x="47" y="15"/>
                    <a:pt x="47" y="15"/>
                  </a:cubicBezTo>
                  <a:cubicBezTo>
                    <a:pt x="47" y="15"/>
                    <a:pt x="50" y="10"/>
                    <a:pt x="50" y="10"/>
                  </a:cubicBezTo>
                  <a:cubicBezTo>
                    <a:pt x="55" y="10"/>
                    <a:pt x="55" y="10"/>
                    <a:pt x="55" y="10"/>
                  </a:cubicBezTo>
                  <a:cubicBezTo>
                    <a:pt x="55" y="10"/>
                    <a:pt x="57" y="15"/>
                    <a:pt x="57" y="15"/>
                  </a:cubicBezTo>
                  <a:cubicBezTo>
                    <a:pt x="59" y="16"/>
                    <a:pt x="59" y="16"/>
                    <a:pt x="59" y="16"/>
                  </a:cubicBezTo>
                  <a:cubicBezTo>
                    <a:pt x="59" y="16"/>
                    <a:pt x="65" y="14"/>
                    <a:pt x="65" y="14"/>
                  </a:cubicBezTo>
                  <a:cubicBezTo>
                    <a:pt x="69" y="17"/>
                    <a:pt x="69" y="17"/>
                    <a:pt x="69" y="17"/>
                  </a:cubicBezTo>
                  <a:cubicBezTo>
                    <a:pt x="69" y="18"/>
                    <a:pt x="66" y="23"/>
                    <a:pt x="66" y="23"/>
                  </a:cubicBezTo>
                  <a:cubicBezTo>
                    <a:pt x="67" y="25"/>
                    <a:pt x="67" y="25"/>
                    <a:pt x="67" y="25"/>
                  </a:cubicBezTo>
                  <a:cubicBezTo>
                    <a:pt x="67" y="25"/>
                    <a:pt x="73" y="28"/>
                    <a:pt x="73" y="28"/>
                  </a:cubicBezTo>
                  <a:cubicBezTo>
                    <a:pt x="73" y="32"/>
                    <a:pt x="73" y="32"/>
                    <a:pt x="73" y="32"/>
                  </a:cubicBezTo>
                  <a:close/>
                </a:path>
              </a:pathLst>
            </a:custGeom>
            <a:solidFill>
              <a:schemeClr val="bg1"/>
            </a:solidFill>
            <a:ln>
              <a:noFill/>
            </a:ln>
          </p:spPr>
          <p:txBody>
            <a:bodyPr/>
            <a:lstStyle/>
            <a:p>
              <a:pPr fontAlgn="auto">
                <a:spcBef>
                  <a:spcPts val="0"/>
                </a:spcBef>
                <a:spcAft>
                  <a:spcPts val="0"/>
                </a:spcAft>
                <a:defRPr/>
              </a:pP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64" name="组合 63"/>
          <p:cNvGrpSpPr/>
          <p:nvPr/>
        </p:nvGrpSpPr>
        <p:grpSpPr bwMode="auto">
          <a:xfrm>
            <a:off x="1336675" y="3084513"/>
            <a:ext cx="839788" cy="839787"/>
            <a:chOff x="1732369" y="4883949"/>
            <a:chExt cx="1119836" cy="1119836"/>
          </a:xfrm>
        </p:grpSpPr>
        <p:sp>
          <p:nvSpPr>
            <p:cNvPr id="65" name="椭圆 64"/>
            <p:cNvSpPr/>
            <p:nvPr/>
          </p:nvSpPr>
          <p:spPr>
            <a:xfrm>
              <a:off x="1732369" y="4883949"/>
              <a:ext cx="1119836" cy="11198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6" name="Freeform 5"/>
            <p:cNvSpPr>
              <a:spLocks noEditPoints="1"/>
            </p:cNvSpPr>
            <p:nvPr/>
          </p:nvSpPr>
          <p:spPr bwMode="auto">
            <a:xfrm>
              <a:off x="1963111" y="5146444"/>
              <a:ext cx="658352" cy="594846"/>
            </a:xfrm>
            <a:custGeom>
              <a:avLst/>
              <a:gdLst>
                <a:gd name="T0" fmla="*/ 70 w 288"/>
                <a:gd name="T1" fmla="*/ 96 h 260"/>
                <a:gd name="T2" fmla="*/ 70 w 288"/>
                <a:gd name="T3" fmla="*/ 76 h 260"/>
                <a:gd name="T4" fmla="*/ 70 w 288"/>
                <a:gd name="T5" fmla="*/ 72 h 260"/>
                <a:gd name="T6" fmla="*/ 139 w 288"/>
                <a:gd name="T7" fmla="*/ 53 h 260"/>
                <a:gd name="T8" fmla="*/ 40 w 288"/>
                <a:gd name="T9" fmla="*/ 52 h 260"/>
                <a:gd name="T10" fmla="*/ 47 w 288"/>
                <a:gd name="T11" fmla="*/ 58 h 260"/>
                <a:gd name="T12" fmla="*/ 59 w 288"/>
                <a:gd name="T13" fmla="*/ 54 h 260"/>
                <a:gd name="T14" fmla="*/ 70 w 288"/>
                <a:gd name="T15" fmla="*/ 101 h 260"/>
                <a:gd name="T16" fmla="*/ 70 w 288"/>
                <a:gd name="T17" fmla="*/ 122 h 260"/>
                <a:gd name="T18" fmla="*/ 70 w 288"/>
                <a:gd name="T19" fmla="*/ 101 h 260"/>
                <a:gd name="T20" fmla="*/ 0 w 288"/>
                <a:gd name="T21" fmla="*/ 128 h 260"/>
                <a:gd name="T22" fmla="*/ 139 w 288"/>
                <a:gd name="T23" fmla="*/ 108 h 260"/>
                <a:gd name="T24" fmla="*/ 0 w 288"/>
                <a:gd name="T25" fmla="*/ 133 h 260"/>
                <a:gd name="T26" fmla="*/ 139 w 288"/>
                <a:gd name="T27" fmla="*/ 154 h 260"/>
                <a:gd name="T28" fmla="*/ 70 w 288"/>
                <a:gd name="T29" fmla="*/ 177 h 260"/>
                <a:gd name="T30" fmla="*/ 70 w 288"/>
                <a:gd name="T31" fmla="*/ 197 h 260"/>
                <a:gd name="T32" fmla="*/ 70 w 288"/>
                <a:gd name="T33" fmla="*/ 177 h 260"/>
                <a:gd name="T34" fmla="*/ 0 w 288"/>
                <a:gd name="T35" fmla="*/ 203 h 260"/>
                <a:gd name="T36" fmla="*/ 139 w 288"/>
                <a:gd name="T37" fmla="*/ 183 h 260"/>
                <a:gd name="T38" fmla="*/ 150 w 288"/>
                <a:gd name="T39" fmla="*/ 58 h 260"/>
                <a:gd name="T40" fmla="*/ 258 w 288"/>
                <a:gd name="T41" fmla="*/ 43 h 260"/>
                <a:gd name="T42" fmla="*/ 118 w 288"/>
                <a:gd name="T43" fmla="*/ 23 h 260"/>
                <a:gd name="T44" fmla="*/ 149 w 288"/>
                <a:gd name="T45" fmla="*/ 58 h 260"/>
                <a:gd name="T46" fmla="*/ 258 w 288"/>
                <a:gd name="T47" fmla="*/ 19 h 260"/>
                <a:gd name="T48" fmla="*/ 155 w 288"/>
                <a:gd name="T49" fmla="*/ 20 h 260"/>
                <a:gd name="T50" fmla="*/ 216 w 288"/>
                <a:gd name="T51" fmla="*/ 20 h 260"/>
                <a:gd name="T52" fmla="*/ 200 w 288"/>
                <a:gd name="T53" fmla="*/ 13 h 260"/>
                <a:gd name="T54" fmla="*/ 157 w 288"/>
                <a:gd name="T55" fmla="*/ 15 h 260"/>
                <a:gd name="T56" fmla="*/ 258 w 288"/>
                <a:gd name="T57" fmla="*/ 68 h 260"/>
                <a:gd name="T58" fmla="*/ 150 w 288"/>
                <a:gd name="T59" fmla="*/ 64 h 260"/>
                <a:gd name="T60" fmla="*/ 150 w 288"/>
                <a:gd name="T61" fmla="*/ 84 h 260"/>
                <a:gd name="T62" fmla="*/ 150 w 288"/>
                <a:gd name="T63" fmla="*/ 109 h 260"/>
                <a:gd name="T64" fmla="*/ 258 w 288"/>
                <a:gd name="T65" fmla="*/ 94 h 260"/>
                <a:gd name="T66" fmla="*/ 150 w 288"/>
                <a:gd name="T67" fmla="*/ 90 h 260"/>
                <a:gd name="T68" fmla="*/ 150 w 288"/>
                <a:gd name="T69" fmla="*/ 109 h 260"/>
                <a:gd name="T70" fmla="*/ 229 w 288"/>
                <a:gd name="T71" fmla="*/ 114 h 260"/>
                <a:gd name="T72" fmla="*/ 177 w 288"/>
                <a:gd name="T73" fmla="*/ 118 h 260"/>
                <a:gd name="T74" fmla="*/ 218 w 288"/>
                <a:gd name="T75" fmla="*/ 164 h 260"/>
                <a:gd name="T76" fmla="*/ 218 w 288"/>
                <a:gd name="T77" fmla="*/ 184 h 260"/>
                <a:gd name="T78" fmla="*/ 218 w 288"/>
                <a:gd name="T79" fmla="*/ 164 h 260"/>
                <a:gd name="T80" fmla="*/ 218 w 288"/>
                <a:gd name="T81" fmla="*/ 160 h 260"/>
                <a:gd name="T82" fmla="*/ 229 w 288"/>
                <a:gd name="T83" fmla="*/ 140 h 260"/>
                <a:gd name="T84" fmla="*/ 246 w 288"/>
                <a:gd name="T85" fmla="*/ 146 h 260"/>
                <a:gd name="T86" fmla="*/ 241 w 288"/>
                <a:gd name="T87" fmla="*/ 137 h 260"/>
                <a:gd name="T88" fmla="*/ 229 w 288"/>
                <a:gd name="T89" fmla="*/ 137 h 260"/>
                <a:gd name="T90" fmla="*/ 149 w 288"/>
                <a:gd name="T91" fmla="*/ 170 h 260"/>
                <a:gd name="T92" fmla="*/ 288 w 288"/>
                <a:gd name="T93" fmla="*/ 190 h 260"/>
                <a:gd name="T94" fmla="*/ 218 w 288"/>
                <a:gd name="T95" fmla="*/ 215 h 260"/>
                <a:gd name="T96" fmla="*/ 218 w 288"/>
                <a:gd name="T97" fmla="*/ 235 h 260"/>
                <a:gd name="T98" fmla="*/ 218 w 288"/>
                <a:gd name="T99" fmla="*/ 215 h 260"/>
                <a:gd name="T100" fmla="*/ 149 w 288"/>
                <a:gd name="T101" fmla="*/ 241 h 260"/>
                <a:gd name="T102" fmla="*/ 288 w 288"/>
                <a:gd name="T103" fmla="*/ 221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260">
                  <a:moveTo>
                    <a:pt x="139" y="57"/>
                  </a:moveTo>
                  <a:cubicBezTo>
                    <a:pt x="139" y="77"/>
                    <a:pt x="139" y="77"/>
                    <a:pt x="139" y="77"/>
                  </a:cubicBezTo>
                  <a:cubicBezTo>
                    <a:pt x="139" y="88"/>
                    <a:pt x="108" y="96"/>
                    <a:pt x="70" y="96"/>
                  </a:cubicBezTo>
                  <a:cubicBezTo>
                    <a:pt x="31" y="96"/>
                    <a:pt x="0" y="88"/>
                    <a:pt x="0" y="77"/>
                  </a:cubicBezTo>
                  <a:cubicBezTo>
                    <a:pt x="0" y="57"/>
                    <a:pt x="0" y="57"/>
                    <a:pt x="0" y="57"/>
                  </a:cubicBezTo>
                  <a:cubicBezTo>
                    <a:pt x="0" y="67"/>
                    <a:pt x="31" y="76"/>
                    <a:pt x="70" y="76"/>
                  </a:cubicBezTo>
                  <a:cubicBezTo>
                    <a:pt x="108" y="76"/>
                    <a:pt x="139" y="67"/>
                    <a:pt x="139" y="57"/>
                  </a:cubicBezTo>
                  <a:close/>
                  <a:moveTo>
                    <a:pt x="139" y="53"/>
                  </a:moveTo>
                  <a:cubicBezTo>
                    <a:pt x="139" y="64"/>
                    <a:pt x="108" y="72"/>
                    <a:pt x="70" y="72"/>
                  </a:cubicBezTo>
                  <a:cubicBezTo>
                    <a:pt x="31" y="72"/>
                    <a:pt x="0" y="64"/>
                    <a:pt x="0" y="53"/>
                  </a:cubicBezTo>
                  <a:cubicBezTo>
                    <a:pt x="0" y="43"/>
                    <a:pt x="31" y="34"/>
                    <a:pt x="70" y="34"/>
                  </a:cubicBezTo>
                  <a:cubicBezTo>
                    <a:pt x="108" y="34"/>
                    <a:pt x="139" y="43"/>
                    <a:pt x="139" y="53"/>
                  </a:cubicBezTo>
                  <a:close/>
                  <a:moveTo>
                    <a:pt x="103" y="52"/>
                  </a:moveTo>
                  <a:cubicBezTo>
                    <a:pt x="42" y="48"/>
                    <a:pt x="42" y="48"/>
                    <a:pt x="42" y="48"/>
                  </a:cubicBezTo>
                  <a:cubicBezTo>
                    <a:pt x="40" y="52"/>
                    <a:pt x="40" y="52"/>
                    <a:pt x="40" y="52"/>
                  </a:cubicBezTo>
                  <a:cubicBezTo>
                    <a:pt x="42" y="52"/>
                    <a:pt x="42" y="52"/>
                    <a:pt x="42" y="52"/>
                  </a:cubicBezTo>
                  <a:cubicBezTo>
                    <a:pt x="45" y="52"/>
                    <a:pt x="49" y="53"/>
                    <a:pt x="47" y="57"/>
                  </a:cubicBezTo>
                  <a:cubicBezTo>
                    <a:pt x="47" y="58"/>
                    <a:pt x="47" y="58"/>
                    <a:pt x="47" y="58"/>
                  </a:cubicBezTo>
                  <a:cubicBezTo>
                    <a:pt x="58" y="58"/>
                    <a:pt x="58" y="58"/>
                    <a:pt x="58" y="58"/>
                  </a:cubicBezTo>
                  <a:cubicBezTo>
                    <a:pt x="59" y="57"/>
                    <a:pt x="59" y="57"/>
                    <a:pt x="59" y="57"/>
                  </a:cubicBezTo>
                  <a:cubicBezTo>
                    <a:pt x="60" y="56"/>
                    <a:pt x="60" y="55"/>
                    <a:pt x="59" y="54"/>
                  </a:cubicBezTo>
                  <a:cubicBezTo>
                    <a:pt x="101" y="56"/>
                    <a:pt x="101" y="56"/>
                    <a:pt x="101" y="56"/>
                  </a:cubicBezTo>
                  <a:lnTo>
                    <a:pt x="103" y="52"/>
                  </a:lnTo>
                  <a:close/>
                  <a:moveTo>
                    <a:pt x="70" y="101"/>
                  </a:moveTo>
                  <a:cubicBezTo>
                    <a:pt x="31" y="101"/>
                    <a:pt x="0" y="93"/>
                    <a:pt x="0" y="82"/>
                  </a:cubicBezTo>
                  <a:cubicBezTo>
                    <a:pt x="0" y="103"/>
                    <a:pt x="0" y="103"/>
                    <a:pt x="0" y="103"/>
                  </a:cubicBezTo>
                  <a:cubicBezTo>
                    <a:pt x="0" y="113"/>
                    <a:pt x="31" y="122"/>
                    <a:pt x="70" y="122"/>
                  </a:cubicBezTo>
                  <a:cubicBezTo>
                    <a:pt x="108" y="122"/>
                    <a:pt x="139" y="113"/>
                    <a:pt x="139" y="103"/>
                  </a:cubicBezTo>
                  <a:cubicBezTo>
                    <a:pt x="139" y="82"/>
                    <a:pt x="139" y="82"/>
                    <a:pt x="139" y="82"/>
                  </a:cubicBezTo>
                  <a:cubicBezTo>
                    <a:pt x="139" y="93"/>
                    <a:pt x="108" y="101"/>
                    <a:pt x="70" y="101"/>
                  </a:cubicBezTo>
                  <a:close/>
                  <a:moveTo>
                    <a:pt x="70" y="127"/>
                  </a:moveTo>
                  <a:cubicBezTo>
                    <a:pt x="31" y="127"/>
                    <a:pt x="0" y="119"/>
                    <a:pt x="0" y="108"/>
                  </a:cubicBezTo>
                  <a:cubicBezTo>
                    <a:pt x="0" y="128"/>
                    <a:pt x="0" y="128"/>
                    <a:pt x="0" y="128"/>
                  </a:cubicBezTo>
                  <a:cubicBezTo>
                    <a:pt x="0" y="139"/>
                    <a:pt x="31" y="147"/>
                    <a:pt x="70" y="147"/>
                  </a:cubicBezTo>
                  <a:cubicBezTo>
                    <a:pt x="108" y="147"/>
                    <a:pt x="139" y="139"/>
                    <a:pt x="139" y="128"/>
                  </a:cubicBezTo>
                  <a:cubicBezTo>
                    <a:pt x="139" y="108"/>
                    <a:pt x="139" y="108"/>
                    <a:pt x="139" y="108"/>
                  </a:cubicBezTo>
                  <a:cubicBezTo>
                    <a:pt x="139" y="119"/>
                    <a:pt x="108" y="127"/>
                    <a:pt x="70" y="127"/>
                  </a:cubicBezTo>
                  <a:close/>
                  <a:moveTo>
                    <a:pt x="70" y="152"/>
                  </a:moveTo>
                  <a:cubicBezTo>
                    <a:pt x="31" y="152"/>
                    <a:pt x="0" y="144"/>
                    <a:pt x="0" y="133"/>
                  </a:cubicBezTo>
                  <a:cubicBezTo>
                    <a:pt x="0" y="154"/>
                    <a:pt x="0" y="154"/>
                    <a:pt x="0" y="154"/>
                  </a:cubicBezTo>
                  <a:cubicBezTo>
                    <a:pt x="0" y="164"/>
                    <a:pt x="31" y="173"/>
                    <a:pt x="70" y="173"/>
                  </a:cubicBezTo>
                  <a:cubicBezTo>
                    <a:pt x="108" y="173"/>
                    <a:pt x="139" y="164"/>
                    <a:pt x="139" y="154"/>
                  </a:cubicBezTo>
                  <a:cubicBezTo>
                    <a:pt x="139" y="133"/>
                    <a:pt x="139" y="133"/>
                    <a:pt x="139" y="133"/>
                  </a:cubicBezTo>
                  <a:cubicBezTo>
                    <a:pt x="139" y="144"/>
                    <a:pt x="108" y="152"/>
                    <a:pt x="70" y="152"/>
                  </a:cubicBezTo>
                  <a:close/>
                  <a:moveTo>
                    <a:pt x="70" y="177"/>
                  </a:moveTo>
                  <a:cubicBezTo>
                    <a:pt x="31" y="177"/>
                    <a:pt x="0" y="169"/>
                    <a:pt x="0" y="158"/>
                  </a:cubicBezTo>
                  <a:cubicBezTo>
                    <a:pt x="0" y="178"/>
                    <a:pt x="0" y="178"/>
                    <a:pt x="0" y="178"/>
                  </a:cubicBezTo>
                  <a:cubicBezTo>
                    <a:pt x="0" y="189"/>
                    <a:pt x="31" y="197"/>
                    <a:pt x="70" y="197"/>
                  </a:cubicBezTo>
                  <a:cubicBezTo>
                    <a:pt x="108" y="197"/>
                    <a:pt x="139" y="189"/>
                    <a:pt x="139" y="178"/>
                  </a:cubicBezTo>
                  <a:cubicBezTo>
                    <a:pt x="139" y="158"/>
                    <a:pt x="139" y="158"/>
                    <a:pt x="139" y="158"/>
                  </a:cubicBezTo>
                  <a:cubicBezTo>
                    <a:pt x="139" y="169"/>
                    <a:pt x="108" y="177"/>
                    <a:pt x="70" y="177"/>
                  </a:cubicBezTo>
                  <a:close/>
                  <a:moveTo>
                    <a:pt x="70" y="202"/>
                  </a:moveTo>
                  <a:cubicBezTo>
                    <a:pt x="31" y="202"/>
                    <a:pt x="0" y="193"/>
                    <a:pt x="0" y="183"/>
                  </a:cubicBezTo>
                  <a:cubicBezTo>
                    <a:pt x="0" y="203"/>
                    <a:pt x="0" y="203"/>
                    <a:pt x="0" y="203"/>
                  </a:cubicBezTo>
                  <a:cubicBezTo>
                    <a:pt x="0" y="214"/>
                    <a:pt x="31" y="222"/>
                    <a:pt x="70" y="222"/>
                  </a:cubicBezTo>
                  <a:cubicBezTo>
                    <a:pt x="108" y="222"/>
                    <a:pt x="139" y="214"/>
                    <a:pt x="139" y="203"/>
                  </a:cubicBezTo>
                  <a:cubicBezTo>
                    <a:pt x="139" y="183"/>
                    <a:pt x="139" y="183"/>
                    <a:pt x="139" y="183"/>
                  </a:cubicBezTo>
                  <a:cubicBezTo>
                    <a:pt x="139" y="193"/>
                    <a:pt x="108" y="202"/>
                    <a:pt x="70" y="202"/>
                  </a:cubicBezTo>
                  <a:close/>
                  <a:moveTo>
                    <a:pt x="149" y="58"/>
                  </a:moveTo>
                  <a:cubicBezTo>
                    <a:pt x="150" y="58"/>
                    <a:pt x="150" y="58"/>
                    <a:pt x="150" y="58"/>
                  </a:cubicBezTo>
                  <a:cubicBezTo>
                    <a:pt x="150" y="59"/>
                    <a:pt x="150" y="59"/>
                    <a:pt x="150" y="59"/>
                  </a:cubicBezTo>
                  <a:cubicBezTo>
                    <a:pt x="161" y="61"/>
                    <a:pt x="174" y="62"/>
                    <a:pt x="188" y="62"/>
                  </a:cubicBezTo>
                  <a:cubicBezTo>
                    <a:pt x="227" y="62"/>
                    <a:pt x="258" y="53"/>
                    <a:pt x="258" y="43"/>
                  </a:cubicBezTo>
                  <a:cubicBezTo>
                    <a:pt x="258" y="23"/>
                    <a:pt x="258" y="23"/>
                    <a:pt x="258" y="23"/>
                  </a:cubicBezTo>
                  <a:cubicBezTo>
                    <a:pt x="258" y="33"/>
                    <a:pt x="227" y="42"/>
                    <a:pt x="188" y="42"/>
                  </a:cubicBezTo>
                  <a:cubicBezTo>
                    <a:pt x="150" y="42"/>
                    <a:pt x="118" y="33"/>
                    <a:pt x="118" y="23"/>
                  </a:cubicBezTo>
                  <a:cubicBezTo>
                    <a:pt x="118" y="30"/>
                    <a:pt x="118" y="30"/>
                    <a:pt x="118" y="30"/>
                  </a:cubicBezTo>
                  <a:cubicBezTo>
                    <a:pt x="135" y="34"/>
                    <a:pt x="150" y="41"/>
                    <a:pt x="150" y="54"/>
                  </a:cubicBezTo>
                  <a:cubicBezTo>
                    <a:pt x="150" y="56"/>
                    <a:pt x="149" y="57"/>
                    <a:pt x="149" y="58"/>
                  </a:cubicBezTo>
                  <a:close/>
                  <a:moveTo>
                    <a:pt x="118" y="19"/>
                  </a:moveTo>
                  <a:cubicBezTo>
                    <a:pt x="118" y="8"/>
                    <a:pt x="150" y="0"/>
                    <a:pt x="188" y="0"/>
                  </a:cubicBezTo>
                  <a:cubicBezTo>
                    <a:pt x="227" y="0"/>
                    <a:pt x="258" y="8"/>
                    <a:pt x="258" y="19"/>
                  </a:cubicBezTo>
                  <a:cubicBezTo>
                    <a:pt x="258" y="29"/>
                    <a:pt x="227" y="38"/>
                    <a:pt x="188" y="38"/>
                  </a:cubicBezTo>
                  <a:cubicBezTo>
                    <a:pt x="150" y="38"/>
                    <a:pt x="118" y="29"/>
                    <a:pt x="118" y="19"/>
                  </a:cubicBezTo>
                  <a:close/>
                  <a:moveTo>
                    <a:pt x="155" y="20"/>
                  </a:moveTo>
                  <a:cubicBezTo>
                    <a:pt x="216" y="24"/>
                    <a:pt x="216" y="24"/>
                    <a:pt x="216" y="24"/>
                  </a:cubicBezTo>
                  <a:cubicBezTo>
                    <a:pt x="218" y="20"/>
                    <a:pt x="218" y="20"/>
                    <a:pt x="218" y="20"/>
                  </a:cubicBezTo>
                  <a:cubicBezTo>
                    <a:pt x="216" y="20"/>
                    <a:pt x="216" y="20"/>
                    <a:pt x="216" y="20"/>
                  </a:cubicBezTo>
                  <a:cubicBezTo>
                    <a:pt x="213" y="20"/>
                    <a:pt x="209" y="19"/>
                    <a:pt x="210" y="15"/>
                  </a:cubicBezTo>
                  <a:cubicBezTo>
                    <a:pt x="211" y="14"/>
                    <a:pt x="211" y="14"/>
                    <a:pt x="211" y="14"/>
                  </a:cubicBezTo>
                  <a:cubicBezTo>
                    <a:pt x="200" y="13"/>
                    <a:pt x="200" y="13"/>
                    <a:pt x="200" y="13"/>
                  </a:cubicBezTo>
                  <a:cubicBezTo>
                    <a:pt x="199" y="15"/>
                    <a:pt x="199" y="15"/>
                    <a:pt x="199" y="15"/>
                  </a:cubicBezTo>
                  <a:cubicBezTo>
                    <a:pt x="198" y="16"/>
                    <a:pt x="198" y="17"/>
                    <a:pt x="198" y="18"/>
                  </a:cubicBezTo>
                  <a:cubicBezTo>
                    <a:pt x="157" y="15"/>
                    <a:pt x="157" y="15"/>
                    <a:pt x="157" y="15"/>
                  </a:cubicBezTo>
                  <a:lnTo>
                    <a:pt x="155" y="20"/>
                  </a:lnTo>
                  <a:close/>
                  <a:moveTo>
                    <a:pt x="188" y="87"/>
                  </a:moveTo>
                  <a:cubicBezTo>
                    <a:pt x="227" y="87"/>
                    <a:pt x="258" y="79"/>
                    <a:pt x="258" y="68"/>
                  </a:cubicBezTo>
                  <a:cubicBezTo>
                    <a:pt x="258" y="48"/>
                    <a:pt x="258" y="48"/>
                    <a:pt x="258" y="48"/>
                  </a:cubicBezTo>
                  <a:cubicBezTo>
                    <a:pt x="258" y="59"/>
                    <a:pt x="227" y="67"/>
                    <a:pt x="188" y="67"/>
                  </a:cubicBezTo>
                  <a:cubicBezTo>
                    <a:pt x="174" y="67"/>
                    <a:pt x="161" y="66"/>
                    <a:pt x="150" y="64"/>
                  </a:cubicBezTo>
                  <a:cubicBezTo>
                    <a:pt x="150" y="79"/>
                    <a:pt x="150" y="79"/>
                    <a:pt x="150" y="79"/>
                  </a:cubicBezTo>
                  <a:cubicBezTo>
                    <a:pt x="150" y="80"/>
                    <a:pt x="149" y="82"/>
                    <a:pt x="149" y="84"/>
                  </a:cubicBezTo>
                  <a:cubicBezTo>
                    <a:pt x="150" y="84"/>
                    <a:pt x="150" y="84"/>
                    <a:pt x="150" y="84"/>
                  </a:cubicBezTo>
                  <a:cubicBezTo>
                    <a:pt x="150" y="84"/>
                    <a:pt x="150" y="84"/>
                    <a:pt x="150" y="84"/>
                  </a:cubicBezTo>
                  <a:cubicBezTo>
                    <a:pt x="161" y="86"/>
                    <a:pt x="174" y="87"/>
                    <a:pt x="188" y="87"/>
                  </a:cubicBezTo>
                  <a:close/>
                  <a:moveTo>
                    <a:pt x="150" y="109"/>
                  </a:moveTo>
                  <a:cubicBezTo>
                    <a:pt x="150" y="110"/>
                    <a:pt x="150" y="110"/>
                    <a:pt x="150" y="110"/>
                  </a:cubicBezTo>
                  <a:cubicBezTo>
                    <a:pt x="161" y="112"/>
                    <a:pt x="174" y="113"/>
                    <a:pt x="188" y="113"/>
                  </a:cubicBezTo>
                  <a:cubicBezTo>
                    <a:pt x="227" y="113"/>
                    <a:pt x="258" y="105"/>
                    <a:pt x="258" y="94"/>
                  </a:cubicBezTo>
                  <a:cubicBezTo>
                    <a:pt x="258" y="74"/>
                    <a:pt x="258" y="74"/>
                    <a:pt x="258" y="74"/>
                  </a:cubicBezTo>
                  <a:cubicBezTo>
                    <a:pt x="258" y="84"/>
                    <a:pt x="227" y="93"/>
                    <a:pt x="188" y="93"/>
                  </a:cubicBezTo>
                  <a:cubicBezTo>
                    <a:pt x="174" y="93"/>
                    <a:pt x="161" y="92"/>
                    <a:pt x="150" y="90"/>
                  </a:cubicBezTo>
                  <a:cubicBezTo>
                    <a:pt x="150" y="104"/>
                    <a:pt x="150" y="104"/>
                    <a:pt x="150" y="104"/>
                  </a:cubicBezTo>
                  <a:cubicBezTo>
                    <a:pt x="150" y="106"/>
                    <a:pt x="149" y="108"/>
                    <a:pt x="149" y="109"/>
                  </a:cubicBezTo>
                  <a:lnTo>
                    <a:pt x="150" y="109"/>
                  </a:lnTo>
                  <a:close/>
                  <a:moveTo>
                    <a:pt x="258" y="117"/>
                  </a:moveTo>
                  <a:cubicBezTo>
                    <a:pt x="258" y="99"/>
                    <a:pt x="258" y="99"/>
                    <a:pt x="258" y="99"/>
                  </a:cubicBezTo>
                  <a:cubicBezTo>
                    <a:pt x="258" y="105"/>
                    <a:pt x="247" y="111"/>
                    <a:pt x="229" y="114"/>
                  </a:cubicBezTo>
                  <a:cubicBezTo>
                    <a:pt x="237" y="115"/>
                    <a:pt x="247" y="115"/>
                    <a:pt x="258" y="117"/>
                  </a:cubicBezTo>
                  <a:close/>
                  <a:moveTo>
                    <a:pt x="150" y="127"/>
                  </a:moveTo>
                  <a:cubicBezTo>
                    <a:pt x="156" y="123"/>
                    <a:pt x="166" y="120"/>
                    <a:pt x="177" y="118"/>
                  </a:cubicBezTo>
                  <a:cubicBezTo>
                    <a:pt x="167" y="117"/>
                    <a:pt x="158" y="116"/>
                    <a:pt x="150" y="115"/>
                  </a:cubicBezTo>
                  <a:lnTo>
                    <a:pt x="150" y="127"/>
                  </a:lnTo>
                  <a:close/>
                  <a:moveTo>
                    <a:pt x="218" y="164"/>
                  </a:moveTo>
                  <a:cubicBezTo>
                    <a:pt x="180" y="164"/>
                    <a:pt x="149" y="155"/>
                    <a:pt x="149" y="145"/>
                  </a:cubicBezTo>
                  <a:cubicBezTo>
                    <a:pt x="149" y="165"/>
                    <a:pt x="149" y="165"/>
                    <a:pt x="149" y="165"/>
                  </a:cubicBezTo>
                  <a:cubicBezTo>
                    <a:pt x="149" y="175"/>
                    <a:pt x="180" y="184"/>
                    <a:pt x="218" y="184"/>
                  </a:cubicBezTo>
                  <a:cubicBezTo>
                    <a:pt x="257" y="184"/>
                    <a:pt x="288" y="175"/>
                    <a:pt x="288" y="165"/>
                  </a:cubicBezTo>
                  <a:cubicBezTo>
                    <a:pt x="288" y="145"/>
                    <a:pt x="288" y="145"/>
                    <a:pt x="288" y="145"/>
                  </a:cubicBezTo>
                  <a:cubicBezTo>
                    <a:pt x="288" y="155"/>
                    <a:pt x="257" y="164"/>
                    <a:pt x="218" y="164"/>
                  </a:cubicBezTo>
                  <a:close/>
                  <a:moveTo>
                    <a:pt x="218" y="122"/>
                  </a:moveTo>
                  <a:cubicBezTo>
                    <a:pt x="257" y="122"/>
                    <a:pt x="288" y="130"/>
                    <a:pt x="288" y="141"/>
                  </a:cubicBezTo>
                  <a:cubicBezTo>
                    <a:pt x="288" y="151"/>
                    <a:pt x="257" y="160"/>
                    <a:pt x="218" y="160"/>
                  </a:cubicBezTo>
                  <a:cubicBezTo>
                    <a:pt x="180" y="160"/>
                    <a:pt x="149" y="151"/>
                    <a:pt x="149" y="141"/>
                  </a:cubicBezTo>
                  <a:cubicBezTo>
                    <a:pt x="149" y="130"/>
                    <a:pt x="180" y="122"/>
                    <a:pt x="218" y="122"/>
                  </a:cubicBezTo>
                  <a:close/>
                  <a:moveTo>
                    <a:pt x="229" y="140"/>
                  </a:moveTo>
                  <a:cubicBezTo>
                    <a:pt x="187" y="137"/>
                    <a:pt x="187" y="137"/>
                    <a:pt x="187" y="137"/>
                  </a:cubicBezTo>
                  <a:cubicBezTo>
                    <a:pt x="185" y="142"/>
                    <a:pt x="185" y="142"/>
                    <a:pt x="185" y="142"/>
                  </a:cubicBezTo>
                  <a:cubicBezTo>
                    <a:pt x="246" y="146"/>
                    <a:pt x="246" y="146"/>
                    <a:pt x="246" y="146"/>
                  </a:cubicBezTo>
                  <a:cubicBezTo>
                    <a:pt x="248" y="142"/>
                    <a:pt x="248" y="142"/>
                    <a:pt x="248" y="142"/>
                  </a:cubicBezTo>
                  <a:cubicBezTo>
                    <a:pt x="246" y="142"/>
                    <a:pt x="246" y="142"/>
                    <a:pt x="246" y="142"/>
                  </a:cubicBezTo>
                  <a:cubicBezTo>
                    <a:pt x="243" y="142"/>
                    <a:pt x="239" y="141"/>
                    <a:pt x="241" y="137"/>
                  </a:cubicBezTo>
                  <a:cubicBezTo>
                    <a:pt x="241" y="136"/>
                    <a:pt x="241" y="136"/>
                    <a:pt x="241" y="136"/>
                  </a:cubicBezTo>
                  <a:cubicBezTo>
                    <a:pt x="230" y="135"/>
                    <a:pt x="230" y="135"/>
                    <a:pt x="230" y="135"/>
                  </a:cubicBezTo>
                  <a:cubicBezTo>
                    <a:pt x="229" y="137"/>
                    <a:pt x="229" y="137"/>
                    <a:pt x="229" y="137"/>
                  </a:cubicBezTo>
                  <a:cubicBezTo>
                    <a:pt x="229" y="138"/>
                    <a:pt x="228" y="139"/>
                    <a:pt x="229" y="140"/>
                  </a:cubicBezTo>
                  <a:close/>
                  <a:moveTo>
                    <a:pt x="218" y="189"/>
                  </a:moveTo>
                  <a:cubicBezTo>
                    <a:pt x="180" y="189"/>
                    <a:pt x="149" y="181"/>
                    <a:pt x="149" y="170"/>
                  </a:cubicBezTo>
                  <a:cubicBezTo>
                    <a:pt x="149" y="190"/>
                    <a:pt x="149" y="190"/>
                    <a:pt x="149" y="190"/>
                  </a:cubicBezTo>
                  <a:cubicBezTo>
                    <a:pt x="149" y="201"/>
                    <a:pt x="180" y="209"/>
                    <a:pt x="218" y="209"/>
                  </a:cubicBezTo>
                  <a:cubicBezTo>
                    <a:pt x="257" y="209"/>
                    <a:pt x="288" y="201"/>
                    <a:pt x="288" y="190"/>
                  </a:cubicBezTo>
                  <a:cubicBezTo>
                    <a:pt x="288" y="170"/>
                    <a:pt x="288" y="170"/>
                    <a:pt x="288" y="170"/>
                  </a:cubicBezTo>
                  <a:cubicBezTo>
                    <a:pt x="288" y="181"/>
                    <a:pt x="257" y="189"/>
                    <a:pt x="218" y="189"/>
                  </a:cubicBezTo>
                  <a:close/>
                  <a:moveTo>
                    <a:pt x="218" y="215"/>
                  </a:moveTo>
                  <a:cubicBezTo>
                    <a:pt x="180" y="215"/>
                    <a:pt x="149" y="206"/>
                    <a:pt x="149" y="196"/>
                  </a:cubicBezTo>
                  <a:cubicBezTo>
                    <a:pt x="149" y="216"/>
                    <a:pt x="149" y="216"/>
                    <a:pt x="149" y="216"/>
                  </a:cubicBezTo>
                  <a:cubicBezTo>
                    <a:pt x="149" y="227"/>
                    <a:pt x="180" y="235"/>
                    <a:pt x="218" y="235"/>
                  </a:cubicBezTo>
                  <a:cubicBezTo>
                    <a:pt x="257" y="235"/>
                    <a:pt x="288" y="227"/>
                    <a:pt x="288" y="216"/>
                  </a:cubicBezTo>
                  <a:cubicBezTo>
                    <a:pt x="288" y="196"/>
                    <a:pt x="288" y="196"/>
                    <a:pt x="288" y="196"/>
                  </a:cubicBezTo>
                  <a:cubicBezTo>
                    <a:pt x="288" y="206"/>
                    <a:pt x="257" y="215"/>
                    <a:pt x="218" y="215"/>
                  </a:cubicBezTo>
                  <a:close/>
                  <a:moveTo>
                    <a:pt x="218" y="240"/>
                  </a:moveTo>
                  <a:cubicBezTo>
                    <a:pt x="180" y="240"/>
                    <a:pt x="149" y="231"/>
                    <a:pt x="149" y="221"/>
                  </a:cubicBezTo>
                  <a:cubicBezTo>
                    <a:pt x="149" y="241"/>
                    <a:pt x="149" y="241"/>
                    <a:pt x="149" y="241"/>
                  </a:cubicBezTo>
                  <a:cubicBezTo>
                    <a:pt x="149" y="252"/>
                    <a:pt x="180" y="260"/>
                    <a:pt x="218" y="260"/>
                  </a:cubicBezTo>
                  <a:cubicBezTo>
                    <a:pt x="257" y="260"/>
                    <a:pt x="288" y="252"/>
                    <a:pt x="288" y="241"/>
                  </a:cubicBezTo>
                  <a:cubicBezTo>
                    <a:pt x="288" y="221"/>
                    <a:pt x="288" y="221"/>
                    <a:pt x="288" y="221"/>
                  </a:cubicBezTo>
                  <a:cubicBezTo>
                    <a:pt x="288" y="231"/>
                    <a:pt x="257" y="240"/>
                    <a:pt x="218" y="240"/>
                  </a:cubicBezTo>
                  <a:close/>
                </a:path>
              </a:pathLst>
            </a:custGeom>
            <a:solidFill>
              <a:schemeClr val="bg1"/>
            </a:solidFill>
            <a:ln>
              <a:noFill/>
            </a:ln>
          </p:spPr>
          <p:txBody>
            <a:bodyPr/>
            <a:lstStyle/>
            <a:p>
              <a:pPr fontAlgn="auto">
                <a:spcBef>
                  <a:spcPts val="0"/>
                </a:spcBef>
                <a:spcAft>
                  <a:spcPts val="0"/>
                </a:spcAft>
                <a:defRPr/>
              </a:pP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67" name="组合 66"/>
          <p:cNvGrpSpPr/>
          <p:nvPr/>
        </p:nvGrpSpPr>
        <p:grpSpPr bwMode="auto">
          <a:xfrm>
            <a:off x="3589338" y="1062038"/>
            <a:ext cx="839787" cy="839787"/>
            <a:chOff x="4609397" y="1508318"/>
            <a:chExt cx="1119836" cy="1119836"/>
          </a:xfrm>
        </p:grpSpPr>
        <p:sp>
          <p:nvSpPr>
            <p:cNvPr id="68" name="椭圆 67"/>
            <p:cNvSpPr/>
            <p:nvPr/>
          </p:nvSpPr>
          <p:spPr>
            <a:xfrm>
              <a:off x="4609397" y="1508318"/>
              <a:ext cx="1119836" cy="11198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69" name="组合 68"/>
            <p:cNvGrpSpPr/>
            <p:nvPr/>
          </p:nvGrpSpPr>
          <p:grpSpPr>
            <a:xfrm>
              <a:off x="4859873" y="1808017"/>
              <a:ext cx="692085" cy="482755"/>
              <a:chOff x="-60285" y="3175"/>
              <a:chExt cx="1354138" cy="944563"/>
            </a:xfrm>
            <a:solidFill>
              <a:schemeClr val="bg1"/>
            </a:solidFill>
          </p:grpSpPr>
          <p:sp>
            <p:nvSpPr>
              <p:cNvPr id="70" name="Freeform 51"/>
              <p:cNvSpPr>
                <a:spLocks noEditPoints="1"/>
              </p:cNvSpPr>
              <p:nvPr/>
            </p:nvSpPr>
            <p:spPr bwMode="auto">
              <a:xfrm>
                <a:off x="-42803" y="3175"/>
                <a:ext cx="1255713" cy="804863"/>
              </a:xfrm>
              <a:custGeom>
                <a:avLst/>
                <a:gdLst>
                  <a:gd name="T0" fmla="*/ 16 w 332"/>
                  <a:gd name="T1" fmla="*/ 212 h 212"/>
                  <a:gd name="T2" fmla="*/ 316 w 332"/>
                  <a:gd name="T3" fmla="*/ 212 h 212"/>
                  <a:gd name="T4" fmla="*/ 332 w 332"/>
                  <a:gd name="T5" fmla="*/ 196 h 212"/>
                  <a:gd name="T6" fmla="*/ 332 w 332"/>
                  <a:gd name="T7" fmla="*/ 16 h 212"/>
                  <a:gd name="T8" fmla="*/ 316 w 332"/>
                  <a:gd name="T9" fmla="*/ 0 h 212"/>
                  <a:gd name="T10" fmla="*/ 24 w 332"/>
                  <a:gd name="T11" fmla="*/ 0 h 212"/>
                  <a:gd name="T12" fmla="*/ 0 w 332"/>
                  <a:gd name="T13" fmla="*/ 16 h 212"/>
                  <a:gd name="T14" fmla="*/ 0 w 332"/>
                  <a:gd name="T15" fmla="*/ 196 h 212"/>
                  <a:gd name="T16" fmla="*/ 16 w 332"/>
                  <a:gd name="T17" fmla="*/ 212 h 212"/>
                  <a:gd name="T18" fmla="*/ 22 w 332"/>
                  <a:gd name="T19" fmla="*/ 23 h 212"/>
                  <a:gd name="T20" fmla="*/ 24 w 332"/>
                  <a:gd name="T21" fmla="*/ 22 h 212"/>
                  <a:gd name="T22" fmla="*/ 310 w 332"/>
                  <a:gd name="T23" fmla="*/ 22 h 212"/>
                  <a:gd name="T24" fmla="*/ 310 w 332"/>
                  <a:gd name="T25" fmla="*/ 190 h 212"/>
                  <a:gd name="T26" fmla="*/ 22 w 332"/>
                  <a:gd name="T27" fmla="*/ 190 h 212"/>
                  <a:gd name="T28" fmla="*/ 22 w 332"/>
                  <a:gd name="T29" fmla="*/ 2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2" h="212">
                    <a:moveTo>
                      <a:pt x="16" y="212"/>
                    </a:moveTo>
                    <a:cubicBezTo>
                      <a:pt x="316" y="212"/>
                      <a:pt x="316" y="212"/>
                      <a:pt x="316" y="212"/>
                    </a:cubicBezTo>
                    <a:cubicBezTo>
                      <a:pt x="325" y="212"/>
                      <a:pt x="332" y="205"/>
                      <a:pt x="332" y="196"/>
                    </a:cubicBezTo>
                    <a:cubicBezTo>
                      <a:pt x="332" y="16"/>
                      <a:pt x="332" y="16"/>
                      <a:pt x="332" y="16"/>
                    </a:cubicBezTo>
                    <a:cubicBezTo>
                      <a:pt x="332" y="7"/>
                      <a:pt x="325" y="0"/>
                      <a:pt x="316" y="0"/>
                    </a:cubicBezTo>
                    <a:cubicBezTo>
                      <a:pt x="24" y="0"/>
                      <a:pt x="24" y="0"/>
                      <a:pt x="24" y="0"/>
                    </a:cubicBezTo>
                    <a:cubicBezTo>
                      <a:pt x="15" y="0"/>
                      <a:pt x="0" y="7"/>
                      <a:pt x="0" y="16"/>
                    </a:cubicBezTo>
                    <a:cubicBezTo>
                      <a:pt x="0" y="196"/>
                      <a:pt x="0" y="196"/>
                      <a:pt x="0" y="196"/>
                    </a:cubicBezTo>
                    <a:cubicBezTo>
                      <a:pt x="0" y="205"/>
                      <a:pt x="7" y="212"/>
                      <a:pt x="16" y="212"/>
                    </a:cubicBezTo>
                    <a:close/>
                    <a:moveTo>
                      <a:pt x="22" y="23"/>
                    </a:moveTo>
                    <a:cubicBezTo>
                      <a:pt x="23" y="22"/>
                      <a:pt x="24" y="22"/>
                      <a:pt x="24" y="22"/>
                    </a:cubicBezTo>
                    <a:cubicBezTo>
                      <a:pt x="310" y="22"/>
                      <a:pt x="310" y="22"/>
                      <a:pt x="310" y="22"/>
                    </a:cubicBezTo>
                    <a:cubicBezTo>
                      <a:pt x="310" y="190"/>
                      <a:pt x="310" y="190"/>
                      <a:pt x="310" y="190"/>
                    </a:cubicBezTo>
                    <a:cubicBezTo>
                      <a:pt x="22" y="190"/>
                      <a:pt x="22" y="190"/>
                      <a:pt x="22" y="190"/>
                    </a:cubicBezTo>
                    <a:lnTo>
                      <a:pt x="22"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1" name="Freeform 52"/>
              <p:cNvSpPr/>
              <p:nvPr/>
            </p:nvSpPr>
            <p:spPr bwMode="auto">
              <a:xfrm>
                <a:off x="209570" y="249238"/>
                <a:ext cx="836614" cy="338137"/>
              </a:xfrm>
              <a:custGeom>
                <a:avLst/>
                <a:gdLst>
                  <a:gd name="T0" fmla="*/ 221 w 221"/>
                  <a:gd name="T1" fmla="*/ 9 h 89"/>
                  <a:gd name="T2" fmla="*/ 220 w 221"/>
                  <a:gd name="T3" fmla="*/ 7 h 89"/>
                  <a:gd name="T4" fmla="*/ 220 w 221"/>
                  <a:gd name="T5" fmla="*/ 5 h 89"/>
                  <a:gd name="T6" fmla="*/ 218 w 221"/>
                  <a:gd name="T7" fmla="*/ 3 h 89"/>
                  <a:gd name="T8" fmla="*/ 217 w 221"/>
                  <a:gd name="T9" fmla="*/ 2 h 89"/>
                  <a:gd name="T10" fmla="*/ 212 w 221"/>
                  <a:gd name="T11" fmla="*/ 0 h 89"/>
                  <a:gd name="T12" fmla="*/ 209 w 221"/>
                  <a:gd name="T13" fmla="*/ 0 h 89"/>
                  <a:gd name="T14" fmla="*/ 208 w 221"/>
                  <a:gd name="T15" fmla="*/ 0 h 89"/>
                  <a:gd name="T16" fmla="*/ 185 w 221"/>
                  <a:gd name="T17" fmla="*/ 4 h 89"/>
                  <a:gd name="T18" fmla="*/ 184 w 221"/>
                  <a:gd name="T19" fmla="*/ 4 h 89"/>
                  <a:gd name="T20" fmla="*/ 182 w 221"/>
                  <a:gd name="T21" fmla="*/ 5 h 89"/>
                  <a:gd name="T22" fmla="*/ 180 w 221"/>
                  <a:gd name="T23" fmla="*/ 6 h 89"/>
                  <a:gd name="T24" fmla="*/ 179 w 221"/>
                  <a:gd name="T25" fmla="*/ 7 h 89"/>
                  <a:gd name="T26" fmla="*/ 178 w 221"/>
                  <a:gd name="T27" fmla="*/ 9 h 89"/>
                  <a:gd name="T28" fmla="*/ 177 w 221"/>
                  <a:gd name="T29" fmla="*/ 10 h 89"/>
                  <a:gd name="T30" fmla="*/ 176 w 221"/>
                  <a:gd name="T31" fmla="*/ 12 h 89"/>
                  <a:gd name="T32" fmla="*/ 176 w 221"/>
                  <a:gd name="T33" fmla="*/ 15 h 89"/>
                  <a:gd name="T34" fmla="*/ 176 w 221"/>
                  <a:gd name="T35" fmla="*/ 16 h 89"/>
                  <a:gd name="T36" fmla="*/ 177 w 221"/>
                  <a:gd name="T37" fmla="*/ 18 h 89"/>
                  <a:gd name="T38" fmla="*/ 177 w 221"/>
                  <a:gd name="T39" fmla="*/ 20 h 89"/>
                  <a:gd name="T40" fmla="*/ 178 w 221"/>
                  <a:gd name="T41" fmla="*/ 21 h 89"/>
                  <a:gd name="T42" fmla="*/ 124 w 221"/>
                  <a:gd name="T43" fmla="*/ 64 h 89"/>
                  <a:gd name="T44" fmla="*/ 77 w 221"/>
                  <a:gd name="T45" fmla="*/ 30 h 89"/>
                  <a:gd name="T46" fmla="*/ 75 w 221"/>
                  <a:gd name="T47" fmla="*/ 29 h 89"/>
                  <a:gd name="T48" fmla="*/ 73 w 221"/>
                  <a:gd name="T49" fmla="*/ 28 h 89"/>
                  <a:gd name="T50" fmla="*/ 71 w 221"/>
                  <a:gd name="T51" fmla="*/ 28 h 89"/>
                  <a:gd name="T52" fmla="*/ 69 w 221"/>
                  <a:gd name="T53" fmla="*/ 28 h 89"/>
                  <a:gd name="T54" fmla="*/ 67 w 221"/>
                  <a:gd name="T55" fmla="*/ 29 h 89"/>
                  <a:gd name="T56" fmla="*/ 65 w 221"/>
                  <a:gd name="T57" fmla="*/ 30 h 89"/>
                  <a:gd name="T58" fmla="*/ 6 w 221"/>
                  <a:gd name="T59" fmla="*/ 68 h 89"/>
                  <a:gd name="T60" fmla="*/ 12 w 221"/>
                  <a:gd name="T61" fmla="*/ 89 h 89"/>
                  <a:gd name="T62" fmla="*/ 71 w 221"/>
                  <a:gd name="T63" fmla="*/ 52 h 89"/>
                  <a:gd name="T64" fmla="*/ 120 w 221"/>
                  <a:gd name="T65" fmla="*/ 87 h 89"/>
                  <a:gd name="T66" fmla="*/ 122 w 221"/>
                  <a:gd name="T67" fmla="*/ 88 h 89"/>
                  <a:gd name="T68" fmla="*/ 125 w 221"/>
                  <a:gd name="T69" fmla="*/ 89 h 89"/>
                  <a:gd name="T70" fmla="*/ 125 w 221"/>
                  <a:gd name="T71" fmla="*/ 89 h 89"/>
                  <a:gd name="T72" fmla="*/ 127 w 221"/>
                  <a:gd name="T73" fmla="*/ 88 h 89"/>
                  <a:gd name="T74" fmla="*/ 130 w 221"/>
                  <a:gd name="T75" fmla="*/ 87 h 89"/>
                  <a:gd name="T76" fmla="*/ 192 w 221"/>
                  <a:gd name="T77" fmla="*/ 39 h 89"/>
                  <a:gd name="T78" fmla="*/ 193 w 221"/>
                  <a:gd name="T79" fmla="*/ 41 h 89"/>
                  <a:gd name="T80" fmla="*/ 196 w 221"/>
                  <a:gd name="T81" fmla="*/ 42 h 89"/>
                  <a:gd name="T82" fmla="*/ 197 w 221"/>
                  <a:gd name="T83" fmla="*/ 43 h 89"/>
                  <a:gd name="T84" fmla="*/ 200 w 221"/>
                  <a:gd name="T85" fmla="*/ 43 h 89"/>
                  <a:gd name="T86" fmla="*/ 200 w 221"/>
                  <a:gd name="T87" fmla="*/ 43 h 89"/>
                  <a:gd name="T88" fmla="*/ 203 w 221"/>
                  <a:gd name="T89" fmla="*/ 43 h 89"/>
                  <a:gd name="T90" fmla="*/ 206 w 221"/>
                  <a:gd name="T91" fmla="*/ 41 h 89"/>
                  <a:gd name="T92" fmla="*/ 208 w 221"/>
                  <a:gd name="T93" fmla="*/ 40 h 89"/>
                  <a:gd name="T94" fmla="*/ 210 w 221"/>
                  <a:gd name="T95" fmla="*/ 37 h 89"/>
                  <a:gd name="T96" fmla="*/ 220 w 221"/>
                  <a:gd name="T97" fmla="*/ 16 h 89"/>
                  <a:gd name="T98" fmla="*/ 220 w 221"/>
                  <a:gd name="T99" fmla="*/ 16 h 89"/>
                  <a:gd name="T100" fmla="*/ 221 w 221"/>
                  <a:gd name="T101" fmla="*/ 14 h 89"/>
                  <a:gd name="T102" fmla="*/ 221 w 221"/>
                  <a:gd name="T103" fmla="*/ 1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1" h="89">
                    <a:moveTo>
                      <a:pt x="221" y="9"/>
                    </a:moveTo>
                    <a:cubicBezTo>
                      <a:pt x="221" y="9"/>
                      <a:pt x="221" y="9"/>
                      <a:pt x="221" y="9"/>
                    </a:cubicBezTo>
                    <a:cubicBezTo>
                      <a:pt x="221" y="9"/>
                      <a:pt x="221" y="9"/>
                      <a:pt x="221" y="9"/>
                    </a:cubicBezTo>
                    <a:cubicBezTo>
                      <a:pt x="221" y="9"/>
                      <a:pt x="221" y="8"/>
                      <a:pt x="220" y="7"/>
                    </a:cubicBezTo>
                    <a:cubicBezTo>
                      <a:pt x="220" y="7"/>
                      <a:pt x="220" y="7"/>
                      <a:pt x="220" y="6"/>
                    </a:cubicBezTo>
                    <a:cubicBezTo>
                      <a:pt x="220" y="6"/>
                      <a:pt x="220" y="6"/>
                      <a:pt x="220" y="5"/>
                    </a:cubicBezTo>
                    <a:cubicBezTo>
                      <a:pt x="219" y="5"/>
                      <a:pt x="219" y="5"/>
                      <a:pt x="219" y="4"/>
                    </a:cubicBezTo>
                    <a:cubicBezTo>
                      <a:pt x="219" y="4"/>
                      <a:pt x="219" y="4"/>
                      <a:pt x="218" y="3"/>
                    </a:cubicBezTo>
                    <a:cubicBezTo>
                      <a:pt x="218" y="3"/>
                      <a:pt x="218" y="3"/>
                      <a:pt x="217" y="3"/>
                    </a:cubicBezTo>
                    <a:cubicBezTo>
                      <a:pt x="217" y="3"/>
                      <a:pt x="217" y="2"/>
                      <a:pt x="217" y="2"/>
                    </a:cubicBezTo>
                    <a:cubicBezTo>
                      <a:pt x="215" y="1"/>
                      <a:pt x="214" y="1"/>
                      <a:pt x="213" y="0"/>
                    </a:cubicBezTo>
                    <a:cubicBezTo>
                      <a:pt x="213" y="0"/>
                      <a:pt x="212" y="0"/>
                      <a:pt x="212" y="0"/>
                    </a:cubicBezTo>
                    <a:cubicBezTo>
                      <a:pt x="212" y="0"/>
                      <a:pt x="211" y="0"/>
                      <a:pt x="211" y="0"/>
                    </a:cubicBezTo>
                    <a:cubicBezTo>
                      <a:pt x="210" y="0"/>
                      <a:pt x="209" y="0"/>
                      <a:pt x="209" y="0"/>
                    </a:cubicBezTo>
                    <a:cubicBezTo>
                      <a:pt x="209" y="0"/>
                      <a:pt x="209" y="0"/>
                      <a:pt x="208" y="0"/>
                    </a:cubicBezTo>
                    <a:cubicBezTo>
                      <a:pt x="208" y="0"/>
                      <a:pt x="208" y="0"/>
                      <a:pt x="208" y="0"/>
                    </a:cubicBezTo>
                    <a:cubicBezTo>
                      <a:pt x="208" y="0"/>
                      <a:pt x="208" y="0"/>
                      <a:pt x="208" y="0"/>
                    </a:cubicBezTo>
                    <a:cubicBezTo>
                      <a:pt x="185" y="4"/>
                      <a:pt x="185" y="4"/>
                      <a:pt x="185" y="4"/>
                    </a:cubicBezTo>
                    <a:cubicBezTo>
                      <a:pt x="185" y="4"/>
                      <a:pt x="185" y="4"/>
                      <a:pt x="185" y="4"/>
                    </a:cubicBezTo>
                    <a:cubicBezTo>
                      <a:pt x="185" y="4"/>
                      <a:pt x="184" y="4"/>
                      <a:pt x="184" y="4"/>
                    </a:cubicBezTo>
                    <a:cubicBezTo>
                      <a:pt x="183" y="4"/>
                      <a:pt x="183" y="4"/>
                      <a:pt x="183" y="4"/>
                    </a:cubicBezTo>
                    <a:cubicBezTo>
                      <a:pt x="182" y="5"/>
                      <a:pt x="182" y="5"/>
                      <a:pt x="182" y="5"/>
                    </a:cubicBezTo>
                    <a:cubicBezTo>
                      <a:pt x="181" y="5"/>
                      <a:pt x="181" y="5"/>
                      <a:pt x="181" y="5"/>
                    </a:cubicBezTo>
                    <a:cubicBezTo>
                      <a:pt x="181" y="6"/>
                      <a:pt x="181" y="6"/>
                      <a:pt x="180" y="6"/>
                    </a:cubicBezTo>
                    <a:cubicBezTo>
                      <a:pt x="180" y="6"/>
                      <a:pt x="180" y="6"/>
                      <a:pt x="180" y="6"/>
                    </a:cubicBezTo>
                    <a:cubicBezTo>
                      <a:pt x="180" y="6"/>
                      <a:pt x="179" y="7"/>
                      <a:pt x="179" y="7"/>
                    </a:cubicBezTo>
                    <a:cubicBezTo>
                      <a:pt x="179" y="7"/>
                      <a:pt x="179" y="7"/>
                      <a:pt x="178" y="8"/>
                    </a:cubicBezTo>
                    <a:cubicBezTo>
                      <a:pt x="178" y="8"/>
                      <a:pt x="178" y="8"/>
                      <a:pt x="178" y="9"/>
                    </a:cubicBezTo>
                    <a:cubicBezTo>
                      <a:pt x="178" y="9"/>
                      <a:pt x="177" y="9"/>
                      <a:pt x="177" y="9"/>
                    </a:cubicBezTo>
                    <a:cubicBezTo>
                      <a:pt x="177" y="10"/>
                      <a:pt x="177" y="10"/>
                      <a:pt x="177" y="10"/>
                    </a:cubicBezTo>
                    <a:cubicBezTo>
                      <a:pt x="177" y="11"/>
                      <a:pt x="177" y="11"/>
                      <a:pt x="177" y="11"/>
                    </a:cubicBezTo>
                    <a:cubicBezTo>
                      <a:pt x="176" y="12"/>
                      <a:pt x="176" y="12"/>
                      <a:pt x="176" y="12"/>
                    </a:cubicBezTo>
                    <a:cubicBezTo>
                      <a:pt x="176" y="13"/>
                      <a:pt x="176" y="13"/>
                      <a:pt x="176" y="13"/>
                    </a:cubicBezTo>
                    <a:cubicBezTo>
                      <a:pt x="176" y="14"/>
                      <a:pt x="176" y="14"/>
                      <a:pt x="176" y="15"/>
                    </a:cubicBezTo>
                    <a:cubicBezTo>
                      <a:pt x="176" y="15"/>
                      <a:pt x="176" y="15"/>
                      <a:pt x="176" y="16"/>
                    </a:cubicBezTo>
                    <a:cubicBezTo>
                      <a:pt x="176" y="16"/>
                      <a:pt x="176" y="16"/>
                      <a:pt x="176" y="16"/>
                    </a:cubicBezTo>
                    <a:cubicBezTo>
                      <a:pt x="176" y="16"/>
                      <a:pt x="176" y="17"/>
                      <a:pt x="176" y="17"/>
                    </a:cubicBezTo>
                    <a:cubicBezTo>
                      <a:pt x="176" y="17"/>
                      <a:pt x="176" y="17"/>
                      <a:pt x="177" y="18"/>
                    </a:cubicBezTo>
                    <a:cubicBezTo>
                      <a:pt x="177" y="18"/>
                      <a:pt x="177" y="18"/>
                      <a:pt x="177" y="19"/>
                    </a:cubicBezTo>
                    <a:cubicBezTo>
                      <a:pt x="177" y="19"/>
                      <a:pt x="177" y="19"/>
                      <a:pt x="177" y="20"/>
                    </a:cubicBezTo>
                    <a:cubicBezTo>
                      <a:pt x="177" y="20"/>
                      <a:pt x="178" y="20"/>
                      <a:pt x="178" y="21"/>
                    </a:cubicBezTo>
                    <a:cubicBezTo>
                      <a:pt x="178" y="21"/>
                      <a:pt x="178" y="21"/>
                      <a:pt x="178" y="21"/>
                    </a:cubicBezTo>
                    <a:cubicBezTo>
                      <a:pt x="179" y="22"/>
                      <a:pt x="179" y="22"/>
                      <a:pt x="179" y="22"/>
                    </a:cubicBezTo>
                    <a:cubicBezTo>
                      <a:pt x="124" y="64"/>
                      <a:pt x="124" y="64"/>
                      <a:pt x="124" y="64"/>
                    </a:cubicBezTo>
                    <a:cubicBezTo>
                      <a:pt x="77" y="30"/>
                      <a:pt x="77" y="30"/>
                      <a:pt x="77" y="30"/>
                    </a:cubicBezTo>
                    <a:cubicBezTo>
                      <a:pt x="77" y="30"/>
                      <a:pt x="77" y="30"/>
                      <a:pt x="77" y="30"/>
                    </a:cubicBezTo>
                    <a:cubicBezTo>
                      <a:pt x="77" y="30"/>
                      <a:pt x="77" y="30"/>
                      <a:pt x="76" y="29"/>
                    </a:cubicBezTo>
                    <a:cubicBezTo>
                      <a:pt x="76" y="29"/>
                      <a:pt x="76" y="29"/>
                      <a:pt x="75" y="29"/>
                    </a:cubicBezTo>
                    <a:cubicBezTo>
                      <a:pt x="75" y="29"/>
                      <a:pt x="75" y="29"/>
                      <a:pt x="74" y="29"/>
                    </a:cubicBezTo>
                    <a:cubicBezTo>
                      <a:pt x="74" y="29"/>
                      <a:pt x="74" y="28"/>
                      <a:pt x="73" y="28"/>
                    </a:cubicBezTo>
                    <a:cubicBezTo>
                      <a:pt x="73" y="28"/>
                      <a:pt x="73" y="28"/>
                      <a:pt x="73" y="28"/>
                    </a:cubicBezTo>
                    <a:cubicBezTo>
                      <a:pt x="72" y="28"/>
                      <a:pt x="72" y="28"/>
                      <a:pt x="71" y="28"/>
                    </a:cubicBezTo>
                    <a:cubicBezTo>
                      <a:pt x="71" y="28"/>
                      <a:pt x="71" y="28"/>
                      <a:pt x="70" y="28"/>
                    </a:cubicBezTo>
                    <a:cubicBezTo>
                      <a:pt x="70" y="28"/>
                      <a:pt x="70" y="28"/>
                      <a:pt x="69" y="28"/>
                    </a:cubicBezTo>
                    <a:cubicBezTo>
                      <a:pt x="69" y="28"/>
                      <a:pt x="69" y="28"/>
                      <a:pt x="68" y="28"/>
                    </a:cubicBezTo>
                    <a:cubicBezTo>
                      <a:pt x="68" y="29"/>
                      <a:pt x="67" y="29"/>
                      <a:pt x="67" y="29"/>
                    </a:cubicBezTo>
                    <a:cubicBezTo>
                      <a:pt x="67" y="29"/>
                      <a:pt x="67" y="29"/>
                      <a:pt x="66" y="29"/>
                    </a:cubicBezTo>
                    <a:cubicBezTo>
                      <a:pt x="66" y="29"/>
                      <a:pt x="66" y="30"/>
                      <a:pt x="65" y="30"/>
                    </a:cubicBezTo>
                    <a:cubicBezTo>
                      <a:pt x="65" y="30"/>
                      <a:pt x="65" y="30"/>
                      <a:pt x="65" y="30"/>
                    </a:cubicBezTo>
                    <a:cubicBezTo>
                      <a:pt x="6" y="68"/>
                      <a:pt x="6" y="68"/>
                      <a:pt x="6" y="68"/>
                    </a:cubicBezTo>
                    <a:cubicBezTo>
                      <a:pt x="1" y="72"/>
                      <a:pt x="0" y="79"/>
                      <a:pt x="3" y="84"/>
                    </a:cubicBezTo>
                    <a:cubicBezTo>
                      <a:pt x="5" y="87"/>
                      <a:pt x="9" y="89"/>
                      <a:pt x="12" y="89"/>
                    </a:cubicBezTo>
                    <a:cubicBezTo>
                      <a:pt x="15" y="89"/>
                      <a:pt x="17" y="88"/>
                      <a:pt x="18" y="87"/>
                    </a:cubicBezTo>
                    <a:cubicBezTo>
                      <a:pt x="71" y="52"/>
                      <a:pt x="71" y="52"/>
                      <a:pt x="71" y="52"/>
                    </a:cubicBezTo>
                    <a:cubicBezTo>
                      <a:pt x="118" y="87"/>
                      <a:pt x="118" y="87"/>
                      <a:pt x="118" y="87"/>
                    </a:cubicBezTo>
                    <a:cubicBezTo>
                      <a:pt x="119" y="87"/>
                      <a:pt x="119" y="87"/>
                      <a:pt x="120" y="87"/>
                    </a:cubicBezTo>
                    <a:cubicBezTo>
                      <a:pt x="120" y="88"/>
                      <a:pt x="120" y="88"/>
                      <a:pt x="120" y="88"/>
                    </a:cubicBezTo>
                    <a:cubicBezTo>
                      <a:pt x="121" y="88"/>
                      <a:pt x="121" y="88"/>
                      <a:pt x="122" y="88"/>
                    </a:cubicBezTo>
                    <a:cubicBezTo>
                      <a:pt x="122" y="88"/>
                      <a:pt x="122" y="88"/>
                      <a:pt x="122" y="88"/>
                    </a:cubicBezTo>
                    <a:cubicBezTo>
                      <a:pt x="123" y="88"/>
                      <a:pt x="124" y="89"/>
                      <a:pt x="125" y="89"/>
                    </a:cubicBezTo>
                    <a:cubicBezTo>
                      <a:pt x="125" y="89"/>
                      <a:pt x="125" y="89"/>
                      <a:pt x="125" y="89"/>
                    </a:cubicBezTo>
                    <a:cubicBezTo>
                      <a:pt x="125" y="89"/>
                      <a:pt x="125" y="89"/>
                      <a:pt x="125" y="89"/>
                    </a:cubicBezTo>
                    <a:cubicBezTo>
                      <a:pt x="125" y="89"/>
                      <a:pt x="126" y="88"/>
                      <a:pt x="127" y="88"/>
                    </a:cubicBezTo>
                    <a:cubicBezTo>
                      <a:pt x="127" y="88"/>
                      <a:pt x="127" y="88"/>
                      <a:pt x="127" y="88"/>
                    </a:cubicBezTo>
                    <a:cubicBezTo>
                      <a:pt x="128" y="88"/>
                      <a:pt x="129" y="88"/>
                      <a:pt x="129" y="88"/>
                    </a:cubicBezTo>
                    <a:cubicBezTo>
                      <a:pt x="129" y="87"/>
                      <a:pt x="129" y="87"/>
                      <a:pt x="130" y="87"/>
                    </a:cubicBezTo>
                    <a:cubicBezTo>
                      <a:pt x="130" y="87"/>
                      <a:pt x="131" y="87"/>
                      <a:pt x="131" y="86"/>
                    </a:cubicBezTo>
                    <a:cubicBezTo>
                      <a:pt x="192" y="39"/>
                      <a:pt x="192" y="39"/>
                      <a:pt x="192" y="39"/>
                    </a:cubicBezTo>
                    <a:cubicBezTo>
                      <a:pt x="192" y="40"/>
                      <a:pt x="193" y="40"/>
                      <a:pt x="193" y="40"/>
                    </a:cubicBezTo>
                    <a:cubicBezTo>
                      <a:pt x="193" y="40"/>
                      <a:pt x="193" y="41"/>
                      <a:pt x="193" y="41"/>
                    </a:cubicBezTo>
                    <a:cubicBezTo>
                      <a:pt x="194" y="41"/>
                      <a:pt x="194" y="41"/>
                      <a:pt x="195" y="42"/>
                    </a:cubicBezTo>
                    <a:cubicBezTo>
                      <a:pt x="195" y="42"/>
                      <a:pt x="195" y="42"/>
                      <a:pt x="196" y="42"/>
                    </a:cubicBezTo>
                    <a:cubicBezTo>
                      <a:pt x="196" y="42"/>
                      <a:pt x="196" y="42"/>
                      <a:pt x="196" y="42"/>
                    </a:cubicBezTo>
                    <a:cubicBezTo>
                      <a:pt x="196" y="42"/>
                      <a:pt x="197" y="42"/>
                      <a:pt x="197" y="43"/>
                    </a:cubicBezTo>
                    <a:cubicBezTo>
                      <a:pt x="197" y="43"/>
                      <a:pt x="198" y="43"/>
                      <a:pt x="198" y="43"/>
                    </a:cubicBezTo>
                    <a:cubicBezTo>
                      <a:pt x="199" y="43"/>
                      <a:pt x="199" y="43"/>
                      <a:pt x="200" y="43"/>
                    </a:cubicBezTo>
                    <a:cubicBezTo>
                      <a:pt x="200" y="43"/>
                      <a:pt x="200" y="43"/>
                      <a:pt x="200" y="43"/>
                    </a:cubicBezTo>
                    <a:cubicBezTo>
                      <a:pt x="200" y="43"/>
                      <a:pt x="200" y="43"/>
                      <a:pt x="200" y="43"/>
                    </a:cubicBezTo>
                    <a:cubicBezTo>
                      <a:pt x="201" y="43"/>
                      <a:pt x="202" y="43"/>
                      <a:pt x="203" y="43"/>
                    </a:cubicBezTo>
                    <a:cubicBezTo>
                      <a:pt x="203" y="43"/>
                      <a:pt x="203" y="43"/>
                      <a:pt x="203" y="43"/>
                    </a:cubicBezTo>
                    <a:cubicBezTo>
                      <a:pt x="204" y="42"/>
                      <a:pt x="205" y="42"/>
                      <a:pt x="206" y="42"/>
                    </a:cubicBezTo>
                    <a:cubicBezTo>
                      <a:pt x="206" y="41"/>
                      <a:pt x="206" y="41"/>
                      <a:pt x="206" y="41"/>
                    </a:cubicBezTo>
                    <a:cubicBezTo>
                      <a:pt x="207" y="41"/>
                      <a:pt x="207" y="41"/>
                      <a:pt x="207" y="41"/>
                    </a:cubicBezTo>
                    <a:cubicBezTo>
                      <a:pt x="207" y="41"/>
                      <a:pt x="208" y="40"/>
                      <a:pt x="208" y="40"/>
                    </a:cubicBezTo>
                    <a:cubicBezTo>
                      <a:pt x="208" y="40"/>
                      <a:pt x="208" y="39"/>
                      <a:pt x="208" y="39"/>
                    </a:cubicBezTo>
                    <a:cubicBezTo>
                      <a:pt x="209" y="39"/>
                      <a:pt x="210" y="38"/>
                      <a:pt x="210" y="37"/>
                    </a:cubicBezTo>
                    <a:cubicBezTo>
                      <a:pt x="210" y="37"/>
                      <a:pt x="210" y="37"/>
                      <a:pt x="210" y="37"/>
                    </a:cubicBezTo>
                    <a:cubicBezTo>
                      <a:pt x="220" y="16"/>
                      <a:pt x="220" y="16"/>
                      <a:pt x="220" y="16"/>
                    </a:cubicBezTo>
                    <a:cubicBezTo>
                      <a:pt x="220" y="16"/>
                      <a:pt x="220" y="16"/>
                      <a:pt x="220" y="16"/>
                    </a:cubicBezTo>
                    <a:cubicBezTo>
                      <a:pt x="220" y="16"/>
                      <a:pt x="220" y="16"/>
                      <a:pt x="220" y="16"/>
                    </a:cubicBezTo>
                    <a:cubicBezTo>
                      <a:pt x="220" y="15"/>
                      <a:pt x="220" y="15"/>
                      <a:pt x="220" y="15"/>
                    </a:cubicBezTo>
                    <a:cubicBezTo>
                      <a:pt x="220" y="15"/>
                      <a:pt x="221" y="14"/>
                      <a:pt x="221" y="14"/>
                    </a:cubicBezTo>
                    <a:cubicBezTo>
                      <a:pt x="221" y="13"/>
                      <a:pt x="221" y="13"/>
                      <a:pt x="221" y="12"/>
                    </a:cubicBezTo>
                    <a:cubicBezTo>
                      <a:pt x="221" y="12"/>
                      <a:pt x="221" y="12"/>
                      <a:pt x="221" y="11"/>
                    </a:cubicBezTo>
                    <a:cubicBezTo>
                      <a:pt x="221" y="11"/>
                      <a:pt x="221" y="10"/>
                      <a:pt x="221"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2" name="Freeform 53"/>
              <p:cNvSpPr/>
              <p:nvPr/>
            </p:nvSpPr>
            <p:spPr bwMode="auto">
              <a:xfrm>
                <a:off x="-60285" y="865188"/>
                <a:ext cx="1354138" cy="82550"/>
              </a:xfrm>
              <a:custGeom>
                <a:avLst/>
                <a:gdLst>
                  <a:gd name="T0" fmla="*/ 347 w 358"/>
                  <a:gd name="T1" fmla="*/ 0 h 22"/>
                  <a:gd name="T2" fmla="*/ 11 w 358"/>
                  <a:gd name="T3" fmla="*/ 0 h 22"/>
                  <a:gd name="T4" fmla="*/ 0 w 358"/>
                  <a:gd name="T5" fmla="*/ 11 h 22"/>
                  <a:gd name="T6" fmla="*/ 11 w 358"/>
                  <a:gd name="T7" fmla="*/ 22 h 22"/>
                  <a:gd name="T8" fmla="*/ 347 w 358"/>
                  <a:gd name="T9" fmla="*/ 22 h 22"/>
                  <a:gd name="T10" fmla="*/ 358 w 358"/>
                  <a:gd name="T11" fmla="*/ 11 h 22"/>
                  <a:gd name="T12" fmla="*/ 347 w 35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358" h="22">
                    <a:moveTo>
                      <a:pt x="347" y="0"/>
                    </a:moveTo>
                    <a:cubicBezTo>
                      <a:pt x="11" y="0"/>
                      <a:pt x="11" y="0"/>
                      <a:pt x="11" y="0"/>
                    </a:cubicBezTo>
                    <a:cubicBezTo>
                      <a:pt x="5" y="0"/>
                      <a:pt x="0" y="5"/>
                      <a:pt x="0" y="11"/>
                    </a:cubicBezTo>
                    <a:cubicBezTo>
                      <a:pt x="0" y="17"/>
                      <a:pt x="5" y="22"/>
                      <a:pt x="11" y="22"/>
                    </a:cubicBezTo>
                    <a:cubicBezTo>
                      <a:pt x="347" y="22"/>
                      <a:pt x="347" y="22"/>
                      <a:pt x="347" y="22"/>
                    </a:cubicBezTo>
                    <a:cubicBezTo>
                      <a:pt x="353" y="22"/>
                      <a:pt x="358" y="17"/>
                      <a:pt x="358" y="11"/>
                    </a:cubicBezTo>
                    <a:cubicBezTo>
                      <a:pt x="358" y="5"/>
                      <a:pt x="353" y="0"/>
                      <a:pt x="34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grpSp>
        <p:nvGrpSpPr>
          <p:cNvPr id="73" name="组合 72"/>
          <p:cNvGrpSpPr/>
          <p:nvPr/>
        </p:nvGrpSpPr>
        <p:grpSpPr bwMode="auto">
          <a:xfrm>
            <a:off x="3589338" y="3084513"/>
            <a:ext cx="839787" cy="839787"/>
            <a:chOff x="4609397" y="4205512"/>
            <a:chExt cx="1119836" cy="1119836"/>
          </a:xfrm>
        </p:grpSpPr>
        <p:sp>
          <p:nvSpPr>
            <p:cNvPr id="74" name="椭圆 73"/>
            <p:cNvSpPr/>
            <p:nvPr/>
          </p:nvSpPr>
          <p:spPr>
            <a:xfrm>
              <a:off x="4609397" y="4205512"/>
              <a:ext cx="1119836" cy="11198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5" name="Freeform 5"/>
            <p:cNvSpPr>
              <a:spLocks noEditPoints="1"/>
            </p:cNvSpPr>
            <p:nvPr/>
          </p:nvSpPr>
          <p:spPr bwMode="auto">
            <a:xfrm>
              <a:off x="4770281" y="4472241"/>
              <a:ext cx="802302" cy="503821"/>
            </a:xfrm>
            <a:custGeom>
              <a:avLst/>
              <a:gdLst>
                <a:gd name="T0" fmla="*/ 211 w 260"/>
                <a:gd name="T1" fmla="*/ 65 h 162"/>
                <a:gd name="T2" fmla="*/ 146 w 260"/>
                <a:gd name="T3" fmla="*/ 0 h 162"/>
                <a:gd name="T4" fmla="*/ 90 w 260"/>
                <a:gd name="T5" fmla="*/ 33 h 162"/>
                <a:gd name="T6" fmla="*/ 81 w 260"/>
                <a:gd name="T7" fmla="*/ 32 h 162"/>
                <a:gd name="T8" fmla="*/ 35 w 260"/>
                <a:gd name="T9" fmla="*/ 67 h 162"/>
                <a:gd name="T10" fmla="*/ 0 w 260"/>
                <a:gd name="T11" fmla="*/ 114 h 162"/>
                <a:gd name="T12" fmla="*/ 49 w 260"/>
                <a:gd name="T13" fmla="*/ 162 h 162"/>
                <a:gd name="T14" fmla="*/ 211 w 260"/>
                <a:gd name="T15" fmla="*/ 162 h 162"/>
                <a:gd name="T16" fmla="*/ 260 w 260"/>
                <a:gd name="T17" fmla="*/ 114 h 162"/>
                <a:gd name="T18" fmla="*/ 211 w 260"/>
                <a:gd name="T19" fmla="*/ 65 h 162"/>
                <a:gd name="T20" fmla="*/ 130 w 260"/>
                <a:gd name="T21" fmla="*/ 146 h 162"/>
                <a:gd name="T22" fmla="*/ 81 w 260"/>
                <a:gd name="T23" fmla="*/ 81 h 162"/>
                <a:gd name="T24" fmla="*/ 114 w 260"/>
                <a:gd name="T25" fmla="*/ 81 h 162"/>
                <a:gd name="T26" fmla="*/ 114 w 260"/>
                <a:gd name="T27" fmla="*/ 32 h 162"/>
                <a:gd name="T28" fmla="*/ 146 w 260"/>
                <a:gd name="T29" fmla="*/ 32 h 162"/>
                <a:gd name="T30" fmla="*/ 146 w 260"/>
                <a:gd name="T31" fmla="*/ 81 h 162"/>
                <a:gd name="T32" fmla="*/ 179 w 260"/>
                <a:gd name="T33" fmla="*/ 81 h 162"/>
                <a:gd name="T34" fmla="*/ 130 w 260"/>
                <a:gd name="T35" fmla="*/ 146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0" h="162">
                  <a:moveTo>
                    <a:pt x="211" y="65"/>
                  </a:moveTo>
                  <a:cubicBezTo>
                    <a:pt x="211" y="29"/>
                    <a:pt x="182" y="0"/>
                    <a:pt x="146" y="0"/>
                  </a:cubicBezTo>
                  <a:cubicBezTo>
                    <a:pt x="122" y="0"/>
                    <a:pt x="101" y="13"/>
                    <a:pt x="90" y="33"/>
                  </a:cubicBezTo>
                  <a:cubicBezTo>
                    <a:pt x="87" y="33"/>
                    <a:pt x="84" y="32"/>
                    <a:pt x="81" y="32"/>
                  </a:cubicBezTo>
                  <a:cubicBezTo>
                    <a:pt x="59" y="32"/>
                    <a:pt x="41" y="47"/>
                    <a:pt x="35" y="67"/>
                  </a:cubicBezTo>
                  <a:cubicBezTo>
                    <a:pt x="15" y="73"/>
                    <a:pt x="0" y="92"/>
                    <a:pt x="0" y="114"/>
                  </a:cubicBezTo>
                  <a:cubicBezTo>
                    <a:pt x="0" y="140"/>
                    <a:pt x="22" y="162"/>
                    <a:pt x="49" y="162"/>
                  </a:cubicBezTo>
                  <a:cubicBezTo>
                    <a:pt x="211" y="162"/>
                    <a:pt x="211" y="162"/>
                    <a:pt x="211" y="162"/>
                  </a:cubicBezTo>
                  <a:cubicBezTo>
                    <a:pt x="238" y="162"/>
                    <a:pt x="260" y="140"/>
                    <a:pt x="260" y="114"/>
                  </a:cubicBezTo>
                  <a:cubicBezTo>
                    <a:pt x="260" y="87"/>
                    <a:pt x="238" y="65"/>
                    <a:pt x="211" y="65"/>
                  </a:cubicBezTo>
                  <a:close/>
                  <a:moveTo>
                    <a:pt x="130" y="146"/>
                  </a:moveTo>
                  <a:cubicBezTo>
                    <a:pt x="81" y="81"/>
                    <a:pt x="81" y="81"/>
                    <a:pt x="81" y="81"/>
                  </a:cubicBezTo>
                  <a:cubicBezTo>
                    <a:pt x="114" y="81"/>
                    <a:pt x="114" y="81"/>
                    <a:pt x="114" y="81"/>
                  </a:cubicBezTo>
                  <a:cubicBezTo>
                    <a:pt x="114" y="32"/>
                    <a:pt x="114" y="32"/>
                    <a:pt x="114" y="32"/>
                  </a:cubicBezTo>
                  <a:cubicBezTo>
                    <a:pt x="146" y="32"/>
                    <a:pt x="146" y="32"/>
                    <a:pt x="146" y="32"/>
                  </a:cubicBezTo>
                  <a:cubicBezTo>
                    <a:pt x="146" y="81"/>
                    <a:pt x="146" y="81"/>
                    <a:pt x="146" y="81"/>
                  </a:cubicBezTo>
                  <a:cubicBezTo>
                    <a:pt x="179" y="81"/>
                    <a:pt x="179" y="81"/>
                    <a:pt x="179" y="81"/>
                  </a:cubicBezTo>
                  <a:lnTo>
                    <a:pt x="130" y="146"/>
                  </a:lnTo>
                  <a:close/>
                </a:path>
              </a:pathLst>
            </a:custGeom>
            <a:solidFill>
              <a:schemeClr val="bg1"/>
            </a:solidFill>
            <a:ln>
              <a:noFill/>
            </a:ln>
          </p:spPr>
          <p:txBody>
            <a:bodyPr/>
            <a:lstStyle/>
            <a:p>
              <a:pPr fontAlgn="auto">
                <a:spcBef>
                  <a:spcPts val="0"/>
                </a:spcBef>
                <a:spcAft>
                  <a:spcPts val="0"/>
                </a:spcAft>
                <a:defRPr/>
              </a:pP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76" name="组合 75"/>
          <p:cNvGrpSpPr/>
          <p:nvPr/>
        </p:nvGrpSpPr>
        <p:grpSpPr bwMode="auto">
          <a:xfrm>
            <a:off x="5842000" y="1047750"/>
            <a:ext cx="839788" cy="839788"/>
            <a:chOff x="7789634" y="1489945"/>
            <a:chExt cx="1119836" cy="1119836"/>
          </a:xfrm>
        </p:grpSpPr>
        <p:sp>
          <p:nvSpPr>
            <p:cNvPr id="77" name="椭圆 76"/>
            <p:cNvSpPr/>
            <p:nvPr/>
          </p:nvSpPr>
          <p:spPr>
            <a:xfrm>
              <a:off x="7789634" y="1489945"/>
              <a:ext cx="1119836" cy="11198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78" name="组合 23"/>
            <p:cNvGrpSpPr/>
            <p:nvPr/>
          </p:nvGrpSpPr>
          <p:grpSpPr bwMode="auto">
            <a:xfrm>
              <a:off x="8108090" y="1827308"/>
              <a:ext cx="482923" cy="481855"/>
              <a:chOff x="9166770" y="4602851"/>
              <a:chExt cx="482923" cy="481855"/>
            </a:xfrm>
          </p:grpSpPr>
          <p:sp>
            <p:nvSpPr>
              <p:cNvPr id="79" name="Freeform 9"/>
              <p:cNvSpPr/>
              <p:nvPr/>
            </p:nvSpPr>
            <p:spPr bwMode="auto">
              <a:xfrm>
                <a:off x="9457978" y="4896322"/>
                <a:ext cx="192638" cy="188404"/>
              </a:xfrm>
              <a:custGeom>
                <a:avLst/>
                <a:gdLst>
                  <a:gd name="T0" fmla="*/ 68 w 75"/>
                  <a:gd name="T1" fmla="*/ 42 h 74"/>
                  <a:gd name="T2" fmla="*/ 25 w 75"/>
                  <a:gd name="T3" fmla="*/ 0 h 74"/>
                  <a:gd name="T4" fmla="*/ 0 w 75"/>
                  <a:gd name="T5" fmla="*/ 24 h 74"/>
                  <a:gd name="T6" fmla="*/ 43 w 75"/>
                  <a:gd name="T7" fmla="*/ 67 h 74"/>
                  <a:gd name="T8" fmla="*/ 68 w 75"/>
                  <a:gd name="T9" fmla="*/ 67 h 74"/>
                  <a:gd name="T10" fmla="*/ 68 w 75"/>
                  <a:gd name="T11" fmla="*/ 42 h 74"/>
                </a:gdLst>
                <a:ahLst/>
                <a:cxnLst>
                  <a:cxn ang="0">
                    <a:pos x="T0" y="T1"/>
                  </a:cxn>
                  <a:cxn ang="0">
                    <a:pos x="T2" y="T3"/>
                  </a:cxn>
                  <a:cxn ang="0">
                    <a:pos x="T4" y="T5"/>
                  </a:cxn>
                  <a:cxn ang="0">
                    <a:pos x="T6" y="T7"/>
                  </a:cxn>
                  <a:cxn ang="0">
                    <a:pos x="T8" y="T9"/>
                  </a:cxn>
                  <a:cxn ang="0">
                    <a:pos x="T10" y="T11"/>
                  </a:cxn>
                </a:cxnLst>
                <a:rect l="0" t="0" r="r" b="b"/>
                <a:pathLst>
                  <a:path w="75" h="74">
                    <a:moveTo>
                      <a:pt x="68" y="42"/>
                    </a:moveTo>
                    <a:cubicBezTo>
                      <a:pt x="25" y="0"/>
                      <a:pt x="25" y="0"/>
                      <a:pt x="25" y="0"/>
                    </a:cubicBezTo>
                    <a:cubicBezTo>
                      <a:pt x="19" y="10"/>
                      <a:pt x="10" y="18"/>
                      <a:pt x="0" y="24"/>
                    </a:cubicBezTo>
                    <a:cubicBezTo>
                      <a:pt x="43" y="67"/>
                      <a:pt x="43" y="67"/>
                      <a:pt x="43" y="67"/>
                    </a:cubicBezTo>
                    <a:cubicBezTo>
                      <a:pt x="50" y="74"/>
                      <a:pt x="61" y="74"/>
                      <a:pt x="68" y="67"/>
                    </a:cubicBezTo>
                    <a:cubicBezTo>
                      <a:pt x="75" y="60"/>
                      <a:pt x="75" y="49"/>
                      <a:pt x="68" y="42"/>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0" name="Freeform 10"/>
              <p:cNvSpPr>
                <a:spLocks noEditPoints="1"/>
              </p:cNvSpPr>
              <p:nvPr/>
            </p:nvSpPr>
            <p:spPr bwMode="auto">
              <a:xfrm>
                <a:off x="9165847" y="4602075"/>
                <a:ext cx="357755" cy="359871"/>
              </a:xfrm>
              <a:custGeom>
                <a:avLst/>
                <a:gdLst>
                  <a:gd name="T0" fmla="*/ 139 w 139"/>
                  <a:gd name="T1" fmla="*/ 70 h 140"/>
                  <a:gd name="T2" fmla="*/ 70 w 139"/>
                  <a:gd name="T3" fmla="*/ 0 h 140"/>
                  <a:gd name="T4" fmla="*/ 0 w 139"/>
                  <a:gd name="T5" fmla="*/ 70 h 140"/>
                  <a:gd name="T6" fmla="*/ 70 w 139"/>
                  <a:gd name="T7" fmla="*/ 140 h 140"/>
                  <a:gd name="T8" fmla="*/ 139 w 139"/>
                  <a:gd name="T9" fmla="*/ 70 h 140"/>
                  <a:gd name="T10" fmla="*/ 70 w 139"/>
                  <a:gd name="T11" fmla="*/ 122 h 140"/>
                  <a:gd name="T12" fmla="*/ 17 w 139"/>
                  <a:gd name="T13" fmla="*/ 70 h 140"/>
                  <a:gd name="T14" fmla="*/ 70 w 139"/>
                  <a:gd name="T15" fmla="*/ 17 h 140"/>
                  <a:gd name="T16" fmla="*/ 122 w 139"/>
                  <a:gd name="T17" fmla="*/ 70 h 140"/>
                  <a:gd name="T18" fmla="*/ 70 w 139"/>
                  <a:gd name="T19" fmla="*/ 1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39" y="70"/>
                    </a:moveTo>
                    <a:cubicBezTo>
                      <a:pt x="139" y="31"/>
                      <a:pt x="108" y="0"/>
                      <a:pt x="70" y="0"/>
                    </a:cubicBezTo>
                    <a:cubicBezTo>
                      <a:pt x="31" y="0"/>
                      <a:pt x="0" y="31"/>
                      <a:pt x="0" y="70"/>
                    </a:cubicBezTo>
                    <a:cubicBezTo>
                      <a:pt x="0" y="108"/>
                      <a:pt x="31" y="140"/>
                      <a:pt x="70" y="140"/>
                    </a:cubicBezTo>
                    <a:cubicBezTo>
                      <a:pt x="108" y="140"/>
                      <a:pt x="139" y="108"/>
                      <a:pt x="139" y="70"/>
                    </a:cubicBezTo>
                    <a:close/>
                    <a:moveTo>
                      <a:pt x="70" y="122"/>
                    </a:moveTo>
                    <a:cubicBezTo>
                      <a:pt x="41" y="122"/>
                      <a:pt x="17" y="99"/>
                      <a:pt x="17" y="70"/>
                    </a:cubicBezTo>
                    <a:cubicBezTo>
                      <a:pt x="17" y="41"/>
                      <a:pt x="41" y="17"/>
                      <a:pt x="70" y="17"/>
                    </a:cubicBezTo>
                    <a:cubicBezTo>
                      <a:pt x="98" y="17"/>
                      <a:pt x="122" y="41"/>
                      <a:pt x="122" y="70"/>
                    </a:cubicBezTo>
                    <a:cubicBezTo>
                      <a:pt x="122" y="99"/>
                      <a:pt x="98" y="122"/>
                      <a:pt x="70" y="122"/>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1" name="Freeform 11"/>
              <p:cNvSpPr/>
              <p:nvPr/>
            </p:nvSpPr>
            <p:spPr bwMode="auto">
              <a:xfrm>
                <a:off x="9239939" y="4676165"/>
                <a:ext cx="107961" cy="105845"/>
              </a:xfrm>
              <a:custGeom>
                <a:avLst/>
                <a:gdLst>
                  <a:gd name="T0" fmla="*/ 0 w 41"/>
                  <a:gd name="T1" fmla="*/ 41 h 41"/>
                  <a:gd name="T2" fmla="*/ 12 w 41"/>
                  <a:gd name="T3" fmla="*/ 41 h 41"/>
                  <a:gd name="T4" fmla="*/ 41 w 41"/>
                  <a:gd name="T5" fmla="*/ 12 h 41"/>
                  <a:gd name="T6" fmla="*/ 41 w 41"/>
                  <a:gd name="T7" fmla="*/ 0 h 41"/>
                  <a:gd name="T8" fmla="*/ 0 w 41"/>
                  <a:gd name="T9" fmla="*/ 41 h 41"/>
                </a:gdLst>
                <a:ahLst/>
                <a:cxnLst>
                  <a:cxn ang="0">
                    <a:pos x="T0" y="T1"/>
                  </a:cxn>
                  <a:cxn ang="0">
                    <a:pos x="T2" y="T3"/>
                  </a:cxn>
                  <a:cxn ang="0">
                    <a:pos x="T4" y="T5"/>
                  </a:cxn>
                  <a:cxn ang="0">
                    <a:pos x="T6" y="T7"/>
                  </a:cxn>
                  <a:cxn ang="0">
                    <a:pos x="T8" y="T9"/>
                  </a:cxn>
                </a:cxnLst>
                <a:rect l="0" t="0" r="r" b="b"/>
                <a:pathLst>
                  <a:path w="41" h="41">
                    <a:moveTo>
                      <a:pt x="0" y="41"/>
                    </a:moveTo>
                    <a:cubicBezTo>
                      <a:pt x="12" y="41"/>
                      <a:pt x="12" y="41"/>
                      <a:pt x="12" y="41"/>
                    </a:cubicBezTo>
                    <a:cubicBezTo>
                      <a:pt x="12" y="25"/>
                      <a:pt x="25" y="12"/>
                      <a:pt x="41" y="12"/>
                    </a:cubicBezTo>
                    <a:cubicBezTo>
                      <a:pt x="41" y="0"/>
                      <a:pt x="41" y="0"/>
                      <a:pt x="41" y="0"/>
                    </a:cubicBezTo>
                    <a:cubicBezTo>
                      <a:pt x="18" y="0"/>
                      <a:pt x="0" y="18"/>
                      <a:pt x="0" y="41"/>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grpSp>
        <p:nvGrpSpPr>
          <p:cNvPr id="82" name="组合 81"/>
          <p:cNvGrpSpPr/>
          <p:nvPr/>
        </p:nvGrpSpPr>
        <p:grpSpPr bwMode="auto">
          <a:xfrm>
            <a:off x="5842000" y="3084513"/>
            <a:ext cx="839788" cy="839787"/>
            <a:chOff x="7789634" y="4205512"/>
            <a:chExt cx="1119836" cy="1119836"/>
          </a:xfrm>
        </p:grpSpPr>
        <p:sp>
          <p:nvSpPr>
            <p:cNvPr id="83" name="椭圆 82"/>
            <p:cNvSpPr/>
            <p:nvPr/>
          </p:nvSpPr>
          <p:spPr>
            <a:xfrm>
              <a:off x="7789634" y="4205512"/>
              <a:ext cx="1119836" cy="11198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4" name="Freeform 7"/>
            <p:cNvSpPr>
              <a:spLocks noEditPoints="1"/>
            </p:cNvSpPr>
            <p:nvPr/>
          </p:nvSpPr>
          <p:spPr bwMode="auto">
            <a:xfrm>
              <a:off x="8100818" y="4440487"/>
              <a:ext cx="546158" cy="592730"/>
            </a:xfrm>
            <a:custGeom>
              <a:avLst/>
              <a:gdLst>
                <a:gd name="T0" fmla="*/ 50 w 100"/>
                <a:gd name="T1" fmla="*/ 70 h 132"/>
                <a:gd name="T2" fmla="*/ 30 w 100"/>
                <a:gd name="T3" fmla="*/ 90 h 132"/>
                <a:gd name="T4" fmla="*/ 50 w 100"/>
                <a:gd name="T5" fmla="*/ 111 h 132"/>
                <a:gd name="T6" fmla="*/ 70 w 100"/>
                <a:gd name="T7" fmla="*/ 90 h 132"/>
                <a:gd name="T8" fmla="*/ 50 w 100"/>
                <a:gd name="T9" fmla="*/ 70 h 132"/>
                <a:gd name="T10" fmla="*/ 53 w 100"/>
                <a:gd name="T11" fmla="*/ 93 h 132"/>
                <a:gd name="T12" fmla="*/ 53 w 100"/>
                <a:gd name="T13" fmla="*/ 102 h 132"/>
                <a:gd name="T14" fmla="*/ 50 w 100"/>
                <a:gd name="T15" fmla="*/ 105 h 132"/>
                <a:gd name="T16" fmla="*/ 47 w 100"/>
                <a:gd name="T17" fmla="*/ 102 h 132"/>
                <a:gd name="T18" fmla="*/ 47 w 100"/>
                <a:gd name="T19" fmla="*/ 93 h 132"/>
                <a:gd name="T20" fmla="*/ 41 w 100"/>
                <a:gd name="T21" fmla="*/ 84 h 132"/>
                <a:gd name="T22" fmla="*/ 50 w 100"/>
                <a:gd name="T23" fmla="*/ 76 h 132"/>
                <a:gd name="T24" fmla="*/ 59 w 100"/>
                <a:gd name="T25" fmla="*/ 84 h 132"/>
                <a:gd name="T26" fmla="*/ 53 w 100"/>
                <a:gd name="T27" fmla="*/ 93 h 132"/>
                <a:gd name="T28" fmla="*/ 86 w 100"/>
                <a:gd name="T29" fmla="*/ 50 h 132"/>
                <a:gd name="T30" fmla="*/ 86 w 100"/>
                <a:gd name="T31" fmla="*/ 36 h 132"/>
                <a:gd name="T32" fmla="*/ 50 w 100"/>
                <a:gd name="T33" fmla="*/ 0 h 132"/>
                <a:gd name="T34" fmla="*/ 14 w 100"/>
                <a:gd name="T35" fmla="*/ 36 h 132"/>
                <a:gd name="T36" fmla="*/ 14 w 100"/>
                <a:gd name="T37" fmla="*/ 50 h 132"/>
                <a:gd name="T38" fmla="*/ 0 w 100"/>
                <a:gd name="T39" fmla="*/ 69 h 132"/>
                <a:gd name="T40" fmla="*/ 0 w 100"/>
                <a:gd name="T41" fmla="*/ 112 h 132"/>
                <a:gd name="T42" fmla="*/ 20 w 100"/>
                <a:gd name="T43" fmla="*/ 132 h 132"/>
                <a:gd name="T44" fmla="*/ 80 w 100"/>
                <a:gd name="T45" fmla="*/ 132 h 132"/>
                <a:gd name="T46" fmla="*/ 100 w 100"/>
                <a:gd name="T47" fmla="*/ 112 h 132"/>
                <a:gd name="T48" fmla="*/ 100 w 100"/>
                <a:gd name="T49" fmla="*/ 69 h 132"/>
                <a:gd name="T50" fmla="*/ 86 w 100"/>
                <a:gd name="T51" fmla="*/ 50 h 132"/>
                <a:gd name="T52" fmla="*/ 50 w 100"/>
                <a:gd name="T53" fmla="*/ 115 h 132"/>
                <a:gd name="T54" fmla="*/ 25 w 100"/>
                <a:gd name="T55" fmla="*/ 90 h 132"/>
                <a:gd name="T56" fmla="*/ 50 w 100"/>
                <a:gd name="T57" fmla="*/ 66 h 132"/>
                <a:gd name="T58" fmla="*/ 75 w 100"/>
                <a:gd name="T59" fmla="*/ 90 h 132"/>
                <a:gd name="T60" fmla="*/ 50 w 100"/>
                <a:gd name="T61" fmla="*/ 115 h 132"/>
                <a:gd name="T62" fmla="*/ 76 w 100"/>
                <a:gd name="T63" fmla="*/ 49 h 132"/>
                <a:gd name="T64" fmla="*/ 24 w 100"/>
                <a:gd name="T65" fmla="*/ 49 h 132"/>
                <a:gd name="T66" fmla="*/ 24 w 100"/>
                <a:gd name="T67" fmla="*/ 36 h 132"/>
                <a:gd name="T68" fmla="*/ 50 w 100"/>
                <a:gd name="T69" fmla="*/ 11 h 132"/>
                <a:gd name="T70" fmla="*/ 76 w 100"/>
                <a:gd name="T71" fmla="*/ 36 h 132"/>
                <a:gd name="T72" fmla="*/ 76 w 100"/>
                <a:gd name="T73" fmla="*/ 4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132">
                  <a:moveTo>
                    <a:pt x="50" y="70"/>
                  </a:moveTo>
                  <a:cubicBezTo>
                    <a:pt x="39" y="70"/>
                    <a:pt x="30" y="79"/>
                    <a:pt x="30" y="90"/>
                  </a:cubicBezTo>
                  <a:cubicBezTo>
                    <a:pt x="30" y="102"/>
                    <a:pt x="39" y="111"/>
                    <a:pt x="50" y="111"/>
                  </a:cubicBezTo>
                  <a:cubicBezTo>
                    <a:pt x="61" y="111"/>
                    <a:pt x="70" y="102"/>
                    <a:pt x="70" y="90"/>
                  </a:cubicBezTo>
                  <a:cubicBezTo>
                    <a:pt x="70" y="79"/>
                    <a:pt x="61" y="70"/>
                    <a:pt x="50" y="70"/>
                  </a:cubicBezTo>
                  <a:close/>
                  <a:moveTo>
                    <a:pt x="53" y="93"/>
                  </a:moveTo>
                  <a:cubicBezTo>
                    <a:pt x="53" y="102"/>
                    <a:pt x="53" y="102"/>
                    <a:pt x="53" y="102"/>
                  </a:cubicBezTo>
                  <a:cubicBezTo>
                    <a:pt x="53" y="104"/>
                    <a:pt x="52" y="105"/>
                    <a:pt x="50" y="105"/>
                  </a:cubicBezTo>
                  <a:cubicBezTo>
                    <a:pt x="48" y="105"/>
                    <a:pt x="47" y="104"/>
                    <a:pt x="47" y="102"/>
                  </a:cubicBezTo>
                  <a:cubicBezTo>
                    <a:pt x="47" y="93"/>
                    <a:pt x="47" y="93"/>
                    <a:pt x="47" y="93"/>
                  </a:cubicBezTo>
                  <a:cubicBezTo>
                    <a:pt x="44" y="91"/>
                    <a:pt x="41" y="88"/>
                    <a:pt x="41" y="84"/>
                  </a:cubicBezTo>
                  <a:cubicBezTo>
                    <a:pt x="41" y="80"/>
                    <a:pt x="45" y="76"/>
                    <a:pt x="50" y="76"/>
                  </a:cubicBezTo>
                  <a:cubicBezTo>
                    <a:pt x="55" y="76"/>
                    <a:pt x="59" y="80"/>
                    <a:pt x="59" y="84"/>
                  </a:cubicBezTo>
                  <a:cubicBezTo>
                    <a:pt x="59" y="88"/>
                    <a:pt x="56" y="91"/>
                    <a:pt x="53" y="93"/>
                  </a:cubicBezTo>
                  <a:close/>
                  <a:moveTo>
                    <a:pt x="86" y="50"/>
                  </a:moveTo>
                  <a:cubicBezTo>
                    <a:pt x="86" y="36"/>
                    <a:pt x="86" y="36"/>
                    <a:pt x="86" y="36"/>
                  </a:cubicBezTo>
                  <a:cubicBezTo>
                    <a:pt x="86" y="16"/>
                    <a:pt x="70" y="0"/>
                    <a:pt x="50" y="0"/>
                  </a:cubicBezTo>
                  <a:cubicBezTo>
                    <a:pt x="30" y="0"/>
                    <a:pt x="14" y="16"/>
                    <a:pt x="14" y="36"/>
                  </a:cubicBezTo>
                  <a:cubicBezTo>
                    <a:pt x="14" y="50"/>
                    <a:pt x="14" y="50"/>
                    <a:pt x="14" y="50"/>
                  </a:cubicBezTo>
                  <a:cubicBezTo>
                    <a:pt x="6" y="53"/>
                    <a:pt x="0" y="60"/>
                    <a:pt x="0" y="69"/>
                  </a:cubicBezTo>
                  <a:cubicBezTo>
                    <a:pt x="0" y="112"/>
                    <a:pt x="0" y="112"/>
                    <a:pt x="0" y="112"/>
                  </a:cubicBezTo>
                  <a:cubicBezTo>
                    <a:pt x="0" y="123"/>
                    <a:pt x="9" y="132"/>
                    <a:pt x="20" y="132"/>
                  </a:cubicBezTo>
                  <a:cubicBezTo>
                    <a:pt x="80" y="132"/>
                    <a:pt x="80" y="132"/>
                    <a:pt x="80" y="132"/>
                  </a:cubicBezTo>
                  <a:cubicBezTo>
                    <a:pt x="91" y="132"/>
                    <a:pt x="100" y="123"/>
                    <a:pt x="100" y="112"/>
                  </a:cubicBezTo>
                  <a:cubicBezTo>
                    <a:pt x="100" y="69"/>
                    <a:pt x="100" y="69"/>
                    <a:pt x="100" y="69"/>
                  </a:cubicBezTo>
                  <a:cubicBezTo>
                    <a:pt x="100" y="60"/>
                    <a:pt x="94" y="53"/>
                    <a:pt x="86" y="50"/>
                  </a:cubicBezTo>
                  <a:close/>
                  <a:moveTo>
                    <a:pt x="50" y="115"/>
                  </a:moveTo>
                  <a:cubicBezTo>
                    <a:pt x="36" y="115"/>
                    <a:pt x="25" y="104"/>
                    <a:pt x="25" y="90"/>
                  </a:cubicBezTo>
                  <a:cubicBezTo>
                    <a:pt x="25" y="77"/>
                    <a:pt x="36" y="66"/>
                    <a:pt x="50" y="66"/>
                  </a:cubicBezTo>
                  <a:cubicBezTo>
                    <a:pt x="64" y="66"/>
                    <a:pt x="75" y="77"/>
                    <a:pt x="75" y="90"/>
                  </a:cubicBezTo>
                  <a:cubicBezTo>
                    <a:pt x="75" y="104"/>
                    <a:pt x="64" y="115"/>
                    <a:pt x="50" y="115"/>
                  </a:cubicBezTo>
                  <a:close/>
                  <a:moveTo>
                    <a:pt x="76" y="49"/>
                  </a:moveTo>
                  <a:cubicBezTo>
                    <a:pt x="24" y="49"/>
                    <a:pt x="24" y="49"/>
                    <a:pt x="24" y="49"/>
                  </a:cubicBezTo>
                  <a:cubicBezTo>
                    <a:pt x="24" y="36"/>
                    <a:pt x="24" y="36"/>
                    <a:pt x="24" y="36"/>
                  </a:cubicBezTo>
                  <a:cubicBezTo>
                    <a:pt x="24" y="22"/>
                    <a:pt x="36" y="11"/>
                    <a:pt x="50" y="11"/>
                  </a:cubicBezTo>
                  <a:cubicBezTo>
                    <a:pt x="64" y="11"/>
                    <a:pt x="76" y="22"/>
                    <a:pt x="76" y="36"/>
                  </a:cubicBezTo>
                  <a:lnTo>
                    <a:pt x="76" y="49"/>
                  </a:lnTo>
                  <a:close/>
                </a:path>
              </a:pathLst>
            </a:custGeom>
            <a:solidFill>
              <a:schemeClr val="bg1"/>
            </a:solidFill>
            <a:ln>
              <a:noFill/>
            </a:ln>
          </p:spPr>
          <p:txBody>
            <a:bodyPr/>
            <a:lstStyle/>
            <a:p>
              <a:pPr fontAlgn="auto">
                <a:spcBef>
                  <a:spcPts val="0"/>
                </a:spcBef>
                <a:spcAft>
                  <a:spcPts val="0"/>
                </a:spcAft>
                <a:defRPr/>
              </a:pP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
        <p:nvSpPr>
          <p:cNvPr id="85" name="文本框 49"/>
          <p:cNvSpPr txBox="1"/>
          <p:nvPr/>
        </p:nvSpPr>
        <p:spPr>
          <a:xfrm>
            <a:off x="1404938" y="1908175"/>
            <a:ext cx="1079500" cy="338138"/>
          </a:xfrm>
          <a:prstGeom prst="rect">
            <a:avLst/>
          </a:prstGeom>
          <a:noFill/>
        </p:spPr>
        <p:txBody>
          <a:bodyPr>
            <a:spAutoFit/>
          </a:bodyPr>
          <a:lstStyle/>
          <a:p>
            <a:pPr fontAlgn="auto">
              <a:spcBef>
                <a:spcPts val="0"/>
              </a:spcBef>
              <a:spcAft>
                <a:spcPts val="0"/>
              </a:spcAft>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前景一</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6" name="文本框 50"/>
          <p:cNvSpPr txBox="1"/>
          <p:nvPr/>
        </p:nvSpPr>
        <p:spPr>
          <a:xfrm>
            <a:off x="971550" y="2244725"/>
            <a:ext cx="1800225" cy="553998"/>
          </a:xfrm>
          <a:prstGeom prst="rect">
            <a:avLst/>
          </a:prstGeom>
          <a:noFill/>
        </p:spPr>
        <p:txBody>
          <a:bodyPr>
            <a:spAutoFit/>
          </a:bodyPr>
          <a:lstStyle/>
          <a:p>
            <a:pPr algn="ct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标题数字等都可以通题数字板中可以字标题数字等。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7" name="文本框 53"/>
          <p:cNvSpPr txBox="1"/>
          <p:nvPr/>
        </p:nvSpPr>
        <p:spPr>
          <a:xfrm>
            <a:off x="3636963" y="1908175"/>
            <a:ext cx="1079500" cy="338138"/>
          </a:xfrm>
          <a:prstGeom prst="rect">
            <a:avLst/>
          </a:prstGeom>
          <a:noFill/>
        </p:spPr>
        <p:txBody>
          <a:bodyPr>
            <a:spAutoFit/>
          </a:bodyPr>
          <a:lstStyle/>
          <a:p>
            <a:pPr fontAlgn="auto">
              <a:spcBef>
                <a:spcPts val="0"/>
              </a:spcBef>
              <a:spcAft>
                <a:spcPts val="0"/>
              </a:spcAft>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前景二</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8" name="文本框 54"/>
          <p:cNvSpPr txBox="1"/>
          <p:nvPr/>
        </p:nvSpPr>
        <p:spPr>
          <a:xfrm>
            <a:off x="3203575" y="2241550"/>
            <a:ext cx="1728788" cy="526811"/>
          </a:xfrm>
          <a:prstGeom prst="rect">
            <a:avLst/>
          </a:prstGeom>
          <a:noFill/>
        </p:spPr>
        <p:txBody>
          <a:bodyPr>
            <a:spAutoFit/>
          </a:bodyPr>
          <a:lstStyle/>
          <a:p>
            <a:pPr algn="ct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标题数字等都可以通题数字板中可以字标题数字等。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9" name="文本框 56"/>
          <p:cNvSpPr txBox="1"/>
          <p:nvPr/>
        </p:nvSpPr>
        <p:spPr>
          <a:xfrm>
            <a:off x="5940425" y="1924050"/>
            <a:ext cx="1079500" cy="338138"/>
          </a:xfrm>
          <a:prstGeom prst="rect">
            <a:avLst/>
          </a:prstGeom>
          <a:noFill/>
        </p:spPr>
        <p:txBody>
          <a:bodyPr>
            <a:spAutoFit/>
          </a:bodyPr>
          <a:lstStyle/>
          <a:p>
            <a:pPr fontAlgn="auto">
              <a:spcBef>
                <a:spcPts val="0"/>
              </a:spcBef>
              <a:spcAft>
                <a:spcPts val="0"/>
              </a:spcAft>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前景三</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90" name="文本框 57"/>
          <p:cNvSpPr txBox="1"/>
          <p:nvPr/>
        </p:nvSpPr>
        <p:spPr>
          <a:xfrm>
            <a:off x="5462588" y="2244725"/>
            <a:ext cx="1773237" cy="526811"/>
          </a:xfrm>
          <a:prstGeom prst="rect">
            <a:avLst/>
          </a:prstGeom>
          <a:noFill/>
        </p:spPr>
        <p:txBody>
          <a:bodyPr>
            <a:spAutoFit/>
          </a:bodyPr>
          <a:lstStyle/>
          <a:p>
            <a:pPr algn="ct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标题数字等都可以通题数字板中可以字标题数字等。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91" name="文本框 59"/>
          <p:cNvSpPr txBox="1"/>
          <p:nvPr/>
        </p:nvSpPr>
        <p:spPr>
          <a:xfrm>
            <a:off x="1384300" y="3940175"/>
            <a:ext cx="1077913" cy="338138"/>
          </a:xfrm>
          <a:prstGeom prst="rect">
            <a:avLst/>
          </a:prstGeom>
          <a:noFill/>
        </p:spPr>
        <p:txBody>
          <a:bodyPr>
            <a:spAutoFit/>
          </a:bodyPr>
          <a:lstStyle/>
          <a:p>
            <a:pPr fontAlgn="auto">
              <a:spcBef>
                <a:spcPts val="0"/>
              </a:spcBef>
              <a:spcAft>
                <a:spcPts val="0"/>
              </a:spcAft>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前景四</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92" name="文本框 60"/>
          <p:cNvSpPr txBox="1"/>
          <p:nvPr/>
        </p:nvSpPr>
        <p:spPr>
          <a:xfrm>
            <a:off x="971550" y="4227513"/>
            <a:ext cx="1728788" cy="526811"/>
          </a:xfrm>
          <a:prstGeom prst="rect">
            <a:avLst/>
          </a:prstGeom>
          <a:noFill/>
        </p:spPr>
        <p:txBody>
          <a:bodyPr>
            <a:spAutoFit/>
          </a:bodyPr>
          <a:lstStyle/>
          <a:p>
            <a:pPr algn="ct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标题数字等都可以通题数字板中可以字标题数字等。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93" name="文本框 62"/>
          <p:cNvSpPr txBox="1"/>
          <p:nvPr/>
        </p:nvSpPr>
        <p:spPr>
          <a:xfrm>
            <a:off x="3708400" y="3924300"/>
            <a:ext cx="1079500" cy="338138"/>
          </a:xfrm>
          <a:prstGeom prst="rect">
            <a:avLst/>
          </a:prstGeom>
          <a:noFill/>
        </p:spPr>
        <p:txBody>
          <a:bodyPr>
            <a:spAutoFit/>
          </a:bodyPr>
          <a:lstStyle/>
          <a:p>
            <a:pPr fontAlgn="auto">
              <a:spcBef>
                <a:spcPts val="0"/>
              </a:spcBef>
              <a:spcAft>
                <a:spcPts val="0"/>
              </a:spcAft>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前景五</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94" name="文本框 63"/>
          <p:cNvSpPr txBox="1"/>
          <p:nvPr/>
        </p:nvSpPr>
        <p:spPr>
          <a:xfrm>
            <a:off x="3203575" y="4260850"/>
            <a:ext cx="1884363" cy="526811"/>
          </a:xfrm>
          <a:prstGeom prst="rect">
            <a:avLst/>
          </a:prstGeom>
          <a:noFill/>
        </p:spPr>
        <p:txBody>
          <a:bodyPr>
            <a:spAutoFit/>
          </a:bodyPr>
          <a:lstStyle/>
          <a:p>
            <a:pPr algn="ct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标题数字等都可以通题数字板中可以字标题数字等。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95" name="文本框 65"/>
          <p:cNvSpPr txBox="1"/>
          <p:nvPr/>
        </p:nvSpPr>
        <p:spPr>
          <a:xfrm>
            <a:off x="6013450" y="3924300"/>
            <a:ext cx="1079500" cy="338138"/>
          </a:xfrm>
          <a:prstGeom prst="rect">
            <a:avLst/>
          </a:prstGeom>
          <a:noFill/>
        </p:spPr>
        <p:txBody>
          <a:bodyPr>
            <a:spAutoFit/>
          </a:bodyPr>
          <a:lstStyle/>
          <a:p>
            <a:pPr fontAlgn="auto">
              <a:spcBef>
                <a:spcPts val="0"/>
              </a:spcBef>
              <a:spcAft>
                <a:spcPts val="0"/>
              </a:spcAft>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前景六</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96" name="文本框 66"/>
          <p:cNvSpPr txBox="1"/>
          <p:nvPr/>
        </p:nvSpPr>
        <p:spPr>
          <a:xfrm>
            <a:off x="5580063" y="4260850"/>
            <a:ext cx="1800225" cy="526811"/>
          </a:xfrm>
          <a:prstGeom prst="rect">
            <a:avLst/>
          </a:prstGeom>
          <a:noFill/>
        </p:spPr>
        <p:txBody>
          <a:bodyPr>
            <a:spAutoFit/>
          </a:bodyPr>
          <a:lstStyle/>
          <a:p>
            <a:pPr algn="ct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标题数字等都可以通题数字板中可以字标题数字等。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anim calcmode="lin" valueType="num">
                                      <p:cBhvr additive="base">
                                        <p:cTn id="15" dur="500" fill="hold"/>
                                        <p:tgtEl>
                                          <p:spTgt spid="54"/>
                                        </p:tgtEl>
                                        <p:attrNameLst>
                                          <p:attrName>ppt_x</p:attrName>
                                        </p:attrNameLst>
                                      </p:cBhvr>
                                      <p:tavLst>
                                        <p:tav tm="0">
                                          <p:val>
                                            <p:strVal val="1+#ppt_w/2"/>
                                          </p:val>
                                        </p:tav>
                                        <p:tav tm="100000">
                                          <p:val>
                                            <p:strVal val="#ppt_x"/>
                                          </p:val>
                                        </p:tav>
                                      </p:tavLst>
                                    </p:anim>
                                    <p:anim calcmode="lin" valueType="num">
                                      <p:cBhvr additive="base">
                                        <p:cTn id="16" dur="500" fill="hold"/>
                                        <p:tgtEl>
                                          <p:spTgt spid="54"/>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1+#ppt_w/2"/>
                                          </p:val>
                                        </p:tav>
                                        <p:tav tm="100000">
                                          <p:val>
                                            <p:strVal val="#ppt_x"/>
                                          </p:val>
                                        </p:tav>
                                      </p:tavLst>
                                    </p:anim>
                                    <p:anim calcmode="lin" valueType="num">
                                      <p:cBhvr additive="base">
                                        <p:cTn id="20" dur="5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randombar(horizontal)">
                                      <p:cBhvr>
                                        <p:cTn id="25" dur="500"/>
                                        <p:tgtEl>
                                          <p:spTgt spid="61"/>
                                        </p:tgtEl>
                                      </p:cBhvr>
                                    </p:animEffect>
                                  </p:childTnLst>
                                </p:cTn>
                              </p:par>
                            </p:childTnLst>
                          </p:cTn>
                        </p:par>
                        <p:par>
                          <p:cTn id="26" fill="hold">
                            <p:stCondLst>
                              <p:cond delay="500"/>
                            </p:stCondLst>
                            <p:childTnLst>
                              <p:par>
                                <p:cTn id="27" presetID="17" presetClass="entr" presetSubtype="1" fill="hold" grpId="0" nodeType="afterEffect">
                                  <p:stCondLst>
                                    <p:cond delay="0"/>
                                  </p:stCondLst>
                                  <p:iterate type="lt">
                                    <p:tmPct val="40000"/>
                                  </p:iterate>
                                  <p:childTnLst>
                                    <p:set>
                                      <p:cBhvr>
                                        <p:cTn id="28" dur="1" fill="hold">
                                          <p:stCondLst>
                                            <p:cond delay="0"/>
                                          </p:stCondLst>
                                        </p:cTn>
                                        <p:tgtEl>
                                          <p:spTgt spid="85"/>
                                        </p:tgtEl>
                                        <p:attrNameLst>
                                          <p:attrName>style.visibility</p:attrName>
                                        </p:attrNameLst>
                                      </p:cBhvr>
                                      <p:to>
                                        <p:strVal val="visible"/>
                                      </p:to>
                                    </p:set>
                                    <p:anim calcmode="lin" valueType="num">
                                      <p:cBhvr>
                                        <p:cTn id="29" dur="250" fill="hold"/>
                                        <p:tgtEl>
                                          <p:spTgt spid="85"/>
                                        </p:tgtEl>
                                        <p:attrNameLst>
                                          <p:attrName>ppt_x</p:attrName>
                                        </p:attrNameLst>
                                      </p:cBhvr>
                                      <p:tavLst>
                                        <p:tav tm="0">
                                          <p:val>
                                            <p:strVal val="#ppt_x"/>
                                          </p:val>
                                        </p:tav>
                                        <p:tav tm="100000">
                                          <p:val>
                                            <p:strVal val="#ppt_x"/>
                                          </p:val>
                                        </p:tav>
                                      </p:tavLst>
                                    </p:anim>
                                    <p:anim calcmode="lin" valueType="num">
                                      <p:cBhvr>
                                        <p:cTn id="30" dur="250" fill="hold"/>
                                        <p:tgtEl>
                                          <p:spTgt spid="85"/>
                                        </p:tgtEl>
                                        <p:attrNameLst>
                                          <p:attrName>ppt_y</p:attrName>
                                        </p:attrNameLst>
                                      </p:cBhvr>
                                      <p:tavLst>
                                        <p:tav tm="0">
                                          <p:val>
                                            <p:strVal val="#ppt_y-#ppt_h/2"/>
                                          </p:val>
                                        </p:tav>
                                        <p:tav tm="100000">
                                          <p:val>
                                            <p:strVal val="#ppt_y"/>
                                          </p:val>
                                        </p:tav>
                                      </p:tavLst>
                                    </p:anim>
                                    <p:anim calcmode="lin" valueType="num">
                                      <p:cBhvr>
                                        <p:cTn id="31" dur="250" fill="hold"/>
                                        <p:tgtEl>
                                          <p:spTgt spid="85"/>
                                        </p:tgtEl>
                                        <p:attrNameLst>
                                          <p:attrName>ppt_w</p:attrName>
                                        </p:attrNameLst>
                                      </p:cBhvr>
                                      <p:tavLst>
                                        <p:tav tm="0">
                                          <p:val>
                                            <p:strVal val="#ppt_w"/>
                                          </p:val>
                                        </p:tav>
                                        <p:tav tm="100000">
                                          <p:val>
                                            <p:strVal val="#ppt_w"/>
                                          </p:val>
                                        </p:tav>
                                      </p:tavLst>
                                    </p:anim>
                                    <p:anim calcmode="lin" valueType="num">
                                      <p:cBhvr>
                                        <p:cTn id="32" dur="250" fill="hold"/>
                                        <p:tgtEl>
                                          <p:spTgt spid="85"/>
                                        </p:tgtEl>
                                        <p:attrNameLst>
                                          <p:attrName>ppt_h</p:attrName>
                                        </p:attrNameLst>
                                      </p:cBhvr>
                                      <p:tavLst>
                                        <p:tav tm="0">
                                          <p:val>
                                            <p:fltVal val="0"/>
                                          </p:val>
                                        </p:tav>
                                        <p:tav tm="100000">
                                          <p:val>
                                            <p:strVal val="#ppt_h"/>
                                          </p:val>
                                        </p:tav>
                                      </p:tavLst>
                                    </p:anim>
                                  </p:childTnLst>
                                </p:cTn>
                              </p:par>
                            </p:childTnLst>
                          </p:cTn>
                        </p:par>
                        <p:par>
                          <p:cTn id="33" fill="hold">
                            <p:stCondLst>
                              <p:cond delay="949"/>
                            </p:stCondLst>
                            <p:childTnLst>
                              <p:par>
                                <p:cTn id="34" presetID="18" presetClass="entr" presetSubtype="6" fill="hold" grpId="0" nodeType="afterEffect">
                                  <p:stCondLst>
                                    <p:cond delay="0"/>
                                  </p:stCondLst>
                                  <p:childTnLst>
                                    <p:set>
                                      <p:cBhvr>
                                        <p:cTn id="35" dur="1" fill="hold">
                                          <p:stCondLst>
                                            <p:cond delay="0"/>
                                          </p:stCondLst>
                                        </p:cTn>
                                        <p:tgtEl>
                                          <p:spTgt spid="86"/>
                                        </p:tgtEl>
                                        <p:attrNameLst>
                                          <p:attrName>style.visibility</p:attrName>
                                        </p:attrNameLst>
                                      </p:cBhvr>
                                      <p:to>
                                        <p:strVal val="visible"/>
                                      </p:to>
                                    </p:set>
                                    <p:animEffect transition="in" filter="strips(downRight)">
                                      <p:cBhvr>
                                        <p:cTn id="36" dur="750"/>
                                        <p:tgtEl>
                                          <p:spTgt spid="8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60"/>
                                        </p:tgtEl>
                                        <p:attrNameLst>
                                          <p:attrName>style.visibility</p:attrName>
                                        </p:attrNameLst>
                                      </p:cBhvr>
                                      <p:to>
                                        <p:strVal val="visible"/>
                                      </p:to>
                                    </p:set>
                                    <p:animEffect transition="in" filter="wipe(left)">
                                      <p:cBhvr>
                                        <p:cTn id="41" dur="400"/>
                                        <p:tgtEl>
                                          <p:spTgt spid="60"/>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randombar(horizontal)">
                                      <p:cBhvr>
                                        <p:cTn id="46" dur="500"/>
                                        <p:tgtEl>
                                          <p:spTgt spid="67"/>
                                        </p:tgtEl>
                                      </p:cBhvr>
                                    </p:animEffect>
                                  </p:childTnLst>
                                </p:cTn>
                              </p:par>
                            </p:childTnLst>
                          </p:cTn>
                        </p:par>
                        <p:par>
                          <p:cTn id="47" fill="hold">
                            <p:stCondLst>
                              <p:cond delay="500"/>
                            </p:stCondLst>
                            <p:childTnLst>
                              <p:par>
                                <p:cTn id="48" presetID="17" presetClass="entr" presetSubtype="1" fill="hold" grpId="0" nodeType="afterEffect">
                                  <p:stCondLst>
                                    <p:cond delay="0"/>
                                  </p:stCondLst>
                                  <p:iterate type="lt">
                                    <p:tmPct val="40000"/>
                                  </p:iterate>
                                  <p:childTnLst>
                                    <p:set>
                                      <p:cBhvr>
                                        <p:cTn id="49" dur="1" fill="hold">
                                          <p:stCondLst>
                                            <p:cond delay="0"/>
                                          </p:stCondLst>
                                        </p:cTn>
                                        <p:tgtEl>
                                          <p:spTgt spid="87"/>
                                        </p:tgtEl>
                                        <p:attrNameLst>
                                          <p:attrName>style.visibility</p:attrName>
                                        </p:attrNameLst>
                                      </p:cBhvr>
                                      <p:to>
                                        <p:strVal val="visible"/>
                                      </p:to>
                                    </p:set>
                                    <p:anim calcmode="lin" valueType="num">
                                      <p:cBhvr>
                                        <p:cTn id="50" dur="250" fill="hold"/>
                                        <p:tgtEl>
                                          <p:spTgt spid="87"/>
                                        </p:tgtEl>
                                        <p:attrNameLst>
                                          <p:attrName>ppt_x</p:attrName>
                                        </p:attrNameLst>
                                      </p:cBhvr>
                                      <p:tavLst>
                                        <p:tav tm="0">
                                          <p:val>
                                            <p:strVal val="#ppt_x"/>
                                          </p:val>
                                        </p:tav>
                                        <p:tav tm="100000">
                                          <p:val>
                                            <p:strVal val="#ppt_x"/>
                                          </p:val>
                                        </p:tav>
                                      </p:tavLst>
                                    </p:anim>
                                    <p:anim calcmode="lin" valueType="num">
                                      <p:cBhvr>
                                        <p:cTn id="51" dur="250" fill="hold"/>
                                        <p:tgtEl>
                                          <p:spTgt spid="87"/>
                                        </p:tgtEl>
                                        <p:attrNameLst>
                                          <p:attrName>ppt_y</p:attrName>
                                        </p:attrNameLst>
                                      </p:cBhvr>
                                      <p:tavLst>
                                        <p:tav tm="0">
                                          <p:val>
                                            <p:strVal val="#ppt_y-#ppt_h/2"/>
                                          </p:val>
                                        </p:tav>
                                        <p:tav tm="100000">
                                          <p:val>
                                            <p:strVal val="#ppt_y"/>
                                          </p:val>
                                        </p:tav>
                                      </p:tavLst>
                                    </p:anim>
                                    <p:anim calcmode="lin" valueType="num">
                                      <p:cBhvr>
                                        <p:cTn id="52" dur="250" fill="hold"/>
                                        <p:tgtEl>
                                          <p:spTgt spid="87"/>
                                        </p:tgtEl>
                                        <p:attrNameLst>
                                          <p:attrName>ppt_w</p:attrName>
                                        </p:attrNameLst>
                                      </p:cBhvr>
                                      <p:tavLst>
                                        <p:tav tm="0">
                                          <p:val>
                                            <p:strVal val="#ppt_w"/>
                                          </p:val>
                                        </p:tav>
                                        <p:tav tm="100000">
                                          <p:val>
                                            <p:strVal val="#ppt_w"/>
                                          </p:val>
                                        </p:tav>
                                      </p:tavLst>
                                    </p:anim>
                                    <p:anim calcmode="lin" valueType="num">
                                      <p:cBhvr>
                                        <p:cTn id="53" dur="250" fill="hold"/>
                                        <p:tgtEl>
                                          <p:spTgt spid="87"/>
                                        </p:tgtEl>
                                        <p:attrNameLst>
                                          <p:attrName>ppt_h</p:attrName>
                                        </p:attrNameLst>
                                      </p:cBhvr>
                                      <p:tavLst>
                                        <p:tav tm="0">
                                          <p:val>
                                            <p:fltVal val="0"/>
                                          </p:val>
                                        </p:tav>
                                        <p:tav tm="100000">
                                          <p:val>
                                            <p:strVal val="#ppt_h"/>
                                          </p:val>
                                        </p:tav>
                                      </p:tavLst>
                                    </p:anim>
                                  </p:childTnLst>
                                </p:cTn>
                              </p:par>
                            </p:childTnLst>
                          </p:cTn>
                        </p:par>
                        <p:par>
                          <p:cTn id="54" fill="hold">
                            <p:stCondLst>
                              <p:cond delay="949"/>
                            </p:stCondLst>
                            <p:childTnLst>
                              <p:par>
                                <p:cTn id="55" presetID="18" presetClass="entr" presetSubtype="6" fill="hold" grpId="0" nodeType="afterEffect">
                                  <p:stCondLst>
                                    <p:cond delay="0"/>
                                  </p:stCondLst>
                                  <p:childTnLst>
                                    <p:set>
                                      <p:cBhvr>
                                        <p:cTn id="56" dur="1" fill="hold">
                                          <p:stCondLst>
                                            <p:cond delay="0"/>
                                          </p:stCondLst>
                                        </p:cTn>
                                        <p:tgtEl>
                                          <p:spTgt spid="88"/>
                                        </p:tgtEl>
                                        <p:attrNameLst>
                                          <p:attrName>style.visibility</p:attrName>
                                        </p:attrNameLst>
                                      </p:cBhvr>
                                      <p:to>
                                        <p:strVal val="visible"/>
                                      </p:to>
                                    </p:set>
                                    <p:animEffect transition="in" filter="strips(downRight)">
                                      <p:cBhvr>
                                        <p:cTn id="57" dur="750"/>
                                        <p:tgtEl>
                                          <p:spTgt spid="8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8"/>
                                        </p:tgtEl>
                                        <p:attrNameLst>
                                          <p:attrName>style.visibility</p:attrName>
                                        </p:attrNameLst>
                                      </p:cBhvr>
                                      <p:to>
                                        <p:strVal val="visible"/>
                                      </p:to>
                                    </p:set>
                                    <p:animEffect transition="in" filter="wipe(left)">
                                      <p:cBhvr>
                                        <p:cTn id="62" dur="400"/>
                                        <p:tgtEl>
                                          <p:spTgt spid="58"/>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76"/>
                                        </p:tgtEl>
                                        <p:attrNameLst>
                                          <p:attrName>style.visibility</p:attrName>
                                        </p:attrNameLst>
                                      </p:cBhvr>
                                      <p:to>
                                        <p:strVal val="visible"/>
                                      </p:to>
                                    </p:set>
                                    <p:animEffect transition="in" filter="randombar(horizontal)">
                                      <p:cBhvr>
                                        <p:cTn id="67" dur="500"/>
                                        <p:tgtEl>
                                          <p:spTgt spid="76"/>
                                        </p:tgtEl>
                                      </p:cBhvr>
                                    </p:animEffect>
                                  </p:childTnLst>
                                </p:cTn>
                              </p:par>
                            </p:childTnLst>
                          </p:cTn>
                        </p:par>
                        <p:par>
                          <p:cTn id="68" fill="hold">
                            <p:stCondLst>
                              <p:cond delay="500"/>
                            </p:stCondLst>
                            <p:childTnLst>
                              <p:par>
                                <p:cTn id="69" presetID="17" presetClass="entr" presetSubtype="1" fill="hold" grpId="0" nodeType="afterEffect">
                                  <p:stCondLst>
                                    <p:cond delay="0"/>
                                  </p:stCondLst>
                                  <p:iterate type="lt">
                                    <p:tmPct val="40000"/>
                                  </p:iterate>
                                  <p:childTnLst>
                                    <p:set>
                                      <p:cBhvr>
                                        <p:cTn id="70" dur="1" fill="hold">
                                          <p:stCondLst>
                                            <p:cond delay="0"/>
                                          </p:stCondLst>
                                        </p:cTn>
                                        <p:tgtEl>
                                          <p:spTgt spid="89"/>
                                        </p:tgtEl>
                                        <p:attrNameLst>
                                          <p:attrName>style.visibility</p:attrName>
                                        </p:attrNameLst>
                                      </p:cBhvr>
                                      <p:to>
                                        <p:strVal val="visible"/>
                                      </p:to>
                                    </p:set>
                                    <p:anim calcmode="lin" valueType="num">
                                      <p:cBhvr>
                                        <p:cTn id="71" dur="250" fill="hold"/>
                                        <p:tgtEl>
                                          <p:spTgt spid="89"/>
                                        </p:tgtEl>
                                        <p:attrNameLst>
                                          <p:attrName>ppt_x</p:attrName>
                                        </p:attrNameLst>
                                      </p:cBhvr>
                                      <p:tavLst>
                                        <p:tav tm="0">
                                          <p:val>
                                            <p:strVal val="#ppt_x"/>
                                          </p:val>
                                        </p:tav>
                                        <p:tav tm="100000">
                                          <p:val>
                                            <p:strVal val="#ppt_x"/>
                                          </p:val>
                                        </p:tav>
                                      </p:tavLst>
                                    </p:anim>
                                    <p:anim calcmode="lin" valueType="num">
                                      <p:cBhvr>
                                        <p:cTn id="72" dur="250" fill="hold"/>
                                        <p:tgtEl>
                                          <p:spTgt spid="89"/>
                                        </p:tgtEl>
                                        <p:attrNameLst>
                                          <p:attrName>ppt_y</p:attrName>
                                        </p:attrNameLst>
                                      </p:cBhvr>
                                      <p:tavLst>
                                        <p:tav tm="0">
                                          <p:val>
                                            <p:strVal val="#ppt_y-#ppt_h/2"/>
                                          </p:val>
                                        </p:tav>
                                        <p:tav tm="100000">
                                          <p:val>
                                            <p:strVal val="#ppt_y"/>
                                          </p:val>
                                        </p:tav>
                                      </p:tavLst>
                                    </p:anim>
                                    <p:anim calcmode="lin" valueType="num">
                                      <p:cBhvr>
                                        <p:cTn id="73" dur="250" fill="hold"/>
                                        <p:tgtEl>
                                          <p:spTgt spid="89"/>
                                        </p:tgtEl>
                                        <p:attrNameLst>
                                          <p:attrName>ppt_w</p:attrName>
                                        </p:attrNameLst>
                                      </p:cBhvr>
                                      <p:tavLst>
                                        <p:tav tm="0">
                                          <p:val>
                                            <p:strVal val="#ppt_w"/>
                                          </p:val>
                                        </p:tav>
                                        <p:tav tm="100000">
                                          <p:val>
                                            <p:strVal val="#ppt_w"/>
                                          </p:val>
                                        </p:tav>
                                      </p:tavLst>
                                    </p:anim>
                                    <p:anim calcmode="lin" valueType="num">
                                      <p:cBhvr>
                                        <p:cTn id="74" dur="250" fill="hold"/>
                                        <p:tgtEl>
                                          <p:spTgt spid="89"/>
                                        </p:tgtEl>
                                        <p:attrNameLst>
                                          <p:attrName>ppt_h</p:attrName>
                                        </p:attrNameLst>
                                      </p:cBhvr>
                                      <p:tavLst>
                                        <p:tav tm="0">
                                          <p:val>
                                            <p:fltVal val="0"/>
                                          </p:val>
                                        </p:tav>
                                        <p:tav tm="100000">
                                          <p:val>
                                            <p:strVal val="#ppt_h"/>
                                          </p:val>
                                        </p:tav>
                                      </p:tavLst>
                                    </p:anim>
                                  </p:childTnLst>
                                </p:cTn>
                              </p:par>
                            </p:childTnLst>
                          </p:cTn>
                        </p:par>
                        <p:par>
                          <p:cTn id="75" fill="hold">
                            <p:stCondLst>
                              <p:cond delay="949"/>
                            </p:stCondLst>
                            <p:childTnLst>
                              <p:par>
                                <p:cTn id="76" presetID="18" presetClass="entr" presetSubtype="6" fill="hold" grpId="0" nodeType="afterEffect">
                                  <p:stCondLst>
                                    <p:cond delay="0"/>
                                  </p:stCondLst>
                                  <p:childTnLst>
                                    <p:set>
                                      <p:cBhvr>
                                        <p:cTn id="77" dur="1" fill="hold">
                                          <p:stCondLst>
                                            <p:cond delay="0"/>
                                          </p:stCondLst>
                                        </p:cTn>
                                        <p:tgtEl>
                                          <p:spTgt spid="90"/>
                                        </p:tgtEl>
                                        <p:attrNameLst>
                                          <p:attrName>style.visibility</p:attrName>
                                        </p:attrNameLst>
                                      </p:cBhvr>
                                      <p:to>
                                        <p:strVal val="visible"/>
                                      </p:to>
                                    </p:set>
                                    <p:animEffect transition="in" filter="strips(downRight)">
                                      <p:cBhvr>
                                        <p:cTn id="78" dur="750"/>
                                        <p:tgtEl>
                                          <p:spTgt spid="90"/>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nodeType="clickEffect">
                                  <p:stCondLst>
                                    <p:cond delay="0"/>
                                  </p:stCondLst>
                                  <p:childTnLst>
                                    <p:set>
                                      <p:cBhvr>
                                        <p:cTn id="82" dur="1" fill="hold">
                                          <p:stCondLst>
                                            <p:cond delay="0"/>
                                          </p:stCondLst>
                                        </p:cTn>
                                        <p:tgtEl>
                                          <p:spTgt spid="56"/>
                                        </p:tgtEl>
                                        <p:attrNameLst>
                                          <p:attrName>style.visibility</p:attrName>
                                        </p:attrNameLst>
                                      </p:cBhvr>
                                      <p:to>
                                        <p:strVal val="visible"/>
                                      </p:to>
                                    </p:set>
                                    <p:animEffect transition="in" filter="wipe(up)">
                                      <p:cBhvr>
                                        <p:cTn id="83" dur="500"/>
                                        <p:tgtEl>
                                          <p:spTgt spid="56"/>
                                        </p:tgtEl>
                                      </p:cBhvr>
                                    </p:animEffect>
                                  </p:childTnLst>
                                </p:cTn>
                              </p:par>
                            </p:childTnLst>
                          </p:cTn>
                        </p:par>
                      </p:childTnLst>
                    </p:cTn>
                  </p:par>
                  <p:par>
                    <p:cTn id="84" fill="hold">
                      <p:stCondLst>
                        <p:cond delay="indefinite"/>
                      </p:stCondLst>
                      <p:childTnLst>
                        <p:par>
                          <p:cTn id="85" fill="hold">
                            <p:stCondLst>
                              <p:cond delay="0"/>
                            </p:stCondLst>
                            <p:childTnLst>
                              <p:par>
                                <p:cTn id="86" presetID="14" presetClass="entr" presetSubtype="10" fill="hold" nodeType="clickEffect">
                                  <p:stCondLst>
                                    <p:cond delay="0"/>
                                  </p:stCondLst>
                                  <p:childTnLst>
                                    <p:set>
                                      <p:cBhvr>
                                        <p:cTn id="87" dur="1" fill="hold">
                                          <p:stCondLst>
                                            <p:cond delay="0"/>
                                          </p:stCondLst>
                                        </p:cTn>
                                        <p:tgtEl>
                                          <p:spTgt spid="82"/>
                                        </p:tgtEl>
                                        <p:attrNameLst>
                                          <p:attrName>style.visibility</p:attrName>
                                        </p:attrNameLst>
                                      </p:cBhvr>
                                      <p:to>
                                        <p:strVal val="visible"/>
                                      </p:to>
                                    </p:set>
                                    <p:animEffect transition="in" filter="randombar(horizontal)">
                                      <p:cBhvr>
                                        <p:cTn id="88" dur="500"/>
                                        <p:tgtEl>
                                          <p:spTgt spid="82"/>
                                        </p:tgtEl>
                                      </p:cBhvr>
                                    </p:animEffect>
                                  </p:childTnLst>
                                </p:cTn>
                              </p:par>
                            </p:childTnLst>
                          </p:cTn>
                        </p:par>
                        <p:par>
                          <p:cTn id="89" fill="hold">
                            <p:stCondLst>
                              <p:cond delay="500"/>
                            </p:stCondLst>
                            <p:childTnLst>
                              <p:par>
                                <p:cTn id="90" presetID="17" presetClass="entr" presetSubtype="1" fill="hold" grpId="0" nodeType="afterEffect">
                                  <p:stCondLst>
                                    <p:cond delay="0"/>
                                  </p:stCondLst>
                                  <p:iterate type="lt">
                                    <p:tmPct val="40000"/>
                                  </p:iterate>
                                  <p:childTnLst>
                                    <p:set>
                                      <p:cBhvr>
                                        <p:cTn id="91" dur="1" fill="hold">
                                          <p:stCondLst>
                                            <p:cond delay="0"/>
                                          </p:stCondLst>
                                        </p:cTn>
                                        <p:tgtEl>
                                          <p:spTgt spid="95"/>
                                        </p:tgtEl>
                                        <p:attrNameLst>
                                          <p:attrName>style.visibility</p:attrName>
                                        </p:attrNameLst>
                                      </p:cBhvr>
                                      <p:to>
                                        <p:strVal val="visible"/>
                                      </p:to>
                                    </p:set>
                                    <p:anim calcmode="lin" valueType="num">
                                      <p:cBhvr>
                                        <p:cTn id="92" dur="250" fill="hold"/>
                                        <p:tgtEl>
                                          <p:spTgt spid="95"/>
                                        </p:tgtEl>
                                        <p:attrNameLst>
                                          <p:attrName>ppt_x</p:attrName>
                                        </p:attrNameLst>
                                      </p:cBhvr>
                                      <p:tavLst>
                                        <p:tav tm="0">
                                          <p:val>
                                            <p:strVal val="#ppt_x"/>
                                          </p:val>
                                        </p:tav>
                                        <p:tav tm="100000">
                                          <p:val>
                                            <p:strVal val="#ppt_x"/>
                                          </p:val>
                                        </p:tav>
                                      </p:tavLst>
                                    </p:anim>
                                    <p:anim calcmode="lin" valueType="num">
                                      <p:cBhvr>
                                        <p:cTn id="93" dur="250" fill="hold"/>
                                        <p:tgtEl>
                                          <p:spTgt spid="95"/>
                                        </p:tgtEl>
                                        <p:attrNameLst>
                                          <p:attrName>ppt_y</p:attrName>
                                        </p:attrNameLst>
                                      </p:cBhvr>
                                      <p:tavLst>
                                        <p:tav tm="0">
                                          <p:val>
                                            <p:strVal val="#ppt_y-#ppt_h/2"/>
                                          </p:val>
                                        </p:tav>
                                        <p:tav tm="100000">
                                          <p:val>
                                            <p:strVal val="#ppt_y"/>
                                          </p:val>
                                        </p:tav>
                                      </p:tavLst>
                                    </p:anim>
                                    <p:anim calcmode="lin" valueType="num">
                                      <p:cBhvr>
                                        <p:cTn id="94" dur="250" fill="hold"/>
                                        <p:tgtEl>
                                          <p:spTgt spid="95"/>
                                        </p:tgtEl>
                                        <p:attrNameLst>
                                          <p:attrName>ppt_w</p:attrName>
                                        </p:attrNameLst>
                                      </p:cBhvr>
                                      <p:tavLst>
                                        <p:tav tm="0">
                                          <p:val>
                                            <p:strVal val="#ppt_w"/>
                                          </p:val>
                                        </p:tav>
                                        <p:tav tm="100000">
                                          <p:val>
                                            <p:strVal val="#ppt_w"/>
                                          </p:val>
                                        </p:tav>
                                      </p:tavLst>
                                    </p:anim>
                                    <p:anim calcmode="lin" valueType="num">
                                      <p:cBhvr>
                                        <p:cTn id="95" dur="250" fill="hold"/>
                                        <p:tgtEl>
                                          <p:spTgt spid="95"/>
                                        </p:tgtEl>
                                        <p:attrNameLst>
                                          <p:attrName>ppt_h</p:attrName>
                                        </p:attrNameLst>
                                      </p:cBhvr>
                                      <p:tavLst>
                                        <p:tav tm="0">
                                          <p:val>
                                            <p:fltVal val="0"/>
                                          </p:val>
                                        </p:tav>
                                        <p:tav tm="100000">
                                          <p:val>
                                            <p:strVal val="#ppt_h"/>
                                          </p:val>
                                        </p:tav>
                                      </p:tavLst>
                                    </p:anim>
                                  </p:childTnLst>
                                </p:cTn>
                              </p:par>
                            </p:childTnLst>
                          </p:cTn>
                        </p:par>
                        <p:par>
                          <p:cTn id="96" fill="hold">
                            <p:stCondLst>
                              <p:cond delay="949"/>
                            </p:stCondLst>
                            <p:childTnLst>
                              <p:par>
                                <p:cTn id="97" presetID="18" presetClass="entr" presetSubtype="12" fill="hold" grpId="0" nodeType="afterEffect">
                                  <p:stCondLst>
                                    <p:cond delay="0"/>
                                  </p:stCondLst>
                                  <p:childTnLst>
                                    <p:set>
                                      <p:cBhvr>
                                        <p:cTn id="98" dur="1" fill="hold">
                                          <p:stCondLst>
                                            <p:cond delay="0"/>
                                          </p:stCondLst>
                                        </p:cTn>
                                        <p:tgtEl>
                                          <p:spTgt spid="96"/>
                                        </p:tgtEl>
                                        <p:attrNameLst>
                                          <p:attrName>style.visibility</p:attrName>
                                        </p:attrNameLst>
                                      </p:cBhvr>
                                      <p:to>
                                        <p:strVal val="visible"/>
                                      </p:to>
                                    </p:set>
                                    <p:animEffect transition="in" filter="strips(downLeft)">
                                      <p:cBhvr>
                                        <p:cTn id="99" dur="750"/>
                                        <p:tgtEl>
                                          <p:spTgt spid="96"/>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2" fill="hold" grpId="0" nodeType="clickEffect">
                                  <p:stCondLst>
                                    <p:cond delay="0"/>
                                  </p:stCondLst>
                                  <p:childTnLst>
                                    <p:set>
                                      <p:cBhvr>
                                        <p:cTn id="103" dur="1" fill="hold">
                                          <p:stCondLst>
                                            <p:cond delay="0"/>
                                          </p:stCondLst>
                                        </p:cTn>
                                        <p:tgtEl>
                                          <p:spTgt spid="57"/>
                                        </p:tgtEl>
                                        <p:attrNameLst>
                                          <p:attrName>style.visibility</p:attrName>
                                        </p:attrNameLst>
                                      </p:cBhvr>
                                      <p:to>
                                        <p:strVal val="visible"/>
                                      </p:to>
                                    </p:set>
                                    <p:animEffect transition="in" filter="wipe(right)">
                                      <p:cBhvr>
                                        <p:cTn id="104" dur="400"/>
                                        <p:tgtEl>
                                          <p:spTgt spid="57"/>
                                        </p:tgtEl>
                                      </p:cBhvr>
                                    </p:animEffect>
                                  </p:childTnLst>
                                </p:cTn>
                              </p:par>
                            </p:childTnLst>
                          </p:cTn>
                        </p:par>
                      </p:childTnLst>
                    </p:cTn>
                  </p:par>
                  <p:par>
                    <p:cTn id="105" fill="hold">
                      <p:stCondLst>
                        <p:cond delay="indefinite"/>
                      </p:stCondLst>
                      <p:childTnLst>
                        <p:par>
                          <p:cTn id="106" fill="hold">
                            <p:stCondLst>
                              <p:cond delay="0"/>
                            </p:stCondLst>
                            <p:childTnLst>
                              <p:par>
                                <p:cTn id="107" presetID="14" presetClass="entr" presetSubtype="10" fill="hold" nodeType="clickEffect">
                                  <p:stCondLst>
                                    <p:cond delay="0"/>
                                  </p:stCondLst>
                                  <p:childTnLst>
                                    <p:set>
                                      <p:cBhvr>
                                        <p:cTn id="108" dur="1" fill="hold">
                                          <p:stCondLst>
                                            <p:cond delay="0"/>
                                          </p:stCondLst>
                                        </p:cTn>
                                        <p:tgtEl>
                                          <p:spTgt spid="73"/>
                                        </p:tgtEl>
                                        <p:attrNameLst>
                                          <p:attrName>style.visibility</p:attrName>
                                        </p:attrNameLst>
                                      </p:cBhvr>
                                      <p:to>
                                        <p:strVal val="visible"/>
                                      </p:to>
                                    </p:set>
                                    <p:animEffect transition="in" filter="randombar(horizontal)">
                                      <p:cBhvr>
                                        <p:cTn id="109" dur="500"/>
                                        <p:tgtEl>
                                          <p:spTgt spid="73"/>
                                        </p:tgtEl>
                                      </p:cBhvr>
                                    </p:animEffect>
                                  </p:childTnLst>
                                </p:cTn>
                              </p:par>
                            </p:childTnLst>
                          </p:cTn>
                        </p:par>
                        <p:par>
                          <p:cTn id="110" fill="hold">
                            <p:stCondLst>
                              <p:cond delay="500"/>
                            </p:stCondLst>
                            <p:childTnLst>
                              <p:par>
                                <p:cTn id="111" presetID="17" presetClass="entr" presetSubtype="1" fill="hold" grpId="0" nodeType="afterEffect">
                                  <p:stCondLst>
                                    <p:cond delay="0"/>
                                  </p:stCondLst>
                                  <p:iterate type="lt">
                                    <p:tmPct val="40000"/>
                                  </p:iterate>
                                  <p:childTnLst>
                                    <p:set>
                                      <p:cBhvr>
                                        <p:cTn id="112" dur="1" fill="hold">
                                          <p:stCondLst>
                                            <p:cond delay="0"/>
                                          </p:stCondLst>
                                        </p:cTn>
                                        <p:tgtEl>
                                          <p:spTgt spid="93"/>
                                        </p:tgtEl>
                                        <p:attrNameLst>
                                          <p:attrName>style.visibility</p:attrName>
                                        </p:attrNameLst>
                                      </p:cBhvr>
                                      <p:to>
                                        <p:strVal val="visible"/>
                                      </p:to>
                                    </p:set>
                                    <p:anim calcmode="lin" valueType="num">
                                      <p:cBhvr>
                                        <p:cTn id="113" dur="250" fill="hold"/>
                                        <p:tgtEl>
                                          <p:spTgt spid="93"/>
                                        </p:tgtEl>
                                        <p:attrNameLst>
                                          <p:attrName>ppt_x</p:attrName>
                                        </p:attrNameLst>
                                      </p:cBhvr>
                                      <p:tavLst>
                                        <p:tav tm="0">
                                          <p:val>
                                            <p:strVal val="#ppt_x"/>
                                          </p:val>
                                        </p:tav>
                                        <p:tav tm="100000">
                                          <p:val>
                                            <p:strVal val="#ppt_x"/>
                                          </p:val>
                                        </p:tav>
                                      </p:tavLst>
                                    </p:anim>
                                    <p:anim calcmode="lin" valueType="num">
                                      <p:cBhvr>
                                        <p:cTn id="114" dur="250" fill="hold"/>
                                        <p:tgtEl>
                                          <p:spTgt spid="93"/>
                                        </p:tgtEl>
                                        <p:attrNameLst>
                                          <p:attrName>ppt_y</p:attrName>
                                        </p:attrNameLst>
                                      </p:cBhvr>
                                      <p:tavLst>
                                        <p:tav tm="0">
                                          <p:val>
                                            <p:strVal val="#ppt_y-#ppt_h/2"/>
                                          </p:val>
                                        </p:tav>
                                        <p:tav tm="100000">
                                          <p:val>
                                            <p:strVal val="#ppt_y"/>
                                          </p:val>
                                        </p:tav>
                                      </p:tavLst>
                                    </p:anim>
                                    <p:anim calcmode="lin" valueType="num">
                                      <p:cBhvr>
                                        <p:cTn id="115" dur="250" fill="hold"/>
                                        <p:tgtEl>
                                          <p:spTgt spid="93"/>
                                        </p:tgtEl>
                                        <p:attrNameLst>
                                          <p:attrName>ppt_w</p:attrName>
                                        </p:attrNameLst>
                                      </p:cBhvr>
                                      <p:tavLst>
                                        <p:tav tm="0">
                                          <p:val>
                                            <p:strVal val="#ppt_w"/>
                                          </p:val>
                                        </p:tav>
                                        <p:tav tm="100000">
                                          <p:val>
                                            <p:strVal val="#ppt_w"/>
                                          </p:val>
                                        </p:tav>
                                      </p:tavLst>
                                    </p:anim>
                                    <p:anim calcmode="lin" valueType="num">
                                      <p:cBhvr>
                                        <p:cTn id="116" dur="250" fill="hold"/>
                                        <p:tgtEl>
                                          <p:spTgt spid="93"/>
                                        </p:tgtEl>
                                        <p:attrNameLst>
                                          <p:attrName>ppt_h</p:attrName>
                                        </p:attrNameLst>
                                      </p:cBhvr>
                                      <p:tavLst>
                                        <p:tav tm="0">
                                          <p:val>
                                            <p:fltVal val="0"/>
                                          </p:val>
                                        </p:tav>
                                        <p:tav tm="100000">
                                          <p:val>
                                            <p:strVal val="#ppt_h"/>
                                          </p:val>
                                        </p:tav>
                                      </p:tavLst>
                                    </p:anim>
                                  </p:childTnLst>
                                </p:cTn>
                              </p:par>
                            </p:childTnLst>
                          </p:cTn>
                        </p:par>
                        <p:par>
                          <p:cTn id="117" fill="hold">
                            <p:stCondLst>
                              <p:cond delay="949"/>
                            </p:stCondLst>
                            <p:childTnLst>
                              <p:par>
                                <p:cTn id="118" presetID="18" presetClass="entr" presetSubtype="12" fill="hold" grpId="0" nodeType="afterEffect">
                                  <p:stCondLst>
                                    <p:cond delay="0"/>
                                  </p:stCondLst>
                                  <p:childTnLst>
                                    <p:set>
                                      <p:cBhvr>
                                        <p:cTn id="119" dur="1" fill="hold">
                                          <p:stCondLst>
                                            <p:cond delay="0"/>
                                          </p:stCondLst>
                                        </p:cTn>
                                        <p:tgtEl>
                                          <p:spTgt spid="94"/>
                                        </p:tgtEl>
                                        <p:attrNameLst>
                                          <p:attrName>style.visibility</p:attrName>
                                        </p:attrNameLst>
                                      </p:cBhvr>
                                      <p:to>
                                        <p:strVal val="visible"/>
                                      </p:to>
                                    </p:set>
                                    <p:animEffect transition="in" filter="strips(downLeft)">
                                      <p:cBhvr>
                                        <p:cTn id="120" dur="750"/>
                                        <p:tgtEl>
                                          <p:spTgt spid="94"/>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2" fill="hold" grpId="0" nodeType="clickEffect">
                                  <p:stCondLst>
                                    <p:cond delay="0"/>
                                  </p:stCondLst>
                                  <p:childTnLst>
                                    <p:set>
                                      <p:cBhvr>
                                        <p:cTn id="124" dur="1" fill="hold">
                                          <p:stCondLst>
                                            <p:cond delay="0"/>
                                          </p:stCondLst>
                                        </p:cTn>
                                        <p:tgtEl>
                                          <p:spTgt spid="59"/>
                                        </p:tgtEl>
                                        <p:attrNameLst>
                                          <p:attrName>style.visibility</p:attrName>
                                        </p:attrNameLst>
                                      </p:cBhvr>
                                      <p:to>
                                        <p:strVal val="visible"/>
                                      </p:to>
                                    </p:set>
                                    <p:animEffect transition="in" filter="wipe(right)">
                                      <p:cBhvr>
                                        <p:cTn id="125" dur="400"/>
                                        <p:tgtEl>
                                          <p:spTgt spid="59"/>
                                        </p:tgtEl>
                                      </p:cBhvr>
                                    </p:animEffect>
                                  </p:childTnLst>
                                </p:cTn>
                              </p:par>
                            </p:childTnLst>
                          </p:cTn>
                        </p:par>
                      </p:childTnLst>
                    </p:cTn>
                  </p:par>
                  <p:par>
                    <p:cTn id="126" fill="hold">
                      <p:stCondLst>
                        <p:cond delay="indefinite"/>
                      </p:stCondLst>
                      <p:childTnLst>
                        <p:par>
                          <p:cTn id="127" fill="hold">
                            <p:stCondLst>
                              <p:cond delay="0"/>
                            </p:stCondLst>
                            <p:childTnLst>
                              <p:par>
                                <p:cTn id="128" presetID="14" presetClass="entr" presetSubtype="10" fill="hold" nodeType="clickEffect">
                                  <p:stCondLst>
                                    <p:cond delay="0"/>
                                  </p:stCondLst>
                                  <p:childTnLst>
                                    <p:set>
                                      <p:cBhvr>
                                        <p:cTn id="129" dur="1" fill="hold">
                                          <p:stCondLst>
                                            <p:cond delay="0"/>
                                          </p:stCondLst>
                                        </p:cTn>
                                        <p:tgtEl>
                                          <p:spTgt spid="64"/>
                                        </p:tgtEl>
                                        <p:attrNameLst>
                                          <p:attrName>style.visibility</p:attrName>
                                        </p:attrNameLst>
                                      </p:cBhvr>
                                      <p:to>
                                        <p:strVal val="visible"/>
                                      </p:to>
                                    </p:set>
                                    <p:animEffect transition="in" filter="randombar(horizontal)">
                                      <p:cBhvr>
                                        <p:cTn id="130" dur="500"/>
                                        <p:tgtEl>
                                          <p:spTgt spid="64"/>
                                        </p:tgtEl>
                                      </p:cBhvr>
                                    </p:animEffect>
                                  </p:childTnLst>
                                </p:cTn>
                              </p:par>
                            </p:childTnLst>
                          </p:cTn>
                        </p:par>
                        <p:par>
                          <p:cTn id="131" fill="hold">
                            <p:stCondLst>
                              <p:cond delay="500"/>
                            </p:stCondLst>
                            <p:childTnLst>
                              <p:par>
                                <p:cTn id="132" presetID="17" presetClass="entr" presetSubtype="1" fill="hold" grpId="0" nodeType="afterEffect">
                                  <p:stCondLst>
                                    <p:cond delay="0"/>
                                  </p:stCondLst>
                                  <p:iterate type="lt">
                                    <p:tmPct val="40000"/>
                                  </p:iterate>
                                  <p:childTnLst>
                                    <p:set>
                                      <p:cBhvr>
                                        <p:cTn id="133" dur="1" fill="hold">
                                          <p:stCondLst>
                                            <p:cond delay="0"/>
                                          </p:stCondLst>
                                        </p:cTn>
                                        <p:tgtEl>
                                          <p:spTgt spid="91"/>
                                        </p:tgtEl>
                                        <p:attrNameLst>
                                          <p:attrName>style.visibility</p:attrName>
                                        </p:attrNameLst>
                                      </p:cBhvr>
                                      <p:to>
                                        <p:strVal val="visible"/>
                                      </p:to>
                                    </p:set>
                                    <p:anim calcmode="lin" valueType="num">
                                      <p:cBhvr>
                                        <p:cTn id="134" dur="250" fill="hold"/>
                                        <p:tgtEl>
                                          <p:spTgt spid="91"/>
                                        </p:tgtEl>
                                        <p:attrNameLst>
                                          <p:attrName>ppt_x</p:attrName>
                                        </p:attrNameLst>
                                      </p:cBhvr>
                                      <p:tavLst>
                                        <p:tav tm="0">
                                          <p:val>
                                            <p:strVal val="#ppt_x"/>
                                          </p:val>
                                        </p:tav>
                                        <p:tav tm="100000">
                                          <p:val>
                                            <p:strVal val="#ppt_x"/>
                                          </p:val>
                                        </p:tav>
                                      </p:tavLst>
                                    </p:anim>
                                    <p:anim calcmode="lin" valueType="num">
                                      <p:cBhvr>
                                        <p:cTn id="135" dur="250" fill="hold"/>
                                        <p:tgtEl>
                                          <p:spTgt spid="91"/>
                                        </p:tgtEl>
                                        <p:attrNameLst>
                                          <p:attrName>ppt_y</p:attrName>
                                        </p:attrNameLst>
                                      </p:cBhvr>
                                      <p:tavLst>
                                        <p:tav tm="0">
                                          <p:val>
                                            <p:strVal val="#ppt_y-#ppt_h/2"/>
                                          </p:val>
                                        </p:tav>
                                        <p:tav tm="100000">
                                          <p:val>
                                            <p:strVal val="#ppt_y"/>
                                          </p:val>
                                        </p:tav>
                                      </p:tavLst>
                                    </p:anim>
                                    <p:anim calcmode="lin" valueType="num">
                                      <p:cBhvr>
                                        <p:cTn id="136" dur="250" fill="hold"/>
                                        <p:tgtEl>
                                          <p:spTgt spid="91"/>
                                        </p:tgtEl>
                                        <p:attrNameLst>
                                          <p:attrName>ppt_w</p:attrName>
                                        </p:attrNameLst>
                                      </p:cBhvr>
                                      <p:tavLst>
                                        <p:tav tm="0">
                                          <p:val>
                                            <p:strVal val="#ppt_w"/>
                                          </p:val>
                                        </p:tav>
                                        <p:tav tm="100000">
                                          <p:val>
                                            <p:strVal val="#ppt_w"/>
                                          </p:val>
                                        </p:tav>
                                      </p:tavLst>
                                    </p:anim>
                                    <p:anim calcmode="lin" valueType="num">
                                      <p:cBhvr>
                                        <p:cTn id="137" dur="250" fill="hold"/>
                                        <p:tgtEl>
                                          <p:spTgt spid="91"/>
                                        </p:tgtEl>
                                        <p:attrNameLst>
                                          <p:attrName>ppt_h</p:attrName>
                                        </p:attrNameLst>
                                      </p:cBhvr>
                                      <p:tavLst>
                                        <p:tav tm="0">
                                          <p:val>
                                            <p:fltVal val="0"/>
                                          </p:val>
                                        </p:tav>
                                        <p:tav tm="100000">
                                          <p:val>
                                            <p:strVal val="#ppt_h"/>
                                          </p:val>
                                        </p:tav>
                                      </p:tavLst>
                                    </p:anim>
                                  </p:childTnLst>
                                </p:cTn>
                              </p:par>
                            </p:childTnLst>
                          </p:cTn>
                        </p:par>
                        <p:par>
                          <p:cTn id="138" fill="hold">
                            <p:stCondLst>
                              <p:cond delay="949"/>
                            </p:stCondLst>
                            <p:childTnLst>
                              <p:par>
                                <p:cTn id="139" presetID="18" presetClass="entr" presetSubtype="12" fill="hold" grpId="0" nodeType="afterEffect">
                                  <p:stCondLst>
                                    <p:cond delay="0"/>
                                  </p:stCondLst>
                                  <p:childTnLst>
                                    <p:set>
                                      <p:cBhvr>
                                        <p:cTn id="140" dur="1" fill="hold">
                                          <p:stCondLst>
                                            <p:cond delay="0"/>
                                          </p:stCondLst>
                                        </p:cTn>
                                        <p:tgtEl>
                                          <p:spTgt spid="92"/>
                                        </p:tgtEl>
                                        <p:attrNameLst>
                                          <p:attrName>style.visibility</p:attrName>
                                        </p:attrNameLst>
                                      </p:cBhvr>
                                      <p:to>
                                        <p:strVal val="visible"/>
                                      </p:to>
                                    </p:set>
                                    <p:animEffect transition="in" filter="strips(downLeft)">
                                      <p:cBhvr>
                                        <p:cTn id="141" dur="75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4" grpId="0" animBg="1"/>
      <p:bldP spid="57" grpId="0" animBg="1"/>
      <p:bldP spid="58" grpId="0" animBg="1"/>
      <p:bldP spid="59" grpId="0" animBg="1"/>
      <p:bldP spid="60" grpId="0" animBg="1"/>
      <p:bldP spid="85" grpId="0"/>
      <p:bldP spid="86" grpId="0"/>
      <p:bldP spid="87" grpId="0"/>
      <p:bldP spid="88" grpId="0"/>
      <p:bldP spid="89" grpId="0"/>
      <p:bldP spid="90" grpId="0"/>
      <p:bldP spid="91" grpId="0"/>
      <p:bldP spid="92" grpId="0"/>
      <p:bldP spid="93" grpId="0"/>
      <p:bldP spid="94" grpId="0"/>
      <p:bldP spid="95" grpId="0"/>
      <p:bldP spid="9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94772" y="139059"/>
            <a:ext cx="2031325" cy="461665"/>
          </a:xfrm>
          <a:prstGeom prst="rect">
            <a:avLst/>
          </a:prstGeom>
        </p:spPr>
        <p:txBody>
          <a:bodyPr wrap="none">
            <a:spAutoFit/>
          </a:bodyPr>
          <a:lstStyle/>
          <a:p>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成果转化形式</a:t>
            </a:r>
            <a:endPar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209483" y="246619"/>
            <a:ext cx="264319" cy="277967"/>
            <a:chOff x="7687634" y="482963"/>
            <a:chExt cx="264319" cy="277967"/>
          </a:xfrm>
        </p:grpSpPr>
        <p:sp>
          <p:nvSpPr>
            <p:cNvPr id="13" name="矩形 12"/>
            <p:cNvSpPr/>
            <p:nvPr/>
          </p:nvSpPr>
          <p:spPr>
            <a:xfrm>
              <a:off x="7687634" y="482963"/>
              <a:ext cx="231880" cy="23188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7714007" y="522984"/>
              <a:ext cx="237946" cy="23794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7"/>
          <p:cNvSpPr/>
          <p:nvPr/>
        </p:nvSpPr>
        <p:spPr>
          <a:xfrm>
            <a:off x="1" y="1066303"/>
            <a:ext cx="9143998" cy="2395220"/>
          </a:xfrm>
          <a:prstGeom prst="rect">
            <a:avLst/>
          </a:prstGeom>
          <a:blipFill rotWithShape="1">
            <a:blip r:embed="rId1"/>
            <a:stretch>
              <a:fillRect t="-49000" r="35000" b="-58000"/>
            </a:stretch>
          </a:blipFill>
          <a:ln w="412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noProof="1"/>
          </a:p>
        </p:txBody>
      </p:sp>
      <p:sp>
        <p:nvSpPr>
          <p:cNvPr id="9" name="文本框 6"/>
          <p:cNvSpPr txBox="1">
            <a:spLocks noChangeArrowheads="1"/>
          </p:cNvSpPr>
          <p:nvPr/>
        </p:nvSpPr>
        <p:spPr bwMode="auto">
          <a:xfrm>
            <a:off x="6199785" y="1711876"/>
            <a:ext cx="2495617" cy="400110"/>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rPr>
              <a:t>点击输入标题文字</a:t>
            </a:r>
            <a:endPar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0" name="文本框 39"/>
          <p:cNvSpPr txBox="1">
            <a:spLocks noChangeArrowheads="1"/>
          </p:cNvSpPr>
          <p:nvPr/>
        </p:nvSpPr>
        <p:spPr bwMode="auto">
          <a:xfrm>
            <a:off x="6342173" y="2070589"/>
            <a:ext cx="2278334" cy="784830"/>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标题数字等都可以通题数字标题标题题数字标题数标题数字等都可以通题数字标题标题题数字标题数字等字等。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1" name="文本框 39"/>
          <p:cNvSpPr txBox="1">
            <a:spLocks noChangeArrowheads="1"/>
          </p:cNvSpPr>
          <p:nvPr/>
        </p:nvSpPr>
        <p:spPr bwMode="auto">
          <a:xfrm>
            <a:off x="1184197" y="3905365"/>
            <a:ext cx="6945041" cy="784830"/>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标题题数字标题数标题数字等都可以通题数字标题标题题数字标题数字等字标题数字等都可以通题数字标题标题题数字标题数标题数字等都可以通题数字标题标题题数字标题数字等字标题数字等都可以通题数字标题标题题数字标题数标题数字等都可以通题数字标题标题题数字标题数字等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14" name="组合 199"/>
          <p:cNvGrpSpPr/>
          <p:nvPr/>
        </p:nvGrpSpPr>
        <p:grpSpPr bwMode="auto">
          <a:xfrm>
            <a:off x="1620838" y="3169423"/>
            <a:ext cx="515937" cy="515938"/>
            <a:chOff x="0" y="0"/>
            <a:chExt cx="687387" cy="688975"/>
          </a:xfrm>
        </p:grpSpPr>
        <p:sp>
          <p:nvSpPr>
            <p:cNvPr id="15" name="Oval 110"/>
            <p:cNvSpPr>
              <a:spLocks noChangeArrowheads="1"/>
            </p:cNvSpPr>
            <p:nvPr/>
          </p:nvSpPr>
          <p:spPr bwMode="auto">
            <a:xfrm>
              <a:off x="0" y="0"/>
              <a:ext cx="687387" cy="688975"/>
            </a:xfrm>
            <a:prstGeom prst="ellipse">
              <a:avLst/>
            </a:prstGeom>
            <a:solidFill>
              <a:schemeClr val="accent2"/>
            </a:solidFill>
            <a:ln w="15875">
              <a:solidFill>
                <a:schemeClr val="accent2"/>
              </a:solidFill>
              <a:round/>
            </a:ln>
          </p:spPr>
          <p:txBody>
            <a:bodyPr lIns="68580" tIns="34290" rIns="68580" bIns="34290"/>
            <a:lstStyle/>
            <a:p>
              <a:endParaRPr lang="zh-CN" altLang="en-US" sz="1300">
                <a:solidFill>
                  <a:srgbClr val="000000"/>
                </a:solidFill>
                <a:latin typeface="Arial" panose="020B0604020202020204" pitchFamily="34" charset="0"/>
              </a:endParaRPr>
            </a:p>
          </p:txBody>
        </p:sp>
        <p:sp>
          <p:nvSpPr>
            <p:cNvPr id="18" name="Freeform 647"/>
            <p:cNvSpPr>
              <a:spLocks noChangeArrowheads="1"/>
            </p:cNvSpPr>
            <p:nvPr/>
          </p:nvSpPr>
          <p:spPr bwMode="auto">
            <a:xfrm>
              <a:off x="63500" y="109538"/>
              <a:ext cx="560387" cy="250825"/>
            </a:xfrm>
            <a:custGeom>
              <a:avLst/>
              <a:gdLst>
                <a:gd name="T0" fmla="*/ 178 w 353"/>
                <a:gd name="T1" fmla="*/ 2 h 158"/>
                <a:gd name="T2" fmla="*/ 175 w 353"/>
                <a:gd name="T3" fmla="*/ 0 h 158"/>
                <a:gd name="T4" fmla="*/ 0 w 353"/>
                <a:gd name="T5" fmla="*/ 142 h 158"/>
                <a:gd name="T6" fmla="*/ 21 w 353"/>
                <a:gd name="T7" fmla="*/ 158 h 158"/>
                <a:gd name="T8" fmla="*/ 178 w 353"/>
                <a:gd name="T9" fmla="*/ 35 h 158"/>
                <a:gd name="T10" fmla="*/ 332 w 353"/>
                <a:gd name="T11" fmla="*/ 158 h 158"/>
                <a:gd name="T12" fmla="*/ 353 w 353"/>
                <a:gd name="T13" fmla="*/ 142 h 158"/>
                <a:gd name="T14" fmla="*/ 178 w 353"/>
                <a:gd name="T15" fmla="*/ 0 h 158"/>
                <a:gd name="T16" fmla="*/ 178 w 353"/>
                <a:gd name="T17" fmla="*/ 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 h="158">
                  <a:moveTo>
                    <a:pt x="178" y="2"/>
                  </a:moveTo>
                  <a:lnTo>
                    <a:pt x="175" y="0"/>
                  </a:lnTo>
                  <a:lnTo>
                    <a:pt x="0" y="142"/>
                  </a:lnTo>
                  <a:lnTo>
                    <a:pt x="21" y="158"/>
                  </a:lnTo>
                  <a:lnTo>
                    <a:pt x="178" y="35"/>
                  </a:lnTo>
                  <a:lnTo>
                    <a:pt x="332" y="158"/>
                  </a:lnTo>
                  <a:lnTo>
                    <a:pt x="353" y="142"/>
                  </a:lnTo>
                  <a:lnTo>
                    <a:pt x="178" y="0"/>
                  </a:lnTo>
                  <a:lnTo>
                    <a:pt x="178"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9" name="Freeform 648"/>
            <p:cNvSpPr>
              <a:spLocks noChangeArrowheads="1"/>
            </p:cNvSpPr>
            <p:nvPr/>
          </p:nvSpPr>
          <p:spPr bwMode="auto">
            <a:xfrm>
              <a:off x="127000" y="225426"/>
              <a:ext cx="433387" cy="342900"/>
            </a:xfrm>
            <a:custGeom>
              <a:avLst/>
              <a:gdLst>
                <a:gd name="T0" fmla="*/ 0 w 273"/>
                <a:gd name="T1" fmla="*/ 109 h 216"/>
                <a:gd name="T2" fmla="*/ 0 w 273"/>
                <a:gd name="T3" fmla="*/ 216 h 216"/>
                <a:gd name="T4" fmla="*/ 109 w 273"/>
                <a:gd name="T5" fmla="*/ 216 h 216"/>
                <a:gd name="T6" fmla="*/ 109 w 273"/>
                <a:gd name="T7" fmla="*/ 114 h 216"/>
                <a:gd name="T8" fmla="*/ 166 w 273"/>
                <a:gd name="T9" fmla="*/ 114 h 216"/>
                <a:gd name="T10" fmla="*/ 166 w 273"/>
                <a:gd name="T11" fmla="*/ 216 h 216"/>
                <a:gd name="T12" fmla="*/ 273 w 273"/>
                <a:gd name="T13" fmla="*/ 216 h 216"/>
                <a:gd name="T14" fmla="*/ 273 w 273"/>
                <a:gd name="T15" fmla="*/ 109 h 216"/>
                <a:gd name="T16" fmla="*/ 135 w 273"/>
                <a:gd name="T17" fmla="*/ 0 h 216"/>
                <a:gd name="T18" fmla="*/ 0 w 273"/>
                <a:gd name="T19" fmla="*/ 109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216">
                  <a:moveTo>
                    <a:pt x="0" y="109"/>
                  </a:moveTo>
                  <a:lnTo>
                    <a:pt x="0" y="216"/>
                  </a:lnTo>
                  <a:lnTo>
                    <a:pt x="109" y="216"/>
                  </a:lnTo>
                  <a:lnTo>
                    <a:pt x="109" y="114"/>
                  </a:lnTo>
                  <a:lnTo>
                    <a:pt x="166" y="114"/>
                  </a:lnTo>
                  <a:lnTo>
                    <a:pt x="166" y="216"/>
                  </a:lnTo>
                  <a:lnTo>
                    <a:pt x="273" y="216"/>
                  </a:lnTo>
                  <a:lnTo>
                    <a:pt x="273" y="109"/>
                  </a:lnTo>
                  <a:lnTo>
                    <a:pt x="135" y="0"/>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20" name="组合 395"/>
          <p:cNvGrpSpPr/>
          <p:nvPr/>
        </p:nvGrpSpPr>
        <p:grpSpPr bwMode="auto">
          <a:xfrm>
            <a:off x="552450" y="3169423"/>
            <a:ext cx="520700" cy="519113"/>
            <a:chOff x="0" y="0"/>
            <a:chExt cx="692150" cy="692150"/>
          </a:xfrm>
        </p:grpSpPr>
        <p:sp>
          <p:nvSpPr>
            <p:cNvPr id="21" name="Oval 20"/>
            <p:cNvSpPr>
              <a:spLocks noChangeArrowheads="1"/>
            </p:cNvSpPr>
            <p:nvPr/>
          </p:nvSpPr>
          <p:spPr bwMode="auto">
            <a:xfrm>
              <a:off x="0" y="0"/>
              <a:ext cx="692150" cy="692150"/>
            </a:xfrm>
            <a:prstGeom prst="ellipse">
              <a:avLst/>
            </a:prstGeom>
            <a:solidFill>
              <a:schemeClr val="accent2"/>
            </a:solidFill>
            <a:ln w="12700">
              <a:solidFill>
                <a:schemeClr val="accent2"/>
              </a:solidFill>
              <a:round/>
            </a:ln>
          </p:spPr>
          <p:txBody>
            <a:bodyPr lIns="68580" tIns="34290" rIns="68580" bIns="34290"/>
            <a:lstStyle/>
            <a:p>
              <a:endParaRPr lang="zh-CN" altLang="en-US" sz="1300">
                <a:solidFill>
                  <a:srgbClr val="000000"/>
                </a:solidFill>
                <a:latin typeface="Arial" panose="020B0604020202020204" pitchFamily="34" charset="0"/>
              </a:endParaRPr>
            </a:p>
          </p:txBody>
        </p:sp>
        <p:sp>
          <p:nvSpPr>
            <p:cNvPr id="22" name="Freeform 68"/>
            <p:cNvSpPr>
              <a:spLocks noChangeArrowheads="1"/>
            </p:cNvSpPr>
            <p:nvPr/>
          </p:nvSpPr>
          <p:spPr bwMode="auto">
            <a:xfrm>
              <a:off x="323850" y="74612"/>
              <a:ext cx="296862" cy="293688"/>
            </a:xfrm>
            <a:custGeom>
              <a:avLst/>
              <a:gdLst>
                <a:gd name="T0" fmla="*/ 29 w 79"/>
                <a:gd name="T1" fmla="*/ 10 h 78"/>
                <a:gd name="T2" fmla="*/ 10 w 79"/>
                <a:gd name="T3" fmla="*/ 30 h 78"/>
                <a:gd name="T4" fmla="*/ 3 w 79"/>
                <a:gd name="T5" fmla="*/ 56 h 78"/>
                <a:gd name="T6" fmla="*/ 17 w 79"/>
                <a:gd name="T7" fmla="*/ 42 h 78"/>
                <a:gd name="T8" fmla="*/ 18 w 79"/>
                <a:gd name="T9" fmla="*/ 41 h 78"/>
                <a:gd name="T10" fmla="*/ 22 w 79"/>
                <a:gd name="T11" fmla="*/ 35 h 78"/>
                <a:gd name="T12" fmla="*/ 34 w 79"/>
                <a:gd name="T13" fmla="*/ 23 h 78"/>
                <a:gd name="T14" fmla="*/ 58 w 79"/>
                <a:gd name="T15" fmla="*/ 21 h 78"/>
                <a:gd name="T16" fmla="*/ 56 w 79"/>
                <a:gd name="T17" fmla="*/ 44 h 78"/>
                <a:gd name="T18" fmla="*/ 44 w 79"/>
                <a:gd name="T19" fmla="*/ 57 h 78"/>
                <a:gd name="T20" fmla="*/ 37 w 79"/>
                <a:gd name="T21" fmla="*/ 61 h 78"/>
                <a:gd name="T22" fmla="*/ 37 w 79"/>
                <a:gd name="T23" fmla="*/ 61 h 78"/>
                <a:gd name="T24" fmla="*/ 22 w 79"/>
                <a:gd name="T25" fmla="*/ 76 h 78"/>
                <a:gd name="T26" fmla="*/ 49 w 79"/>
                <a:gd name="T27" fmla="*/ 69 h 78"/>
                <a:gd name="T28" fmla="*/ 68 w 79"/>
                <a:gd name="T29" fmla="*/ 49 h 78"/>
                <a:gd name="T30" fmla="*/ 68 w 79"/>
                <a:gd name="T31" fmla="*/ 10 h 78"/>
                <a:gd name="T32" fmla="*/ 29 w 79"/>
                <a:gd name="T33" fmla="*/ 1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 h="78">
                  <a:moveTo>
                    <a:pt x="29" y="10"/>
                  </a:moveTo>
                  <a:cubicBezTo>
                    <a:pt x="10" y="30"/>
                    <a:pt x="10" y="30"/>
                    <a:pt x="10" y="30"/>
                  </a:cubicBezTo>
                  <a:cubicBezTo>
                    <a:pt x="3" y="37"/>
                    <a:pt x="0" y="47"/>
                    <a:pt x="3" y="56"/>
                  </a:cubicBezTo>
                  <a:cubicBezTo>
                    <a:pt x="17" y="42"/>
                    <a:pt x="17" y="42"/>
                    <a:pt x="17" y="42"/>
                  </a:cubicBezTo>
                  <a:cubicBezTo>
                    <a:pt x="17" y="41"/>
                    <a:pt x="18" y="41"/>
                    <a:pt x="18" y="41"/>
                  </a:cubicBezTo>
                  <a:cubicBezTo>
                    <a:pt x="19" y="39"/>
                    <a:pt x="20" y="37"/>
                    <a:pt x="22" y="35"/>
                  </a:cubicBezTo>
                  <a:cubicBezTo>
                    <a:pt x="34" y="23"/>
                    <a:pt x="34" y="23"/>
                    <a:pt x="34" y="23"/>
                  </a:cubicBezTo>
                  <a:cubicBezTo>
                    <a:pt x="41" y="16"/>
                    <a:pt x="52" y="15"/>
                    <a:pt x="58" y="21"/>
                  </a:cubicBezTo>
                  <a:cubicBezTo>
                    <a:pt x="64" y="27"/>
                    <a:pt x="63" y="37"/>
                    <a:pt x="56" y="44"/>
                  </a:cubicBezTo>
                  <a:cubicBezTo>
                    <a:pt x="44" y="57"/>
                    <a:pt x="44" y="57"/>
                    <a:pt x="44" y="57"/>
                  </a:cubicBezTo>
                  <a:cubicBezTo>
                    <a:pt x="42" y="58"/>
                    <a:pt x="40" y="60"/>
                    <a:pt x="37" y="61"/>
                  </a:cubicBezTo>
                  <a:cubicBezTo>
                    <a:pt x="37" y="61"/>
                    <a:pt x="37" y="61"/>
                    <a:pt x="37" y="61"/>
                  </a:cubicBezTo>
                  <a:cubicBezTo>
                    <a:pt x="22" y="76"/>
                    <a:pt x="22" y="76"/>
                    <a:pt x="22" y="76"/>
                  </a:cubicBezTo>
                  <a:cubicBezTo>
                    <a:pt x="31" y="78"/>
                    <a:pt x="42" y="76"/>
                    <a:pt x="49" y="69"/>
                  </a:cubicBezTo>
                  <a:cubicBezTo>
                    <a:pt x="68" y="49"/>
                    <a:pt x="68" y="49"/>
                    <a:pt x="68" y="49"/>
                  </a:cubicBezTo>
                  <a:cubicBezTo>
                    <a:pt x="79" y="39"/>
                    <a:pt x="79" y="21"/>
                    <a:pt x="68" y="10"/>
                  </a:cubicBezTo>
                  <a:cubicBezTo>
                    <a:pt x="57" y="0"/>
                    <a:pt x="40" y="0"/>
                    <a:pt x="29"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4" name="Freeform 69"/>
            <p:cNvSpPr>
              <a:spLocks noChangeArrowheads="1"/>
            </p:cNvSpPr>
            <p:nvPr/>
          </p:nvSpPr>
          <p:spPr bwMode="auto">
            <a:xfrm>
              <a:off x="79375" y="319087"/>
              <a:ext cx="293687" cy="296863"/>
            </a:xfrm>
            <a:custGeom>
              <a:avLst/>
              <a:gdLst>
                <a:gd name="T0" fmla="*/ 62 w 78"/>
                <a:gd name="T1" fmla="*/ 36 h 79"/>
                <a:gd name="T2" fmla="*/ 61 w 78"/>
                <a:gd name="T3" fmla="*/ 37 h 79"/>
                <a:gd name="T4" fmla="*/ 57 w 78"/>
                <a:gd name="T5" fmla="*/ 44 h 79"/>
                <a:gd name="T6" fmla="*/ 44 w 78"/>
                <a:gd name="T7" fmla="*/ 56 h 79"/>
                <a:gd name="T8" fmla="*/ 21 w 78"/>
                <a:gd name="T9" fmla="*/ 58 h 79"/>
                <a:gd name="T10" fmla="*/ 23 w 78"/>
                <a:gd name="T11" fmla="*/ 34 h 79"/>
                <a:gd name="T12" fmla="*/ 35 w 78"/>
                <a:gd name="T13" fmla="*/ 22 h 79"/>
                <a:gd name="T14" fmla="*/ 41 w 78"/>
                <a:gd name="T15" fmla="*/ 18 h 79"/>
                <a:gd name="T16" fmla="*/ 42 w 78"/>
                <a:gd name="T17" fmla="*/ 17 h 79"/>
                <a:gd name="T18" fmla="*/ 56 w 78"/>
                <a:gd name="T19" fmla="*/ 3 h 79"/>
                <a:gd name="T20" fmla="*/ 30 w 78"/>
                <a:gd name="T21" fmla="*/ 10 h 79"/>
                <a:gd name="T22" fmla="*/ 10 w 78"/>
                <a:gd name="T23" fmla="*/ 29 h 79"/>
                <a:gd name="T24" fmla="*/ 10 w 78"/>
                <a:gd name="T25" fmla="*/ 68 h 79"/>
                <a:gd name="T26" fmla="*/ 49 w 78"/>
                <a:gd name="T27" fmla="*/ 68 h 79"/>
                <a:gd name="T28" fmla="*/ 69 w 78"/>
                <a:gd name="T29" fmla="*/ 49 h 79"/>
                <a:gd name="T30" fmla="*/ 76 w 78"/>
                <a:gd name="T31" fmla="*/ 22 h 79"/>
                <a:gd name="T32" fmla="*/ 62 w 78"/>
                <a:gd name="T33"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79">
                  <a:moveTo>
                    <a:pt x="62" y="36"/>
                  </a:moveTo>
                  <a:cubicBezTo>
                    <a:pt x="62" y="37"/>
                    <a:pt x="61" y="37"/>
                    <a:pt x="61" y="37"/>
                  </a:cubicBezTo>
                  <a:cubicBezTo>
                    <a:pt x="60" y="40"/>
                    <a:pt x="58" y="42"/>
                    <a:pt x="57" y="44"/>
                  </a:cubicBezTo>
                  <a:cubicBezTo>
                    <a:pt x="44" y="56"/>
                    <a:pt x="44" y="56"/>
                    <a:pt x="44" y="56"/>
                  </a:cubicBezTo>
                  <a:cubicBezTo>
                    <a:pt x="37" y="63"/>
                    <a:pt x="27" y="64"/>
                    <a:pt x="21" y="58"/>
                  </a:cubicBezTo>
                  <a:cubicBezTo>
                    <a:pt x="15" y="52"/>
                    <a:pt x="16" y="41"/>
                    <a:pt x="23" y="34"/>
                  </a:cubicBezTo>
                  <a:cubicBezTo>
                    <a:pt x="35" y="22"/>
                    <a:pt x="35" y="22"/>
                    <a:pt x="35" y="22"/>
                  </a:cubicBezTo>
                  <a:cubicBezTo>
                    <a:pt x="37" y="20"/>
                    <a:pt x="39" y="19"/>
                    <a:pt x="41" y="18"/>
                  </a:cubicBezTo>
                  <a:cubicBezTo>
                    <a:pt x="42" y="17"/>
                    <a:pt x="42" y="17"/>
                    <a:pt x="42" y="17"/>
                  </a:cubicBezTo>
                  <a:cubicBezTo>
                    <a:pt x="56" y="3"/>
                    <a:pt x="56" y="3"/>
                    <a:pt x="56" y="3"/>
                  </a:cubicBezTo>
                  <a:cubicBezTo>
                    <a:pt x="47" y="0"/>
                    <a:pt x="37" y="3"/>
                    <a:pt x="30" y="10"/>
                  </a:cubicBezTo>
                  <a:cubicBezTo>
                    <a:pt x="10" y="29"/>
                    <a:pt x="10" y="29"/>
                    <a:pt x="10" y="29"/>
                  </a:cubicBezTo>
                  <a:cubicBezTo>
                    <a:pt x="0" y="40"/>
                    <a:pt x="0" y="57"/>
                    <a:pt x="10" y="68"/>
                  </a:cubicBezTo>
                  <a:cubicBezTo>
                    <a:pt x="21" y="79"/>
                    <a:pt x="39" y="79"/>
                    <a:pt x="49" y="68"/>
                  </a:cubicBezTo>
                  <a:cubicBezTo>
                    <a:pt x="69" y="49"/>
                    <a:pt x="69" y="49"/>
                    <a:pt x="69" y="49"/>
                  </a:cubicBezTo>
                  <a:cubicBezTo>
                    <a:pt x="76" y="42"/>
                    <a:pt x="78" y="31"/>
                    <a:pt x="76" y="22"/>
                  </a:cubicBezTo>
                  <a:lnTo>
                    <a:pt x="62" y="3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5" name="Freeform 70"/>
            <p:cNvSpPr>
              <a:spLocks noChangeArrowheads="1"/>
            </p:cNvSpPr>
            <p:nvPr/>
          </p:nvSpPr>
          <p:spPr bwMode="auto">
            <a:xfrm>
              <a:off x="233362" y="225425"/>
              <a:ext cx="233362" cy="236538"/>
            </a:xfrm>
            <a:custGeom>
              <a:avLst/>
              <a:gdLst>
                <a:gd name="T0" fmla="*/ 44 w 62"/>
                <a:gd name="T1" fmla="*/ 5 h 63"/>
                <a:gd name="T2" fmla="*/ 40 w 62"/>
                <a:gd name="T3" fmla="*/ 8 h 63"/>
                <a:gd name="T4" fmla="*/ 28 w 62"/>
                <a:gd name="T5" fmla="*/ 21 h 63"/>
                <a:gd name="T6" fmla="*/ 20 w 62"/>
                <a:gd name="T7" fmla="*/ 29 h 63"/>
                <a:gd name="T8" fmla="*/ 7 w 62"/>
                <a:gd name="T9" fmla="*/ 41 h 63"/>
                <a:gd name="T10" fmla="*/ 4 w 62"/>
                <a:gd name="T11" fmla="*/ 44 h 63"/>
                <a:gd name="T12" fmla="*/ 4 w 62"/>
                <a:gd name="T13" fmla="*/ 59 h 63"/>
                <a:gd name="T14" fmla="*/ 18 w 62"/>
                <a:gd name="T15" fmla="*/ 58 h 63"/>
                <a:gd name="T16" fmla="*/ 21 w 62"/>
                <a:gd name="T17" fmla="*/ 55 h 63"/>
                <a:gd name="T18" fmla="*/ 33 w 62"/>
                <a:gd name="T19" fmla="*/ 43 h 63"/>
                <a:gd name="T20" fmla="*/ 42 w 62"/>
                <a:gd name="T21" fmla="*/ 34 h 63"/>
                <a:gd name="T22" fmla="*/ 54 w 62"/>
                <a:gd name="T23" fmla="*/ 22 h 63"/>
                <a:gd name="T24" fmla="*/ 58 w 62"/>
                <a:gd name="T25" fmla="*/ 18 h 63"/>
                <a:gd name="T26" fmla="*/ 58 w 62"/>
                <a:gd name="T27" fmla="*/ 4 h 63"/>
                <a:gd name="T28" fmla="*/ 44 w 62"/>
                <a:gd name="T29"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 h="63">
                  <a:moveTo>
                    <a:pt x="44" y="5"/>
                  </a:moveTo>
                  <a:cubicBezTo>
                    <a:pt x="40" y="8"/>
                    <a:pt x="40" y="8"/>
                    <a:pt x="40" y="8"/>
                  </a:cubicBezTo>
                  <a:cubicBezTo>
                    <a:pt x="28" y="21"/>
                    <a:pt x="28" y="21"/>
                    <a:pt x="28" y="21"/>
                  </a:cubicBezTo>
                  <a:cubicBezTo>
                    <a:pt x="20" y="29"/>
                    <a:pt x="20" y="29"/>
                    <a:pt x="20" y="29"/>
                  </a:cubicBezTo>
                  <a:cubicBezTo>
                    <a:pt x="7" y="41"/>
                    <a:pt x="7" y="41"/>
                    <a:pt x="7" y="41"/>
                  </a:cubicBezTo>
                  <a:cubicBezTo>
                    <a:pt x="4" y="44"/>
                    <a:pt x="4" y="44"/>
                    <a:pt x="4" y="44"/>
                  </a:cubicBezTo>
                  <a:cubicBezTo>
                    <a:pt x="0" y="49"/>
                    <a:pt x="0" y="55"/>
                    <a:pt x="4" y="59"/>
                  </a:cubicBezTo>
                  <a:cubicBezTo>
                    <a:pt x="8" y="63"/>
                    <a:pt x="14" y="62"/>
                    <a:pt x="18" y="58"/>
                  </a:cubicBezTo>
                  <a:cubicBezTo>
                    <a:pt x="21" y="55"/>
                    <a:pt x="21" y="55"/>
                    <a:pt x="21" y="55"/>
                  </a:cubicBezTo>
                  <a:cubicBezTo>
                    <a:pt x="33" y="43"/>
                    <a:pt x="33" y="43"/>
                    <a:pt x="33" y="43"/>
                  </a:cubicBezTo>
                  <a:cubicBezTo>
                    <a:pt x="42" y="34"/>
                    <a:pt x="42" y="34"/>
                    <a:pt x="42" y="34"/>
                  </a:cubicBezTo>
                  <a:cubicBezTo>
                    <a:pt x="54" y="22"/>
                    <a:pt x="54" y="22"/>
                    <a:pt x="54" y="22"/>
                  </a:cubicBezTo>
                  <a:cubicBezTo>
                    <a:pt x="58" y="18"/>
                    <a:pt x="58" y="18"/>
                    <a:pt x="58" y="18"/>
                  </a:cubicBezTo>
                  <a:cubicBezTo>
                    <a:pt x="62" y="14"/>
                    <a:pt x="62" y="8"/>
                    <a:pt x="58" y="4"/>
                  </a:cubicBezTo>
                  <a:cubicBezTo>
                    <a:pt x="55" y="0"/>
                    <a:pt x="48" y="0"/>
                    <a:pt x="44"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26" name="组合 209"/>
          <p:cNvGrpSpPr/>
          <p:nvPr/>
        </p:nvGrpSpPr>
        <p:grpSpPr bwMode="auto">
          <a:xfrm>
            <a:off x="2684463" y="3169423"/>
            <a:ext cx="515937" cy="515938"/>
            <a:chOff x="0" y="0"/>
            <a:chExt cx="688975" cy="688975"/>
          </a:xfrm>
        </p:grpSpPr>
        <p:sp>
          <p:nvSpPr>
            <p:cNvPr id="27" name="Oval 102"/>
            <p:cNvSpPr>
              <a:spLocks noChangeArrowheads="1"/>
            </p:cNvSpPr>
            <p:nvPr/>
          </p:nvSpPr>
          <p:spPr bwMode="auto">
            <a:xfrm>
              <a:off x="0" y="0"/>
              <a:ext cx="688975" cy="688975"/>
            </a:xfrm>
            <a:prstGeom prst="ellipse">
              <a:avLst/>
            </a:prstGeom>
            <a:solidFill>
              <a:schemeClr val="accent2"/>
            </a:solidFill>
            <a:ln w="15875">
              <a:solidFill>
                <a:schemeClr val="accent2"/>
              </a:solidFill>
              <a:round/>
            </a:ln>
          </p:spPr>
          <p:txBody>
            <a:bodyPr lIns="68580" tIns="34290" rIns="68580" bIns="34290"/>
            <a:lstStyle/>
            <a:p>
              <a:endParaRPr lang="zh-CN" altLang="en-US" sz="1300">
                <a:solidFill>
                  <a:srgbClr val="000000"/>
                </a:solidFill>
                <a:latin typeface="Arial" panose="020B0604020202020204" pitchFamily="34" charset="0"/>
              </a:endParaRPr>
            </a:p>
          </p:txBody>
        </p:sp>
        <p:sp>
          <p:nvSpPr>
            <p:cNvPr id="28" name="Freeform 658"/>
            <p:cNvSpPr>
              <a:spLocks noChangeArrowheads="1"/>
            </p:cNvSpPr>
            <p:nvPr/>
          </p:nvSpPr>
          <p:spPr bwMode="auto">
            <a:xfrm>
              <a:off x="117475" y="7938"/>
              <a:ext cx="390525" cy="247650"/>
            </a:xfrm>
            <a:custGeom>
              <a:avLst/>
              <a:gdLst>
                <a:gd name="T0" fmla="*/ 0 w 104"/>
                <a:gd name="T1" fmla="*/ 33 h 66"/>
                <a:gd name="T2" fmla="*/ 31 w 104"/>
                <a:gd name="T3" fmla="*/ 66 h 66"/>
                <a:gd name="T4" fmla="*/ 104 w 104"/>
                <a:gd name="T5" fmla="*/ 29 h 66"/>
                <a:gd name="T6" fmla="*/ 0 w 104"/>
                <a:gd name="T7" fmla="*/ 33 h 66"/>
              </a:gdLst>
              <a:ahLst/>
              <a:cxnLst>
                <a:cxn ang="0">
                  <a:pos x="T0" y="T1"/>
                </a:cxn>
                <a:cxn ang="0">
                  <a:pos x="T2" y="T3"/>
                </a:cxn>
                <a:cxn ang="0">
                  <a:pos x="T4" y="T5"/>
                </a:cxn>
                <a:cxn ang="0">
                  <a:pos x="T6" y="T7"/>
                </a:cxn>
              </a:cxnLst>
              <a:rect l="0" t="0" r="r" b="b"/>
              <a:pathLst>
                <a:path w="104" h="66">
                  <a:moveTo>
                    <a:pt x="0" y="33"/>
                  </a:moveTo>
                  <a:cubicBezTo>
                    <a:pt x="35" y="43"/>
                    <a:pt x="31" y="66"/>
                    <a:pt x="31" y="66"/>
                  </a:cubicBezTo>
                  <a:cubicBezTo>
                    <a:pt x="52" y="25"/>
                    <a:pt x="104" y="29"/>
                    <a:pt x="104" y="29"/>
                  </a:cubicBezTo>
                  <a:cubicBezTo>
                    <a:pt x="59" y="0"/>
                    <a:pt x="0" y="33"/>
                    <a:pt x="0" y="3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9" name="Freeform 659"/>
            <p:cNvSpPr>
              <a:spLocks noChangeArrowheads="1"/>
            </p:cNvSpPr>
            <p:nvPr/>
          </p:nvSpPr>
          <p:spPr bwMode="auto">
            <a:xfrm>
              <a:off x="447675" y="139701"/>
              <a:ext cx="225425" cy="387350"/>
            </a:xfrm>
            <a:custGeom>
              <a:avLst/>
              <a:gdLst>
                <a:gd name="T0" fmla="*/ 0 w 60"/>
                <a:gd name="T1" fmla="*/ 79 h 103"/>
                <a:gd name="T2" fmla="*/ 39 w 60"/>
                <a:gd name="T3" fmla="*/ 103 h 103"/>
                <a:gd name="T4" fmla="*/ 23 w 60"/>
                <a:gd name="T5" fmla="*/ 0 h 103"/>
                <a:gd name="T6" fmla="*/ 0 w 60"/>
                <a:gd name="T7" fmla="*/ 79 h 103"/>
              </a:gdLst>
              <a:ahLst/>
              <a:cxnLst>
                <a:cxn ang="0">
                  <a:pos x="T0" y="T1"/>
                </a:cxn>
                <a:cxn ang="0">
                  <a:pos x="T2" y="T3"/>
                </a:cxn>
                <a:cxn ang="0">
                  <a:pos x="T4" y="T5"/>
                </a:cxn>
                <a:cxn ang="0">
                  <a:pos x="T6" y="T7"/>
                </a:cxn>
              </a:cxnLst>
              <a:rect l="0" t="0" r="r" b="b"/>
              <a:pathLst>
                <a:path w="60" h="103">
                  <a:moveTo>
                    <a:pt x="0" y="79"/>
                  </a:moveTo>
                  <a:cubicBezTo>
                    <a:pt x="0" y="79"/>
                    <a:pt x="22" y="70"/>
                    <a:pt x="39" y="103"/>
                  </a:cubicBezTo>
                  <a:cubicBezTo>
                    <a:pt x="39" y="103"/>
                    <a:pt x="60" y="39"/>
                    <a:pt x="23" y="0"/>
                  </a:cubicBezTo>
                  <a:cubicBezTo>
                    <a:pt x="23" y="0"/>
                    <a:pt x="37" y="50"/>
                    <a:pt x="0" y="7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0" name="Freeform 660"/>
            <p:cNvSpPr>
              <a:spLocks noChangeArrowheads="1"/>
            </p:cNvSpPr>
            <p:nvPr/>
          </p:nvSpPr>
          <p:spPr bwMode="auto">
            <a:xfrm>
              <a:off x="106363" y="263526"/>
              <a:ext cx="296862" cy="247650"/>
            </a:xfrm>
            <a:custGeom>
              <a:avLst/>
              <a:gdLst>
                <a:gd name="T0" fmla="*/ 72 w 79"/>
                <a:gd name="T1" fmla="*/ 2 h 66"/>
                <a:gd name="T2" fmla="*/ 68 w 79"/>
                <a:gd name="T3" fmla="*/ 7 h 66"/>
                <a:gd name="T4" fmla="*/ 65 w 79"/>
                <a:gd name="T5" fmla="*/ 10 h 66"/>
                <a:gd name="T6" fmla="*/ 28 w 79"/>
                <a:gd name="T7" fmla="*/ 53 h 66"/>
                <a:gd name="T8" fmla="*/ 13 w 79"/>
                <a:gd name="T9" fmla="*/ 56 h 66"/>
                <a:gd name="T10" fmla="*/ 15 w 79"/>
                <a:gd name="T11" fmla="*/ 42 h 66"/>
                <a:gd name="T12" fmla="*/ 15 w 79"/>
                <a:gd name="T13" fmla="*/ 36 h 66"/>
                <a:gd name="T14" fmla="*/ 9 w 79"/>
                <a:gd name="T15" fmla="*/ 37 h 66"/>
                <a:gd name="T16" fmla="*/ 7 w 79"/>
                <a:gd name="T17" fmla="*/ 62 h 66"/>
                <a:gd name="T18" fmla="*/ 18 w 79"/>
                <a:gd name="T19" fmla="*/ 66 h 66"/>
                <a:gd name="T20" fmla="*/ 34 w 79"/>
                <a:gd name="T21" fmla="*/ 59 h 66"/>
                <a:gd name="T22" fmla="*/ 72 w 79"/>
                <a:gd name="T23" fmla="*/ 15 h 66"/>
                <a:gd name="T24" fmla="*/ 75 w 79"/>
                <a:gd name="T25" fmla="*/ 11 h 66"/>
                <a:gd name="T26" fmla="*/ 78 w 79"/>
                <a:gd name="T27" fmla="*/ 7 h 66"/>
                <a:gd name="T28" fmla="*/ 77 w 79"/>
                <a:gd name="T29" fmla="*/ 2 h 66"/>
                <a:gd name="T30" fmla="*/ 72 w 79"/>
                <a:gd name="T31" fmla="*/ 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66">
                  <a:moveTo>
                    <a:pt x="72" y="2"/>
                  </a:moveTo>
                  <a:cubicBezTo>
                    <a:pt x="70" y="4"/>
                    <a:pt x="69" y="5"/>
                    <a:pt x="68" y="7"/>
                  </a:cubicBezTo>
                  <a:cubicBezTo>
                    <a:pt x="67" y="8"/>
                    <a:pt x="66" y="9"/>
                    <a:pt x="65" y="10"/>
                  </a:cubicBezTo>
                  <a:cubicBezTo>
                    <a:pt x="58" y="20"/>
                    <a:pt x="42" y="38"/>
                    <a:pt x="28" y="53"/>
                  </a:cubicBezTo>
                  <a:cubicBezTo>
                    <a:pt x="23" y="58"/>
                    <a:pt x="16" y="59"/>
                    <a:pt x="13" y="56"/>
                  </a:cubicBezTo>
                  <a:cubicBezTo>
                    <a:pt x="10" y="53"/>
                    <a:pt x="11" y="48"/>
                    <a:pt x="15" y="42"/>
                  </a:cubicBezTo>
                  <a:cubicBezTo>
                    <a:pt x="17" y="40"/>
                    <a:pt x="17" y="38"/>
                    <a:pt x="15" y="36"/>
                  </a:cubicBezTo>
                  <a:cubicBezTo>
                    <a:pt x="13" y="35"/>
                    <a:pt x="11" y="35"/>
                    <a:pt x="9" y="37"/>
                  </a:cubicBezTo>
                  <a:cubicBezTo>
                    <a:pt x="0" y="48"/>
                    <a:pt x="2" y="57"/>
                    <a:pt x="7" y="62"/>
                  </a:cubicBezTo>
                  <a:cubicBezTo>
                    <a:pt x="10" y="64"/>
                    <a:pt x="14" y="66"/>
                    <a:pt x="18" y="66"/>
                  </a:cubicBezTo>
                  <a:cubicBezTo>
                    <a:pt x="24" y="66"/>
                    <a:pt x="29" y="64"/>
                    <a:pt x="34" y="59"/>
                  </a:cubicBezTo>
                  <a:cubicBezTo>
                    <a:pt x="48" y="44"/>
                    <a:pt x="64" y="25"/>
                    <a:pt x="72" y="15"/>
                  </a:cubicBezTo>
                  <a:cubicBezTo>
                    <a:pt x="73" y="14"/>
                    <a:pt x="74" y="13"/>
                    <a:pt x="75" y="11"/>
                  </a:cubicBezTo>
                  <a:cubicBezTo>
                    <a:pt x="76" y="10"/>
                    <a:pt x="77" y="9"/>
                    <a:pt x="78" y="7"/>
                  </a:cubicBezTo>
                  <a:cubicBezTo>
                    <a:pt x="79" y="6"/>
                    <a:pt x="79" y="3"/>
                    <a:pt x="77" y="2"/>
                  </a:cubicBezTo>
                  <a:cubicBezTo>
                    <a:pt x="76" y="0"/>
                    <a:pt x="73" y="0"/>
                    <a:pt x="72"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 name="Freeform 661"/>
            <p:cNvSpPr>
              <a:spLocks noChangeArrowheads="1"/>
            </p:cNvSpPr>
            <p:nvPr/>
          </p:nvSpPr>
          <p:spPr bwMode="auto">
            <a:xfrm>
              <a:off x="241300" y="128588"/>
              <a:ext cx="315912" cy="300038"/>
            </a:xfrm>
            <a:custGeom>
              <a:avLst/>
              <a:gdLst>
                <a:gd name="T0" fmla="*/ 45 w 84"/>
                <a:gd name="T1" fmla="*/ 36 h 80"/>
                <a:gd name="T2" fmla="*/ 72 w 84"/>
                <a:gd name="T3" fmla="*/ 2 h 80"/>
                <a:gd name="T4" fmla="*/ 0 w 84"/>
                <a:gd name="T5" fmla="*/ 37 h 80"/>
                <a:gd name="T6" fmla="*/ 29 w 84"/>
                <a:gd name="T7" fmla="*/ 56 h 80"/>
                <a:gd name="T8" fmla="*/ 29 w 84"/>
                <a:gd name="T9" fmla="*/ 56 h 80"/>
                <a:gd name="T10" fmla="*/ 55 w 84"/>
                <a:gd name="T11" fmla="*/ 80 h 80"/>
                <a:gd name="T12" fmla="*/ 72 w 84"/>
                <a:gd name="T13" fmla="*/ 2 h 80"/>
                <a:gd name="T14" fmla="*/ 45 w 84"/>
                <a:gd name="T15" fmla="*/ 36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80">
                  <a:moveTo>
                    <a:pt x="45" y="36"/>
                  </a:moveTo>
                  <a:cubicBezTo>
                    <a:pt x="72" y="2"/>
                    <a:pt x="72" y="2"/>
                    <a:pt x="72" y="2"/>
                  </a:cubicBezTo>
                  <a:cubicBezTo>
                    <a:pt x="30" y="0"/>
                    <a:pt x="0" y="37"/>
                    <a:pt x="0" y="37"/>
                  </a:cubicBezTo>
                  <a:cubicBezTo>
                    <a:pt x="28" y="38"/>
                    <a:pt x="29" y="56"/>
                    <a:pt x="29" y="56"/>
                  </a:cubicBezTo>
                  <a:cubicBezTo>
                    <a:pt x="29" y="56"/>
                    <a:pt x="29" y="56"/>
                    <a:pt x="29" y="56"/>
                  </a:cubicBezTo>
                  <a:cubicBezTo>
                    <a:pt x="30" y="56"/>
                    <a:pt x="48" y="53"/>
                    <a:pt x="55" y="80"/>
                  </a:cubicBezTo>
                  <a:cubicBezTo>
                    <a:pt x="55" y="80"/>
                    <a:pt x="84" y="43"/>
                    <a:pt x="72" y="2"/>
                  </a:cubicBezTo>
                  <a:lnTo>
                    <a:pt x="45" y="3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2" name="Freeform 662"/>
            <p:cNvSpPr>
              <a:spLocks noChangeArrowheads="1"/>
            </p:cNvSpPr>
            <p:nvPr/>
          </p:nvSpPr>
          <p:spPr bwMode="auto">
            <a:xfrm>
              <a:off x="515938" y="82551"/>
              <a:ext cx="41275" cy="52388"/>
            </a:xfrm>
            <a:custGeom>
              <a:avLst/>
              <a:gdLst>
                <a:gd name="T0" fmla="*/ 14 w 26"/>
                <a:gd name="T1" fmla="*/ 33 h 33"/>
                <a:gd name="T2" fmla="*/ 26 w 26"/>
                <a:gd name="T3" fmla="*/ 0 h 33"/>
                <a:gd name="T4" fmla="*/ 0 w 26"/>
                <a:gd name="T5" fmla="*/ 21 h 33"/>
                <a:gd name="T6" fmla="*/ 14 w 26"/>
                <a:gd name="T7" fmla="*/ 33 h 33"/>
              </a:gdLst>
              <a:ahLst/>
              <a:cxnLst>
                <a:cxn ang="0">
                  <a:pos x="T0" y="T1"/>
                </a:cxn>
                <a:cxn ang="0">
                  <a:pos x="T2" y="T3"/>
                </a:cxn>
                <a:cxn ang="0">
                  <a:pos x="T4" y="T5"/>
                </a:cxn>
                <a:cxn ang="0">
                  <a:pos x="T6" y="T7"/>
                </a:cxn>
              </a:cxnLst>
              <a:rect l="0" t="0" r="r" b="b"/>
              <a:pathLst>
                <a:path w="26" h="33">
                  <a:moveTo>
                    <a:pt x="14" y="33"/>
                  </a:moveTo>
                  <a:lnTo>
                    <a:pt x="26" y="0"/>
                  </a:lnTo>
                  <a:lnTo>
                    <a:pt x="0" y="21"/>
                  </a:lnTo>
                  <a:lnTo>
                    <a:pt x="14"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33" name="矩形 32"/>
          <p:cNvSpPr/>
          <p:nvPr/>
        </p:nvSpPr>
        <p:spPr>
          <a:xfrm>
            <a:off x="7724632" y="220947"/>
            <a:ext cx="1419367" cy="385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组合 1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4288" y="245628"/>
            <a:ext cx="924862" cy="3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1+#ppt_w/2"/>
                                          </p:val>
                                        </p:tav>
                                        <p:tav tm="100000">
                                          <p:val>
                                            <p:strVal val="#ppt_x"/>
                                          </p:val>
                                        </p:tav>
                                      </p:tavLst>
                                    </p:anim>
                                    <p:anim calcmode="lin" valueType="num">
                                      <p:cBhvr additive="base">
                                        <p:cTn id="12" dur="500" fill="hold"/>
                                        <p:tgtEl>
                                          <p:spTgt spid="3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up)">
                                      <p:cBhvr>
                                        <p:cTn id="30" dur="500"/>
                                        <p:tgtEl>
                                          <p:spTgt spid="9"/>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up)">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 calcmode="lin" valueType="num">
                                      <p:cBhvr>
                                        <p:cTn id="40" dur="500" fill="hold"/>
                                        <p:tgtEl>
                                          <p:spTgt spid="14"/>
                                        </p:tgtEl>
                                        <p:attrNameLst>
                                          <p:attrName>style.rotation</p:attrName>
                                        </p:attrNameLst>
                                      </p:cBhvr>
                                      <p:tavLst>
                                        <p:tav tm="0">
                                          <p:val>
                                            <p:fltVal val="360"/>
                                          </p:val>
                                        </p:tav>
                                        <p:tav tm="100000">
                                          <p:val>
                                            <p:fltVal val="0"/>
                                          </p:val>
                                        </p:tav>
                                      </p:tavLst>
                                    </p:anim>
                                    <p:animEffect transition="in" filter="fade">
                                      <p:cBhvr>
                                        <p:cTn id="41" dur="500"/>
                                        <p:tgtEl>
                                          <p:spTgt spid="14"/>
                                        </p:tgtEl>
                                      </p:cBhvr>
                                    </p:animEffect>
                                  </p:childTnLst>
                                </p:cTn>
                              </p:par>
                              <p:par>
                                <p:cTn id="42" presetID="49" presetClass="entr" presetSubtype="0" decel="100000"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500" fill="hold"/>
                                        <p:tgtEl>
                                          <p:spTgt spid="20"/>
                                        </p:tgtEl>
                                        <p:attrNameLst>
                                          <p:attrName>ppt_w</p:attrName>
                                        </p:attrNameLst>
                                      </p:cBhvr>
                                      <p:tavLst>
                                        <p:tav tm="0">
                                          <p:val>
                                            <p:fltVal val="0"/>
                                          </p:val>
                                        </p:tav>
                                        <p:tav tm="100000">
                                          <p:val>
                                            <p:strVal val="#ppt_w"/>
                                          </p:val>
                                        </p:tav>
                                      </p:tavLst>
                                    </p:anim>
                                    <p:anim calcmode="lin" valueType="num">
                                      <p:cBhvr>
                                        <p:cTn id="45" dur="500" fill="hold"/>
                                        <p:tgtEl>
                                          <p:spTgt spid="20"/>
                                        </p:tgtEl>
                                        <p:attrNameLst>
                                          <p:attrName>ppt_h</p:attrName>
                                        </p:attrNameLst>
                                      </p:cBhvr>
                                      <p:tavLst>
                                        <p:tav tm="0">
                                          <p:val>
                                            <p:fltVal val="0"/>
                                          </p:val>
                                        </p:tav>
                                        <p:tav tm="100000">
                                          <p:val>
                                            <p:strVal val="#ppt_h"/>
                                          </p:val>
                                        </p:tav>
                                      </p:tavLst>
                                    </p:anim>
                                    <p:anim calcmode="lin" valueType="num">
                                      <p:cBhvr>
                                        <p:cTn id="46" dur="500" fill="hold"/>
                                        <p:tgtEl>
                                          <p:spTgt spid="20"/>
                                        </p:tgtEl>
                                        <p:attrNameLst>
                                          <p:attrName>style.rotation</p:attrName>
                                        </p:attrNameLst>
                                      </p:cBhvr>
                                      <p:tavLst>
                                        <p:tav tm="0">
                                          <p:val>
                                            <p:fltVal val="360"/>
                                          </p:val>
                                        </p:tav>
                                        <p:tav tm="100000">
                                          <p:val>
                                            <p:fltVal val="0"/>
                                          </p:val>
                                        </p:tav>
                                      </p:tavLst>
                                    </p:anim>
                                    <p:animEffect transition="in" filter="fade">
                                      <p:cBhvr>
                                        <p:cTn id="47" dur="500"/>
                                        <p:tgtEl>
                                          <p:spTgt spid="20"/>
                                        </p:tgtEl>
                                      </p:cBhvr>
                                    </p:animEffect>
                                  </p:childTnLst>
                                </p:cTn>
                              </p:par>
                              <p:par>
                                <p:cTn id="48" presetID="49" presetClass="entr" presetSubtype="0" decel="100000"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p:cTn id="50" dur="500" fill="hold"/>
                                        <p:tgtEl>
                                          <p:spTgt spid="26"/>
                                        </p:tgtEl>
                                        <p:attrNameLst>
                                          <p:attrName>ppt_w</p:attrName>
                                        </p:attrNameLst>
                                      </p:cBhvr>
                                      <p:tavLst>
                                        <p:tav tm="0">
                                          <p:val>
                                            <p:fltVal val="0"/>
                                          </p:val>
                                        </p:tav>
                                        <p:tav tm="100000">
                                          <p:val>
                                            <p:strVal val="#ppt_w"/>
                                          </p:val>
                                        </p:tav>
                                      </p:tavLst>
                                    </p:anim>
                                    <p:anim calcmode="lin" valueType="num">
                                      <p:cBhvr>
                                        <p:cTn id="51" dur="500" fill="hold"/>
                                        <p:tgtEl>
                                          <p:spTgt spid="26"/>
                                        </p:tgtEl>
                                        <p:attrNameLst>
                                          <p:attrName>ppt_h</p:attrName>
                                        </p:attrNameLst>
                                      </p:cBhvr>
                                      <p:tavLst>
                                        <p:tav tm="0">
                                          <p:val>
                                            <p:fltVal val="0"/>
                                          </p:val>
                                        </p:tav>
                                        <p:tav tm="100000">
                                          <p:val>
                                            <p:strVal val="#ppt_h"/>
                                          </p:val>
                                        </p:tav>
                                      </p:tavLst>
                                    </p:anim>
                                    <p:anim calcmode="lin" valueType="num">
                                      <p:cBhvr>
                                        <p:cTn id="52" dur="500" fill="hold"/>
                                        <p:tgtEl>
                                          <p:spTgt spid="26"/>
                                        </p:tgtEl>
                                        <p:attrNameLst>
                                          <p:attrName>style.rotation</p:attrName>
                                        </p:attrNameLst>
                                      </p:cBhvr>
                                      <p:tavLst>
                                        <p:tav tm="0">
                                          <p:val>
                                            <p:fltVal val="360"/>
                                          </p:val>
                                        </p:tav>
                                        <p:tav tm="100000">
                                          <p:val>
                                            <p:fltVal val="0"/>
                                          </p:val>
                                        </p:tav>
                                      </p:tavLst>
                                    </p:anim>
                                    <p:animEffect transition="in" filter="fade">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up)">
                                      <p:cBhvr>
                                        <p:cTn id="5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p:bldP spid="10" grpId="0"/>
      <p:bldP spid="11" grpId="0"/>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3" name="组合 2"/>
          <p:cNvGrpSpPr/>
          <p:nvPr/>
        </p:nvGrpSpPr>
        <p:grpSpPr>
          <a:xfrm>
            <a:off x="1835052" y="7700"/>
            <a:ext cx="2982822" cy="5109091"/>
            <a:chOff x="1835052" y="7700"/>
            <a:chExt cx="2982822" cy="5109091"/>
          </a:xfrm>
        </p:grpSpPr>
        <p:sp>
          <p:nvSpPr>
            <p:cNvPr id="2" name="矩形 1"/>
            <p:cNvSpPr/>
            <p:nvPr/>
          </p:nvSpPr>
          <p:spPr>
            <a:xfrm>
              <a:off x="2852383" y="2673245"/>
              <a:ext cx="1965491" cy="1200329"/>
            </a:xfrm>
            <a:prstGeom prst="rect">
              <a:avLst/>
            </a:prstGeom>
          </p:spPr>
          <p:txBody>
            <a:bodyPr wrap="square">
              <a:spAutoFit/>
            </a:bodyPr>
            <a:lstStyle/>
            <a:p>
              <a:r>
                <a:rPr lang="en-US" altLang="zh-CN" sz="7200" dirty="0">
                  <a:solidFill>
                    <a:schemeClr val="accent2"/>
                  </a:solidFill>
                  <a:latin typeface="Adobe Arabic" panose="02040503050201020203" pitchFamily="18" charset="-78"/>
                  <a:ea typeface="微软雅黑" panose="020B0503020204020204" pitchFamily="34" charset="-122"/>
                  <a:cs typeface="Adobe Arabic" panose="02040503050201020203" pitchFamily="18" charset="-78"/>
                </a:rPr>
                <a:t>art </a:t>
              </a:r>
              <a:r>
                <a:rPr lang="en-US" altLang="zh-CN" sz="7200" b="1" dirty="0">
                  <a:solidFill>
                    <a:schemeClr val="accent2"/>
                  </a:solidFill>
                  <a:latin typeface="Adobe Arabic" panose="02040503050201020203" pitchFamily="18" charset="-78"/>
                  <a:ea typeface="微软雅黑" panose="020B0503020204020204" pitchFamily="34" charset="-122"/>
                  <a:cs typeface="Adobe Arabic" panose="02040503050201020203" pitchFamily="18" charset="-78"/>
                </a:rPr>
                <a:t>05</a:t>
              </a:r>
              <a:endParaRPr lang="zh-CN" altLang="en-US" sz="7200" b="1" dirty="0">
                <a:solidFill>
                  <a:schemeClr val="accent2"/>
                </a:solidFill>
                <a:latin typeface="Adobe Arabic" panose="02040503050201020203" pitchFamily="18" charset="-78"/>
                <a:ea typeface="微软雅黑" panose="020B0503020204020204" pitchFamily="34" charset="-122"/>
                <a:cs typeface="Adobe Arabic" panose="02040503050201020203" pitchFamily="18" charset="-78"/>
              </a:endParaRPr>
            </a:p>
          </p:txBody>
        </p:sp>
        <p:sp>
          <p:nvSpPr>
            <p:cNvPr id="16" name="矩形 15"/>
            <p:cNvSpPr/>
            <p:nvPr/>
          </p:nvSpPr>
          <p:spPr>
            <a:xfrm>
              <a:off x="1835052" y="7700"/>
              <a:ext cx="1931939" cy="5109091"/>
            </a:xfrm>
            <a:prstGeom prst="rect">
              <a:avLst/>
            </a:prstGeom>
          </p:spPr>
          <p:txBody>
            <a:bodyPr wrap="none">
              <a:spAutoFit/>
            </a:bodyPr>
            <a:lstStyle/>
            <a:p>
              <a:r>
                <a:rPr lang="en-US" altLang="zh-CN" sz="32600" dirty="0">
                  <a:solidFill>
                    <a:schemeClr val="accent2"/>
                  </a:solidFill>
                  <a:latin typeface="Adobe Arabic" panose="02040503050201020203" pitchFamily="18" charset="-78"/>
                  <a:ea typeface="微软雅黑" panose="020B0503020204020204" pitchFamily="34" charset="-122"/>
                  <a:cs typeface="Adobe Arabic" panose="02040503050201020203" pitchFamily="18" charset="-78"/>
                </a:rPr>
                <a:t>P</a:t>
              </a:r>
              <a:endParaRPr lang="zh-CN" altLang="en-US" sz="32600" dirty="0">
                <a:latin typeface="Adobe Arabic" panose="02040503050201020203" pitchFamily="18" charset="-78"/>
                <a:cs typeface="Adobe Arabic" panose="02040503050201020203" pitchFamily="18" charset="-78"/>
              </a:endParaRPr>
            </a:p>
          </p:txBody>
        </p:sp>
      </p:grpSp>
      <p:sp>
        <p:nvSpPr>
          <p:cNvPr id="18" name="矩形 17"/>
          <p:cNvSpPr/>
          <p:nvPr/>
        </p:nvSpPr>
        <p:spPr>
          <a:xfrm>
            <a:off x="4732702" y="2929910"/>
            <a:ext cx="2492990" cy="646331"/>
          </a:xfrm>
          <a:prstGeom prst="rect">
            <a:avLst/>
          </a:prstGeom>
        </p:spPr>
        <p:txBody>
          <a:bodyPr wrap="none">
            <a:spAutoFit/>
          </a:bodyPr>
          <a:lstStyle/>
          <a:p>
            <a:r>
              <a:rPr lang="zh-CN" altLang="en-US" sz="3600" b="1" dirty="0">
                <a:solidFill>
                  <a:schemeClr val="accent2"/>
                </a:solidFill>
                <a:latin typeface="微软雅黑" panose="020B0503020204020204" pitchFamily="34" charset="-122"/>
                <a:ea typeface="微软雅黑" panose="020B0503020204020204" pitchFamily="34" charset="-122"/>
              </a:rPr>
              <a:t>建议和结论</a:t>
            </a:r>
            <a:endParaRPr lang="zh-CN" altLang="en-US" sz="3600" b="1" dirty="0">
              <a:solidFill>
                <a:schemeClr val="accent2"/>
              </a:solidFill>
              <a:latin typeface="微软雅黑" panose="020B0503020204020204" pitchFamily="34" charset="-122"/>
              <a:ea typeface="微软雅黑" panose="020B0503020204020204" pitchFamily="34" charset="-122"/>
            </a:endParaRPr>
          </a:p>
        </p:txBody>
      </p:sp>
      <p:pic>
        <p:nvPicPr>
          <p:cNvPr id="19" name="组合 1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4846" y="2306472"/>
            <a:ext cx="1333874" cy="48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40"/>
          <p:cNvSpPr>
            <a:spLocks noChangeAspect="1" noChangeArrowheads="1"/>
          </p:cNvSpPr>
          <p:nvPr/>
        </p:nvSpPr>
        <p:spPr bwMode="auto">
          <a:xfrm>
            <a:off x="2397695" y="3795900"/>
            <a:ext cx="129727" cy="119016"/>
          </a:xfrm>
          <a:prstGeom prst="ellipse">
            <a:avLst/>
          </a:prstGeom>
          <a:solidFill>
            <a:schemeClr val="bg1"/>
          </a:solidFill>
          <a:ln w="28575">
            <a:solidFill>
              <a:schemeClr val="accent2"/>
            </a:solidFill>
            <a:round/>
          </a:ln>
        </p:spPr>
        <p:txBody>
          <a:bodyPr/>
          <a:lstStyle/>
          <a:p>
            <a:endParaRPr lang="zh-CN" altLang="en-US" sz="1200">
              <a:solidFill>
                <a:schemeClr val="accent2"/>
              </a:solidFill>
              <a:latin typeface="微软雅黑" panose="020B0503020204020204" pitchFamily="34" charset="-122"/>
              <a:ea typeface="微软雅黑" panose="020B0503020204020204" pitchFamily="34" charset="-122"/>
            </a:endParaRPr>
          </a:p>
        </p:txBody>
      </p:sp>
      <p:sp>
        <p:nvSpPr>
          <p:cNvPr id="10" name="Oval 42"/>
          <p:cNvSpPr>
            <a:spLocks noChangeAspect="1" noChangeArrowheads="1"/>
          </p:cNvSpPr>
          <p:nvPr/>
        </p:nvSpPr>
        <p:spPr bwMode="auto">
          <a:xfrm>
            <a:off x="5229085" y="3811962"/>
            <a:ext cx="119016" cy="119016"/>
          </a:xfrm>
          <a:prstGeom prst="ellipse">
            <a:avLst/>
          </a:prstGeom>
          <a:solidFill>
            <a:schemeClr val="bg1"/>
          </a:solidFill>
          <a:ln w="28575">
            <a:solidFill>
              <a:schemeClr val="accent2"/>
            </a:solidFill>
            <a:round/>
          </a:ln>
        </p:spPr>
        <p:txBody>
          <a:bodyPr/>
          <a:lstStyle/>
          <a:p>
            <a:endParaRPr lang="zh-CN" altLang="en-US" sz="1200">
              <a:solidFill>
                <a:schemeClr val="accent2"/>
              </a:solidFill>
              <a:latin typeface="微软雅黑" panose="020B0503020204020204" pitchFamily="34" charset="-122"/>
              <a:ea typeface="微软雅黑" panose="020B0503020204020204" pitchFamily="34" charset="-122"/>
            </a:endParaRPr>
          </a:p>
        </p:txBody>
      </p:sp>
      <p:sp>
        <p:nvSpPr>
          <p:cNvPr id="12" name="TextBox 23"/>
          <p:cNvSpPr txBox="1">
            <a:spLocks noChangeArrowheads="1"/>
          </p:cNvSpPr>
          <p:nvPr/>
        </p:nvSpPr>
        <p:spPr bwMode="auto">
          <a:xfrm>
            <a:off x="2509570" y="3717741"/>
            <a:ext cx="21434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200" dirty="0">
                <a:solidFill>
                  <a:schemeClr val="accent2"/>
                </a:solidFill>
                <a:latin typeface="微软雅黑" panose="020B0503020204020204" pitchFamily="34" charset="-122"/>
                <a:ea typeface="微软雅黑" panose="020B0503020204020204" pitchFamily="34" charset="-122"/>
              </a:rPr>
              <a:t>问题评估</a:t>
            </a:r>
            <a:endParaRPr lang="zh-CN" altLang="en-US" sz="1200" dirty="0">
              <a:solidFill>
                <a:schemeClr val="accent2"/>
              </a:solidFill>
              <a:latin typeface="微软雅黑" panose="020B0503020204020204" pitchFamily="34" charset="-122"/>
              <a:ea typeface="微软雅黑" panose="020B0503020204020204" pitchFamily="34" charset="-122"/>
            </a:endParaRPr>
          </a:p>
        </p:txBody>
      </p:sp>
      <p:sp>
        <p:nvSpPr>
          <p:cNvPr id="17" name="TextBox 26"/>
          <p:cNvSpPr txBox="1">
            <a:spLocks noChangeArrowheads="1"/>
          </p:cNvSpPr>
          <p:nvPr/>
        </p:nvSpPr>
        <p:spPr bwMode="auto">
          <a:xfrm>
            <a:off x="5340961" y="3697707"/>
            <a:ext cx="19982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200">
                <a:solidFill>
                  <a:schemeClr val="accent2"/>
                </a:solidFill>
                <a:latin typeface="微软雅黑" panose="020B0503020204020204" pitchFamily="34" charset="-122"/>
                <a:ea typeface="微软雅黑" panose="020B0503020204020204" pitchFamily="34" charset="-122"/>
              </a:rPr>
              <a:t>论文总结</a:t>
            </a:r>
            <a:endParaRPr lang="zh-CN" altLang="en-US" sz="1200">
              <a:solidFill>
                <a:schemeClr val="accent2"/>
              </a:solidFill>
              <a:latin typeface="微软雅黑" panose="020B0503020204020204" pitchFamily="34" charset="-122"/>
              <a:ea typeface="微软雅黑" panose="020B0503020204020204" pitchFamily="34" charset="-122"/>
            </a:endParaRPr>
          </a:p>
        </p:txBody>
      </p:sp>
      <p:sp>
        <p:nvSpPr>
          <p:cNvPr id="21" name="Oval 41"/>
          <p:cNvSpPr>
            <a:spLocks noChangeAspect="1" noChangeArrowheads="1"/>
          </p:cNvSpPr>
          <p:nvPr/>
        </p:nvSpPr>
        <p:spPr bwMode="auto">
          <a:xfrm>
            <a:off x="2397695" y="4071617"/>
            <a:ext cx="129727" cy="117825"/>
          </a:xfrm>
          <a:prstGeom prst="ellipse">
            <a:avLst/>
          </a:prstGeom>
          <a:solidFill>
            <a:schemeClr val="bg1"/>
          </a:solidFill>
          <a:ln w="28575">
            <a:solidFill>
              <a:schemeClr val="accent2"/>
            </a:solidFill>
            <a:round/>
          </a:ln>
        </p:spPr>
        <p:txBody>
          <a:bodyPr/>
          <a:lstStyle/>
          <a:p>
            <a:endParaRPr lang="zh-CN" altLang="en-US" sz="1200">
              <a:solidFill>
                <a:schemeClr val="accent2"/>
              </a:solidFill>
              <a:latin typeface="微软雅黑" panose="020B0503020204020204" pitchFamily="34" charset="-122"/>
              <a:ea typeface="微软雅黑" panose="020B0503020204020204" pitchFamily="34" charset="-122"/>
            </a:endParaRPr>
          </a:p>
        </p:txBody>
      </p:sp>
      <p:sp>
        <p:nvSpPr>
          <p:cNvPr id="24" name="TextBox 24"/>
          <p:cNvSpPr txBox="1">
            <a:spLocks noChangeArrowheads="1"/>
          </p:cNvSpPr>
          <p:nvPr/>
        </p:nvSpPr>
        <p:spPr bwMode="auto">
          <a:xfrm>
            <a:off x="2509570" y="3993457"/>
            <a:ext cx="21434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200">
                <a:solidFill>
                  <a:schemeClr val="accent2"/>
                </a:solidFill>
                <a:latin typeface="微软雅黑" panose="020B0503020204020204" pitchFamily="34" charset="-122"/>
                <a:ea typeface="微软雅黑" panose="020B0503020204020204" pitchFamily="34" charset="-122"/>
              </a:rPr>
              <a:t>相关建议</a:t>
            </a:r>
            <a:endParaRPr lang="zh-CN" altLang="en-US" sz="1200">
              <a:solidFill>
                <a:schemeClr val="accent2"/>
              </a:solidFill>
              <a:latin typeface="微软雅黑" panose="020B0503020204020204" pitchFamily="34" charset="-122"/>
              <a:ea typeface="微软雅黑" panose="020B0503020204020204" pitchFamily="34" charset="-122"/>
            </a:endParaRPr>
          </a:p>
        </p:txBody>
      </p:sp>
      <p:sp>
        <p:nvSpPr>
          <p:cNvPr id="25" name="Oval 42"/>
          <p:cNvSpPr>
            <a:spLocks noChangeAspect="1" noChangeArrowheads="1"/>
          </p:cNvSpPr>
          <p:nvPr/>
        </p:nvSpPr>
        <p:spPr bwMode="auto">
          <a:xfrm>
            <a:off x="5229085" y="4084664"/>
            <a:ext cx="119016" cy="119016"/>
          </a:xfrm>
          <a:prstGeom prst="ellipse">
            <a:avLst/>
          </a:prstGeom>
          <a:solidFill>
            <a:schemeClr val="bg1"/>
          </a:solidFill>
          <a:ln w="28575">
            <a:solidFill>
              <a:schemeClr val="accent2"/>
            </a:solidFill>
            <a:round/>
          </a:ln>
        </p:spPr>
        <p:txBody>
          <a:bodyPr/>
          <a:lstStyle/>
          <a:p>
            <a:endParaRPr lang="zh-CN" altLang="en-US" sz="1200">
              <a:solidFill>
                <a:schemeClr val="accent2"/>
              </a:solidFill>
              <a:latin typeface="微软雅黑" panose="020B0503020204020204" pitchFamily="34" charset="-122"/>
              <a:ea typeface="微软雅黑" panose="020B0503020204020204" pitchFamily="34" charset="-122"/>
            </a:endParaRPr>
          </a:p>
        </p:txBody>
      </p:sp>
      <p:sp>
        <p:nvSpPr>
          <p:cNvPr id="26" name="TextBox 27"/>
          <p:cNvSpPr txBox="1">
            <a:spLocks noChangeArrowheads="1"/>
          </p:cNvSpPr>
          <p:nvPr/>
        </p:nvSpPr>
        <p:spPr bwMode="auto">
          <a:xfrm>
            <a:off x="5340961" y="3970409"/>
            <a:ext cx="19982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200">
                <a:solidFill>
                  <a:schemeClr val="accent2"/>
                </a:solidFill>
                <a:latin typeface="微软雅黑" panose="020B0503020204020204" pitchFamily="34" charset="-122"/>
                <a:ea typeface="微软雅黑" panose="020B0503020204020204" pitchFamily="34" charset="-122"/>
              </a:rPr>
              <a:t>亮点与不足</a:t>
            </a:r>
            <a:endParaRPr lang="zh-CN" altLang="en-US" sz="1200">
              <a:solidFill>
                <a:schemeClr val="accent2"/>
              </a:solidFill>
              <a:latin typeface="微软雅黑" panose="020B0503020204020204" pitchFamily="34" charset="-122"/>
              <a:ea typeface="微软雅黑" panose="020B0503020204020204" pitchFamily="34" charset="-122"/>
            </a:endParaRPr>
          </a:p>
        </p:txBody>
      </p:sp>
      <p:sp>
        <p:nvSpPr>
          <p:cNvPr id="27" name="Oval 42"/>
          <p:cNvSpPr>
            <a:spLocks noChangeAspect="1" noChangeArrowheads="1"/>
          </p:cNvSpPr>
          <p:nvPr/>
        </p:nvSpPr>
        <p:spPr bwMode="auto">
          <a:xfrm>
            <a:off x="5220575" y="4326953"/>
            <a:ext cx="119016" cy="119016"/>
          </a:xfrm>
          <a:prstGeom prst="ellipse">
            <a:avLst/>
          </a:prstGeom>
          <a:solidFill>
            <a:schemeClr val="bg1"/>
          </a:solidFill>
          <a:ln w="28575">
            <a:solidFill>
              <a:schemeClr val="accent2"/>
            </a:solidFill>
            <a:round/>
          </a:ln>
        </p:spPr>
        <p:txBody>
          <a:bodyPr/>
          <a:lstStyle/>
          <a:p>
            <a:endParaRPr lang="zh-CN" altLang="en-US" sz="1100">
              <a:solidFill>
                <a:schemeClr val="accent2"/>
              </a:solidFill>
            </a:endParaRPr>
          </a:p>
        </p:txBody>
      </p:sp>
      <p:sp>
        <p:nvSpPr>
          <p:cNvPr id="28" name="TextBox 90"/>
          <p:cNvSpPr txBox="1">
            <a:spLocks noChangeArrowheads="1"/>
          </p:cNvSpPr>
          <p:nvPr/>
        </p:nvSpPr>
        <p:spPr bwMode="auto">
          <a:xfrm>
            <a:off x="5356201" y="4253642"/>
            <a:ext cx="199827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100" dirty="0">
                <a:solidFill>
                  <a:schemeClr val="accent2"/>
                </a:solidFill>
                <a:latin typeface="微软雅黑" panose="020B0503020204020204" pitchFamily="34" charset="-122"/>
                <a:ea typeface="微软雅黑" panose="020B0503020204020204" pitchFamily="34" charset="-122"/>
              </a:rPr>
              <a:t>参考文献</a:t>
            </a:r>
            <a:endParaRPr lang="zh-CN" altLang="en-US" sz="1100"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 calcmode="lin" valueType="num">
                                      <p:cBhvr>
                                        <p:cTn id="9" dur="500" fill="hold"/>
                                        <p:tgtEl>
                                          <p:spTgt spid="19"/>
                                        </p:tgtEl>
                                        <p:attrNameLst>
                                          <p:attrName>style.rotation</p:attrName>
                                        </p:attrNameLst>
                                      </p:cBhvr>
                                      <p:tavLst>
                                        <p:tav tm="0">
                                          <p:val>
                                            <p:fltVal val="90"/>
                                          </p:val>
                                        </p:tav>
                                        <p:tav tm="100000">
                                          <p:val>
                                            <p:fltVal val="0"/>
                                          </p:val>
                                        </p:tav>
                                      </p:tavLst>
                                    </p:anim>
                                    <p:animEffect transition="in" filter="fade">
                                      <p:cBhvr>
                                        <p:cTn id="10" dur="500"/>
                                        <p:tgtEl>
                                          <p:spTgt spid="19"/>
                                        </p:tgtEl>
                                      </p:cBhvr>
                                    </p:animEffect>
                                  </p:childTnLst>
                                </p:cTn>
                              </p:par>
                              <p:par>
                                <p:cTn id="11" presetID="2" presetClass="entr" presetSubtype="12" fill="hold" grpId="0" nodeType="withEffect">
                                  <p:stCondLst>
                                    <p:cond delay="10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12" fill="hold" grpId="0" nodeType="withEffect">
                                  <p:stCondLst>
                                    <p:cond delay="30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2" presetClass="entr" presetSubtype="8" fill="hold" grpId="0" nodeType="withEffect">
                                  <p:stCondLst>
                                    <p:cond delay="10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par>
                                <p:cTn id="22" presetID="22" presetClass="entr" presetSubtype="8" fill="hold" grpId="0" nodeType="withEffect">
                                  <p:stCondLst>
                                    <p:cond delay="30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nodeType="clickEffect">
                                  <p:stCondLst>
                                    <p:cond delay="0"/>
                                  </p:stCondLst>
                                  <p:childTnLst>
                                    <p:set>
                                      <p:cBhvr>
                                        <p:cTn id="35" dur="1" fill="hold">
                                          <p:stCondLst>
                                            <p:cond delay="0"/>
                                          </p:stCondLst>
                                        </p:cTn>
                                        <p:tgtEl>
                                          <p:spTgt spid="18">
                                            <p:txEl>
                                              <p:pRg st="0" end="0"/>
                                            </p:txEl>
                                          </p:spTgt>
                                        </p:tgtEl>
                                        <p:attrNameLst>
                                          <p:attrName>style.visibility</p:attrName>
                                        </p:attrNameLst>
                                      </p:cBhvr>
                                      <p:to>
                                        <p:strVal val="visible"/>
                                      </p:to>
                                    </p:set>
                                    <p:anim calcmode="lin" valueType="num">
                                      <p:cBhvr additive="base">
                                        <p:cTn id="36" dur="500"/>
                                        <p:tgtEl>
                                          <p:spTgt spid="18">
                                            <p:txEl>
                                              <p:pRg st="0" end="0"/>
                                            </p:txEl>
                                          </p:spTgt>
                                        </p:tgtEl>
                                        <p:attrNameLst>
                                          <p:attrName>ppt_y</p:attrName>
                                        </p:attrNameLst>
                                      </p:cBhvr>
                                      <p:tavLst>
                                        <p:tav tm="0">
                                          <p:val>
                                            <p:strVal val="#ppt_y+#ppt_h*1.125000"/>
                                          </p:val>
                                        </p:tav>
                                        <p:tav tm="100000">
                                          <p:val>
                                            <p:strVal val="#ppt_y"/>
                                          </p:val>
                                        </p:tav>
                                      </p:tavLst>
                                    </p:anim>
                                    <p:animEffect transition="in" filter="wipe(up)">
                                      <p:cBhvr>
                                        <p:cTn id="37" dur="500"/>
                                        <p:tgtEl>
                                          <p:spTgt spid="18">
                                            <p:txEl>
                                              <p:pRg st="0" end="0"/>
                                            </p:txEl>
                                          </p:spTgt>
                                        </p:tgtEl>
                                      </p:cBhvr>
                                    </p:animEffect>
                                  </p:childTnLst>
                                </p:cTn>
                              </p:par>
                              <p:par>
                                <p:cTn id="38" presetID="2" presetClass="entr" presetSubtype="12" fill="hold" grpId="0" nodeType="withEffect">
                                  <p:stCondLst>
                                    <p:cond delay="20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0-#ppt_w/2"/>
                                          </p:val>
                                        </p:tav>
                                        <p:tav tm="100000">
                                          <p:val>
                                            <p:strVal val="#ppt_x"/>
                                          </p:val>
                                        </p:tav>
                                      </p:tavLst>
                                    </p:anim>
                                    <p:anim calcmode="lin" valueType="num">
                                      <p:cBhvr additive="base">
                                        <p:cTn id="41" dur="500" fill="hold"/>
                                        <p:tgtEl>
                                          <p:spTgt spid="21"/>
                                        </p:tgtEl>
                                        <p:attrNameLst>
                                          <p:attrName>ppt_y</p:attrName>
                                        </p:attrNameLst>
                                      </p:cBhvr>
                                      <p:tavLst>
                                        <p:tav tm="0">
                                          <p:val>
                                            <p:strVal val="1+#ppt_h/2"/>
                                          </p:val>
                                        </p:tav>
                                        <p:tav tm="100000">
                                          <p:val>
                                            <p:strVal val="#ppt_y"/>
                                          </p:val>
                                        </p:tav>
                                      </p:tavLst>
                                    </p:anim>
                                  </p:childTnLst>
                                </p:cTn>
                              </p:par>
                              <p:par>
                                <p:cTn id="42" presetID="2" presetClass="entr" presetSubtype="12" fill="hold" grpId="0" nodeType="withEffect">
                                  <p:stCondLst>
                                    <p:cond delay="40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0-#ppt_w/2"/>
                                          </p:val>
                                        </p:tav>
                                        <p:tav tm="100000">
                                          <p:val>
                                            <p:strVal val="#ppt_x"/>
                                          </p:val>
                                        </p:tav>
                                      </p:tavLst>
                                    </p:anim>
                                    <p:anim calcmode="lin" valueType="num">
                                      <p:cBhvr additive="base">
                                        <p:cTn id="45" dur="500" fill="hold"/>
                                        <p:tgtEl>
                                          <p:spTgt spid="25"/>
                                        </p:tgtEl>
                                        <p:attrNameLst>
                                          <p:attrName>ppt_y</p:attrName>
                                        </p:attrNameLst>
                                      </p:cBhvr>
                                      <p:tavLst>
                                        <p:tav tm="0">
                                          <p:val>
                                            <p:strVal val="1+#ppt_h/2"/>
                                          </p:val>
                                        </p:tav>
                                        <p:tav tm="100000">
                                          <p:val>
                                            <p:strVal val="#ppt_y"/>
                                          </p:val>
                                        </p:tav>
                                      </p:tavLst>
                                    </p:anim>
                                  </p:childTnLst>
                                </p:cTn>
                              </p:par>
                              <p:par>
                                <p:cTn id="46" presetID="22" presetClass="entr" presetSubtype="8" fill="hold" grpId="0" nodeType="withEffect">
                                  <p:stCondLst>
                                    <p:cond delay="200"/>
                                  </p:stCondLst>
                                  <p:childTnLst>
                                    <p:set>
                                      <p:cBhvr>
                                        <p:cTn id="47" dur="1" fill="hold">
                                          <p:stCondLst>
                                            <p:cond delay="0"/>
                                          </p:stCondLst>
                                        </p:cTn>
                                        <p:tgtEl>
                                          <p:spTgt spid="24"/>
                                        </p:tgtEl>
                                        <p:attrNameLst>
                                          <p:attrName>style.visibility</p:attrName>
                                        </p:attrNameLst>
                                      </p:cBhvr>
                                      <p:to>
                                        <p:strVal val="visible"/>
                                      </p:to>
                                    </p:set>
                                    <p:animEffect transition="in" filter="wipe(left)">
                                      <p:cBhvr>
                                        <p:cTn id="48" dur="500"/>
                                        <p:tgtEl>
                                          <p:spTgt spid="24"/>
                                        </p:tgtEl>
                                      </p:cBhvr>
                                    </p:animEffect>
                                  </p:childTnLst>
                                </p:cTn>
                              </p:par>
                              <p:par>
                                <p:cTn id="49" presetID="22" presetClass="entr" presetSubtype="8" fill="hold" grpId="0" nodeType="withEffect">
                                  <p:stCondLst>
                                    <p:cond delay="40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cTn>
                              </p:par>
                              <p:par>
                                <p:cTn id="52" presetID="2" presetClass="entr" presetSubtype="12" fill="hold" grpId="0" nodeType="withEffect">
                                  <p:stCondLst>
                                    <p:cond delay="400"/>
                                  </p:stCondLst>
                                  <p:childTnLst>
                                    <p:set>
                                      <p:cBhvr>
                                        <p:cTn id="53" dur="1" fill="hold">
                                          <p:stCondLst>
                                            <p:cond delay="0"/>
                                          </p:stCondLst>
                                        </p:cTn>
                                        <p:tgtEl>
                                          <p:spTgt spid="27"/>
                                        </p:tgtEl>
                                        <p:attrNameLst>
                                          <p:attrName>style.visibility</p:attrName>
                                        </p:attrNameLst>
                                      </p:cBhvr>
                                      <p:to>
                                        <p:strVal val="visible"/>
                                      </p:to>
                                    </p:set>
                                    <p:anim calcmode="lin" valueType="num">
                                      <p:cBhvr additive="base">
                                        <p:cTn id="54" dur="500" fill="hold"/>
                                        <p:tgtEl>
                                          <p:spTgt spid="27"/>
                                        </p:tgtEl>
                                        <p:attrNameLst>
                                          <p:attrName>ppt_x</p:attrName>
                                        </p:attrNameLst>
                                      </p:cBhvr>
                                      <p:tavLst>
                                        <p:tav tm="0">
                                          <p:val>
                                            <p:strVal val="0-#ppt_w/2"/>
                                          </p:val>
                                        </p:tav>
                                        <p:tav tm="100000">
                                          <p:val>
                                            <p:strVal val="#ppt_x"/>
                                          </p:val>
                                        </p:tav>
                                      </p:tavLst>
                                    </p:anim>
                                    <p:anim calcmode="lin" valueType="num">
                                      <p:cBhvr additive="base">
                                        <p:cTn id="55" dur="500" fill="hold"/>
                                        <p:tgtEl>
                                          <p:spTgt spid="27"/>
                                        </p:tgtEl>
                                        <p:attrNameLst>
                                          <p:attrName>ppt_y</p:attrName>
                                        </p:attrNameLst>
                                      </p:cBhvr>
                                      <p:tavLst>
                                        <p:tav tm="0">
                                          <p:val>
                                            <p:strVal val="1+#ppt_h/2"/>
                                          </p:val>
                                        </p:tav>
                                        <p:tav tm="100000">
                                          <p:val>
                                            <p:strVal val="#ppt_y"/>
                                          </p:val>
                                        </p:tav>
                                      </p:tavLst>
                                    </p:anim>
                                  </p:childTnLst>
                                </p:cTn>
                              </p:par>
                              <p:par>
                                <p:cTn id="56" presetID="22" presetClass="entr" presetSubtype="8" fill="hold" grpId="0" nodeType="withEffect">
                                  <p:stCondLst>
                                    <p:cond delay="400"/>
                                  </p:stCondLst>
                                  <p:childTnLst>
                                    <p:set>
                                      <p:cBhvr>
                                        <p:cTn id="57" dur="1" fill="hold">
                                          <p:stCondLst>
                                            <p:cond delay="0"/>
                                          </p:stCondLst>
                                        </p:cTn>
                                        <p:tgtEl>
                                          <p:spTgt spid="28"/>
                                        </p:tgtEl>
                                        <p:attrNameLst>
                                          <p:attrName>style.visibility</p:attrName>
                                        </p:attrNameLst>
                                      </p:cBhvr>
                                      <p:to>
                                        <p:strVal val="visible"/>
                                      </p:to>
                                    </p:set>
                                    <p:animEffect transition="in" filter="wipe(left)">
                                      <p:cBhvr>
                                        <p:cTn id="5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10" grpId="0" animBg="1" autoUpdateAnimBg="0"/>
      <p:bldP spid="12" grpId="0" autoUpdateAnimBg="0"/>
      <p:bldP spid="17" grpId="0" autoUpdateAnimBg="0"/>
      <p:bldP spid="21" grpId="0" animBg="1" autoUpdateAnimBg="0"/>
      <p:bldP spid="24" grpId="0" autoUpdateAnimBg="0"/>
      <p:bldP spid="25" grpId="0" animBg="1" autoUpdateAnimBg="0"/>
      <p:bldP spid="26" grpId="0" autoUpdateAnimBg="0"/>
      <p:bldP spid="27" grpId="0" animBg="1" autoUpdateAnimBg="0"/>
      <p:bldP spid="28"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94772" y="139059"/>
            <a:ext cx="1415772" cy="461665"/>
          </a:xfrm>
          <a:prstGeom prst="rect">
            <a:avLst/>
          </a:prstGeom>
        </p:spPr>
        <p:txBody>
          <a:bodyPr wrap="none">
            <a:spAutoFit/>
          </a:bodyPr>
          <a:lstStyle/>
          <a:p>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问题评估</a:t>
            </a:r>
            <a:endPar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209483" y="246619"/>
            <a:ext cx="264319" cy="277967"/>
            <a:chOff x="7687634" y="482963"/>
            <a:chExt cx="264319" cy="277967"/>
          </a:xfrm>
        </p:grpSpPr>
        <p:sp>
          <p:nvSpPr>
            <p:cNvPr id="13" name="矩形 12"/>
            <p:cNvSpPr/>
            <p:nvPr/>
          </p:nvSpPr>
          <p:spPr>
            <a:xfrm>
              <a:off x="7687634" y="482963"/>
              <a:ext cx="231880" cy="23188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7714007" y="522984"/>
              <a:ext cx="237946" cy="23794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矩形 36"/>
          <p:cNvSpPr/>
          <p:nvPr/>
        </p:nvSpPr>
        <p:spPr>
          <a:xfrm>
            <a:off x="7724632" y="220947"/>
            <a:ext cx="1419367" cy="385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8" name="组合 16"/>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804288" y="245628"/>
            <a:ext cx="924862" cy="3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矩形 4"/>
          <p:cNvSpPr>
            <a:spLocks noChangeArrowheads="1"/>
          </p:cNvSpPr>
          <p:nvPr/>
        </p:nvSpPr>
        <p:spPr bwMode="auto">
          <a:xfrm>
            <a:off x="1150159" y="3109331"/>
            <a:ext cx="1610286" cy="1595896"/>
          </a:xfrm>
          <a:prstGeom prst="rect">
            <a:avLst/>
          </a:prstGeom>
          <a:noFill/>
          <a:ln w="9525">
            <a:solidFill>
              <a:schemeClr val="accent2"/>
            </a:solidFill>
            <a:bevel/>
          </a:ln>
        </p:spPr>
        <p:txBody>
          <a:bodyPr/>
          <a:lstStyle/>
          <a:p>
            <a:endParaRPr lang="zh-CN" altLang="en-US" sz="1350"/>
          </a:p>
        </p:txBody>
      </p:sp>
      <p:sp>
        <p:nvSpPr>
          <p:cNvPr id="40" name="Oval 6"/>
          <p:cNvSpPr>
            <a:spLocks noChangeArrowheads="1"/>
          </p:cNvSpPr>
          <p:nvPr/>
        </p:nvSpPr>
        <p:spPr bwMode="auto">
          <a:xfrm>
            <a:off x="1270364" y="1193458"/>
            <a:ext cx="1324649" cy="1324648"/>
          </a:xfrm>
          <a:prstGeom prst="ellipse">
            <a:avLst/>
          </a:prstGeom>
          <a:noFill/>
          <a:ln>
            <a:solidFill>
              <a:schemeClr val="accent2"/>
            </a:solidFill>
            <a:prstDash val="sysDash"/>
          </a:ln>
        </p:spPr>
        <p:txBody>
          <a:bodyPr/>
          <a:lstStyle/>
          <a:p>
            <a:endParaRPr lang="zh-CN" altLang="en-US" sz="1350"/>
          </a:p>
        </p:txBody>
      </p:sp>
      <p:sp>
        <p:nvSpPr>
          <p:cNvPr id="41" name="Oval 7"/>
          <p:cNvSpPr>
            <a:spLocks noChangeArrowheads="1"/>
          </p:cNvSpPr>
          <p:nvPr/>
        </p:nvSpPr>
        <p:spPr bwMode="auto">
          <a:xfrm>
            <a:off x="1287026" y="1251775"/>
            <a:ext cx="333245" cy="332055"/>
          </a:xfrm>
          <a:prstGeom prst="ellipse">
            <a:avLst/>
          </a:prstGeom>
          <a:solidFill>
            <a:schemeClr val="bg1"/>
          </a:solidFill>
          <a:ln w="38100">
            <a:solidFill>
              <a:schemeClr val="accent2"/>
            </a:solidFill>
            <a:round/>
          </a:ln>
        </p:spPr>
        <p:txBody>
          <a:bodyPr/>
          <a:lstStyle/>
          <a:p>
            <a:pPr algn="ctr"/>
            <a:r>
              <a:rPr lang="en-US" altLang="zh-CN" sz="1350" b="1">
                <a:solidFill>
                  <a:schemeClr val="accent2"/>
                </a:solidFill>
                <a:latin typeface="微软雅黑" panose="020B0503020204020204" pitchFamily="34" charset="-122"/>
                <a:ea typeface="微软雅黑" panose="020B0503020204020204" pitchFamily="34" charset="-122"/>
              </a:rPr>
              <a:t>A</a:t>
            </a:r>
            <a:endParaRPr lang="zh-CN" altLang="en-US" sz="1350" b="1">
              <a:solidFill>
                <a:schemeClr val="accent2"/>
              </a:solidFill>
              <a:latin typeface="微软雅黑" panose="020B0503020204020204" pitchFamily="34" charset="-122"/>
              <a:ea typeface="微软雅黑" panose="020B0503020204020204" pitchFamily="34" charset="-122"/>
            </a:endParaRPr>
          </a:p>
        </p:txBody>
      </p:sp>
      <p:sp>
        <p:nvSpPr>
          <p:cNvPr id="42" name="Oval 8"/>
          <p:cNvSpPr>
            <a:spLocks noChangeArrowheads="1"/>
          </p:cNvSpPr>
          <p:nvPr/>
        </p:nvSpPr>
        <p:spPr bwMode="auto">
          <a:xfrm>
            <a:off x="3046083" y="1193458"/>
            <a:ext cx="1324649" cy="1324648"/>
          </a:xfrm>
          <a:prstGeom prst="ellipse">
            <a:avLst/>
          </a:prstGeom>
          <a:noFill/>
          <a:ln w="9525">
            <a:solidFill>
              <a:schemeClr val="accent2"/>
            </a:solidFill>
            <a:prstDash val="sysDash"/>
            <a:round/>
          </a:ln>
        </p:spPr>
        <p:txBody>
          <a:bodyPr/>
          <a:lstStyle/>
          <a:p>
            <a:endParaRPr lang="zh-CN" altLang="en-US" sz="1350"/>
          </a:p>
        </p:txBody>
      </p:sp>
      <p:sp>
        <p:nvSpPr>
          <p:cNvPr id="43" name="Oval 9"/>
          <p:cNvSpPr>
            <a:spLocks noChangeArrowheads="1"/>
          </p:cNvSpPr>
          <p:nvPr/>
        </p:nvSpPr>
        <p:spPr bwMode="auto">
          <a:xfrm>
            <a:off x="3063936" y="1251775"/>
            <a:ext cx="332054" cy="332055"/>
          </a:xfrm>
          <a:prstGeom prst="ellipse">
            <a:avLst/>
          </a:prstGeom>
          <a:solidFill>
            <a:schemeClr val="bg1"/>
          </a:solidFill>
          <a:ln w="38100">
            <a:solidFill>
              <a:schemeClr val="accent2"/>
            </a:solidFill>
            <a:round/>
          </a:ln>
        </p:spPr>
        <p:txBody>
          <a:bodyPr/>
          <a:lstStyle/>
          <a:p>
            <a:pPr algn="ctr"/>
            <a:r>
              <a:rPr lang="en-US" altLang="zh-CN" sz="1350" b="1">
                <a:solidFill>
                  <a:schemeClr val="accent2"/>
                </a:solidFill>
                <a:latin typeface="微软雅黑" panose="020B0503020204020204" pitchFamily="34" charset="-122"/>
                <a:ea typeface="微软雅黑" panose="020B0503020204020204" pitchFamily="34" charset="-122"/>
              </a:rPr>
              <a:t>B</a:t>
            </a:r>
            <a:endParaRPr lang="zh-CN" altLang="en-US" sz="1350" b="1">
              <a:solidFill>
                <a:schemeClr val="accent2"/>
              </a:solidFill>
              <a:latin typeface="微软雅黑" panose="020B0503020204020204" pitchFamily="34" charset="-122"/>
              <a:ea typeface="微软雅黑" panose="020B0503020204020204" pitchFamily="34" charset="-122"/>
            </a:endParaRPr>
          </a:p>
        </p:txBody>
      </p:sp>
      <p:sp>
        <p:nvSpPr>
          <p:cNvPr id="44" name="Oval 10"/>
          <p:cNvSpPr>
            <a:spLocks noChangeArrowheads="1"/>
          </p:cNvSpPr>
          <p:nvPr/>
        </p:nvSpPr>
        <p:spPr bwMode="auto">
          <a:xfrm>
            <a:off x="4842035" y="1193458"/>
            <a:ext cx="1324648" cy="1324648"/>
          </a:xfrm>
          <a:prstGeom prst="ellipse">
            <a:avLst/>
          </a:prstGeom>
          <a:noFill/>
          <a:ln w="9525">
            <a:solidFill>
              <a:schemeClr val="accent2"/>
            </a:solidFill>
            <a:prstDash val="sysDash"/>
            <a:round/>
          </a:ln>
        </p:spPr>
        <p:txBody>
          <a:bodyPr/>
          <a:lstStyle/>
          <a:p>
            <a:endParaRPr lang="zh-CN" altLang="en-US" sz="1350"/>
          </a:p>
        </p:txBody>
      </p:sp>
      <p:sp>
        <p:nvSpPr>
          <p:cNvPr id="45" name="Oval 11"/>
          <p:cNvSpPr>
            <a:spLocks noChangeArrowheads="1"/>
          </p:cNvSpPr>
          <p:nvPr/>
        </p:nvSpPr>
        <p:spPr bwMode="auto">
          <a:xfrm>
            <a:off x="4859887" y="1251775"/>
            <a:ext cx="332055" cy="332055"/>
          </a:xfrm>
          <a:prstGeom prst="ellipse">
            <a:avLst/>
          </a:prstGeom>
          <a:solidFill>
            <a:schemeClr val="bg1"/>
          </a:solidFill>
          <a:ln w="38100">
            <a:solidFill>
              <a:schemeClr val="accent2"/>
            </a:solidFill>
            <a:round/>
          </a:ln>
        </p:spPr>
        <p:txBody>
          <a:bodyPr/>
          <a:lstStyle/>
          <a:p>
            <a:pPr algn="ctr"/>
            <a:r>
              <a:rPr lang="en-US" altLang="zh-CN" sz="1350" b="1">
                <a:solidFill>
                  <a:schemeClr val="accent2"/>
                </a:solidFill>
                <a:latin typeface="微软雅黑" panose="020B0503020204020204" pitchFamily="34" charset="-122"/>
                <a:ea typeface="微软雅黑" panose="020B0503020204020204" pitchFamily="34" charset="-122"/>
              </a:rPr>
              <a:t>C</a:t>
            </a:r>
            <a:endParaRPr lang="zh-CN" altLang="en-US" sz="1350" b="1">
              <a:solidFill>
                <a:schemeClr val="accent2"/>
              </a:solidFill>
              <a:latin typeface="微软雅黑" panose="020B0503020204020204" pitchFamily="34" charset="-122"/>
              <a:ea typeface="微软雅黑" panose="020B0503020204020204" pitchFamily="34" charset="-122"/>
            </a:endParaRPr>
          </a:p>
        </p:txBody>
      </p:sp>
      <p:sp>
        <p:nvSpPr>
          <p:cNvPr id="46" name="Oval 12"/>
          <p:cNvSpPr>
            <a:spLocks noChangeArrowheads="1"/>
          </p:cNvSpPr>
          <p:nvPr/>
        </p:nvSpPr>
        <p:spPr bwMode="auto">
          <a:xfrm>
            <a:off x="6641557" y="1193458"/>
            <a:ext cx="1323458" cy="1324648"/>
          </a:xfrm>
          <a:prstGeom prst="ellipse">
            <a:avLst/>
          </a:prstGeom>
          <a:noFill/>
          <a:ln w="9525">
            <a:solidFill>
              <a:schemeClr val="accent2"/>
            </a:solidFill>
            <a:prstDash val="sysDash"/>
            <a:round/>
          </a:ln>
        </p:spPr>
        <p:txBody>
          <a:bodyPr/>
          <a:lstStyle/>
          <a:p>
            <a:endParaRPr lang="zh-CN" altLang="en-US" sz="1350"/>
          </a:p>
        </p:txBody>
      </p:sp>
      <p:sp>
        <p:nvSpPr>
          <p:cNvPr id="47" name="Oval 13"/>
          <p:cNvSpPr>
            <a:spLocks noChangeArrowheads="1"/>
          </p:cNvSpPr>
          <p:nvPr/>
        </p:nvSpPr>
        <p:spPr bwMode="auto">
          <a:xfrm>
            <a:off x="6658219" y="1251775"/>
            <a:ext cx="332054" cy="332055"/>
          </a:xfrm>
          <a:prstGeom prst="ellipse">
            <a:avLst/>
          </a:prstGeom>
          <a:solidFill>
            <a:schemeClr val="bg1"/>
          </a:solidFill>
          <a:ln w="38100">
            <a:solidFill>
              <a:schemeClr val="accent2"/>
            </a:solidFill>
            <a:round/>
          </a:ln>
        </p:spPr>
        <p:txBody>
          <a:bodyPr/>
          <a:lstStyle/>
          <a:p>
            <a:pPr algn="ctr"/>
            <a:r>
              <a:rPr lang="en-US" altLang="zh-CN" sz="1350" b="1">
                <a:solidFill>
                  <a:schemeClr val="accent2"/>
                </a:solidFill>
                <a:latin typeface="微软雅黑" panose="020B0503020204020204" pitchFamily="34" charset="-122"/>
                <a:ea typeface="微软雅黑" panose="020B0503020204020204" pitchFamily="34" charset="-122"/>
              </a:rPr>
              <a:t>D</a:t>
            </a:r>
            <a:endParaRPr lang="zh-CN" altLang="en-US" sz="1350" b="1">
              <a:solidFill>
                <a:schemeClr val="accent2"/>
              </a:solidFill>
              <a:latin typeface="微软雅黑" panose="020B0503020204020204" pitchFamily="34" charset="-122"/>
              <a:ea typeface="微软雅黑" panose="020B0503020204020204" pitchFamily="34" charset="-122"/>
            </a:endParaRPr>
          </a:p>
        </p:txBody>
      </p:sp>
      <p:sp>
        <p:nvSpPr>
          <p:cNvPr id="48" name="Freeform 14"/>
          <p:cNvSpPr>
            <a:spLocks noEditPoints="1"/>
          </p:cNvSpPr>
          <p:nvPr/>
        </p:nvSpPr>
        <p:spPr bwMode="auto">
          <a:xfrm>
            <a:off x="1635744" y="1596922"/>
            <a:ext cx="636735" cy="474874"/>
          </a:xfrm>
          <a:custGeom>
            <a:avLst/>
            <a:gdLst>
              <a:gd name="T0" fmla="*/ 2147483647 w 1167"/>
              <a:gd name="T1" fmla="*/ 2147483647 h 868"/>
              <a:gd name="T2" fmla="*/ 2147483647 w 1167"/>
              <a:gd name="T3" fmla="*/ 2147483647 h 868"/>
              <a:gd name="T4" fmla="*/ 2147483647 w 1167"/>
              <a:gd name="T5" fmla="*/ 2147483647 h 868"/>
              <a:gd name="T6" fmla="*/ 2147483647 w 1167"/>
              <a:gd name="T7" fmla="*/ 2147483647 h 868"/>
              <a:gd name="T8" fmla="*/ 2147483647 w 1167"/>
              <a:gd name="T9" fmla="*/ 2147483647 h 868"/>
              <a:gd name="T10" fmla="*/ 2147483647 w 1167"/>
              <a:gd name="T11" fmla="*/ 2147483647 h 868"/>
              <a:gd name="T12" fmla="*/ 2147483647 w 1167"/>
              <a:gd name="T13" fmla="*/ 2147483647 h 868"/>
              <a:gd name="T14" fmla="*/ 2147483647 w 1167"/>
              <a:gd name="T15" fmla="*/ 2147483647 h 868"/>
              <a:gd name="T16" fmla="*/ 2147483647 w 1167"/>
              <a:gd name="T17" fmla="*/ 2147483647 h 868"/>
              <a:gd name="T18" fmla="*/ 2147483647 w 1167"/>
              <a:gd name="T19" fmla="*/ 2147483647 h 868"/>
              <a:gd name="T20" fmla="*/ 2147483647 w 1167"/>
              <a:gd name="T21" fmla="*/ 2147483647 h 868"/>
              <a:gd name="T22" fmla="*/ 2147483647 w 1167"/>
              <a:gd name="T23" fmla="*/ 2147483647 h 868"/>
              <a:gd name="T24" fmla="*/ 2147483647 w 1167"/>
              <a:gd name="T25" fmla="*/ 2147483647 h 868"/>
              <a:gd name="T26" fmla="*/ 2147483647 w 1167"/>
              <a:gd name="T27" fmla="*/ 2147483647 h 868"/>
              <a:gd name="T28" fmla="*/ 2147483647 w 1167"/>
              <a:gd name="T29" fmla="*/ 2147483647 h 868"/>
              <a:gd name="T30" fmla="*/ 2147483647 w 1167"/>
              <a:gd name="T31" fmla="*/ 2147483647 h 868"/>
              <a:gd name="T32" fmla="*/ 2147483647 w 1167"/>
              <a:gd name="T33" fmla="*/ 2147483647 h 868"/>
              <a:gd name="T34" fmla="*/ 385588376 w 1167"/>
              <a:gd name="T35" fmla="*/ 2147483647 h 868"/>
              <a:gd name="T36" fmla="*/ 2147483647 w 1167"/>
              <a:gd name="T37" fmla="*/ 0 h 868"/>
              <a:gd name="T38" fmla="*/ 2147483647 w 1167"/>
              <a:gd name="T39" fmla="*/ 2147483647 h 868"/>
              <a:gd name="T40" fmla="*/ 2147483647 w 1167"/>
              <a:gd name="T41" fmla="*/ 2147483647 h 868"/>
              <a:gd name="T42" fmla="*/ 2147483647 w 1167"/>
              <a:gd name="T43" fmla="*/ 2147483647 h 868"/>
              <a:gd name="T44" fmla="*/ 2147483647 w 1167"/>
              <a:gd name="T45" fmla="*/ 2147483647 h 868"/>
              <a:gd name="T46" fmla="*/ 2147483647 w 1167"/>
              <a:gd name="T47" fmla="*/ 2147483647 h 868"/>
              <a:gd name="T48" fmla="*/ 2147483647 w 1167"/>
              <a:gd name="T49" fmla="*/ 2147483647 h 868"/>
              <a:gd name="T50" fmla="*/ 2147483647 w 1167"/>
              <a:gd name="T51" fmla="*/ 2147483647 h 868"/>
              <a:gd name="T52" fmla="*/ 2147483647 w 1167"/>
              <a:gd name="T53" fmla="*/ 2147483647 h 868"/>
              <a:gd name="T54" fmla="*/ 2147483647 w 1167"/>
              <a:gd name="T55" fmla="*/ 2147483647 h 868"/>
              <a:gd name="T56" fmla="*/ 2147483647 w 1167"/>
              <a:gd name="T57" fmla="*/ 2147483647 h 868"/>
              <a:gd name="T58" fmla="*/ 2147483647 w 1167"/>
              <a:gd name="T59" fmla="*/ 2147483647 h 868"/>
              <a:gd name="T60" fmla="*/ 2147483647 w 1167"/>
              <a:gd name="T61" fmla="*/ 2147483647 h 868"/>
              <a:gd name="T62" fmla="*/ 2147483647 w 1167"/>
              <a:gd name="T63" fmla="*/ 2147483647 h 8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67" h="868">
                <a:moveTo>
                  <a:pt x="480" y="183"/>
                </a:moveTo>
                <a:lnTo>
                  <a:pt x="238" y="459"/>
                </a:lnTo>
                <a:lnTo>
                  <a:pt x="181" y="409"/>
                </a:lnTo>
                <a:lnTo>
                  <a:pt x="426" y="130"/>
                </a:lnTo>
                <a:lnTo>
                  <a:pt x="473" y="77"/>
                </a:lnTo>
                <a:lnTo>
                  <a:pt x="732" y="303"/>
                </a:lnTo>
                <a:lnTo>
                  <a:pt x="901" y="110"/>
                </a:lnTo>
                <a:lnTo>
                  <a:pt x="871" y="84"/>
                </a:lnTo>
                <a:cubicBezTo>
                  <a:pt x="860" y="74"/>
                  <a:pt x="862" y="63"/>
                  <a:pt x="877" y="59"/>
                </a:cubicBezTo>
                <a:lnTo>
                  <a:pt x="923" y="44"/>
                </a:lnTo>
                <a:cubicBezTo>
                  <a:pt x="937" y="40"/>
                  <a:pt x="960" y="33"/>
                  <a:pt x="974" y="28"/>
                </a:cubicBezTo>
                <a:lnTo>
                  <a:pt x="1021" y="14"/>
                </a:lnTo>
                <a:cubicBezTo>
                  <a:pt x="1035" y="10"/>
                  <a:pt x="1044" y="18"/>
                  <a:pt x="1041" y="32"/>
                </a:cubicBezTo>
                <a:lnTo>
                  <a:pt x="1032" y="77"/>
                </a:lnTo>
                <a:cubicBezTo>
                  <a:pt x="1028" y="91"/>
                  <a:pt x="1023" y="115"/>
                  <a:pt x="1020" y="130"/>
                </a:cubicBezTo>
                <a:lnTo>
                  <a:pt x="1011" y="174"/>
                </a:lnTo>
                <a:cubicBezTo>
                  <a:pt x="1008" y="189"/>
                  <a:pt x="997" y="193"/>
                  <a:pt x="986" y="183"/>
                </a:cubicBezTo>
                <a:lnTo>
                  <a:pt x="958" y="159"/>
                </a:lnTo>
                <a:lnTo>
                  <a:pt x="740" y="409"/>
                </a:lnTo>
                <a:lnTo>
                  <a:pt x="740" y="408"/>
                </a:lnTo>
                <a:lnTo>
                  <a:pt x="739" y="409"/>
                </a:lnTo>
                <a:lnTo>
                  <a:pt x="480" y="183"/>
                </a:lnTo>
                <a:close/>
                <a:moveTo>
                  <a:pt x="1131" y="795"/>
                </a:moveTo>
                <a:cubicBezTo>
                  <a:pt x="1151" y="795"/>
                  <a:pt x="1167" y="812"/>
                  <a:pt x="1167" y="832"/>
                </a:cubicBezTo>
                <a:cubicBezTo>
                  <a:pt x="1167" y="852"/>
                  <a:pt x="1151" y="868"/>
                  <a:pt x="1131" y="868"/>
                </a:cubicBezTo>
                <a:lnTo>
                  <a:pt x="1046" y="868"/>
                </a:lnTo>
                <a:lnTo>
                  <a:pt x="905" y="868"/>
                </a:lnTo>
                <a:lnTo>
                  <a:pt x="804" y="868"/>
                </a:lnTo>
                <a:lnTo>
                  <a:pt x="662" y="868"/>
                </a:lnTo>
                <a:lnTo>
                  <a:pt x="561" y="868"/>
                </a:lnTo>
                <a:lnTo>
                  <a:pt x="419" y="868"/>
                </a:lnTo>
                <a:lnTo>
                  <a:pt x="317" y="868"/>
                </a:lnTo>
                <a:lnTo>
                  <a:pt x="176" y="868"/>
                </a:lnTo>
                <a:lnTo>
                  <a:pt x="38" y="868"/>
                </a:lnTo>
                <a:cubicBezTo>
                  <a:pt x="17" y="868"/>
                  <a:pt x="1" y="852"/>
                  <a:pt x="1" y="832"/>
                </a:cubicBezTo>
                <a:lnTo>
                  <a:pt x="0" y="37"/>
                </a:lnTo>
                <a:cubicBezTo>
                  <a:pt x="0" y="17"/>
                  <a:pt x="16" y="0"/>
                  <a:pt x="37" y="0"/>
                </a:cubicBezTo>
                <a:cubicBezTo>
                  <a:pt x="57" y="0"/>
                  <a:pt x="73" y="17"/>
                  <a:pt x="73" y="37"/>
                </a:cubicBezTo>
                <a:lnTo>
                  <a:pt x="74" y="795"/>
                </a:lnTo>
                <a:lnTo>
                  <a:pt x="176" y="795"/>
                </a:lnTo>
                <a:lnTo>
                  <a:pt x="176" y="629"/>
                </a:lnTo>
                <a:cubicBezTo>
                  <a:pt x="176" y="609"/>
                  <a:pt x="193" y="593"/>
                  <a:pt x="213" y="593"/>
                </a:cubicBezTo>
                <a:lnTo>
                  <a:pt x="281" y="593"/>
                </a:lnTo>
                <a:cubicBezTo>
                  <a:pt x="301" y="593"/>
                  <a:pt x="317" y="609"/>
                  <a:pt x="317" y="629"/>
                </a:cubicBezTo>
                <a:lnTo>
                  <a:pt x="317" y="795"/>
                </a:lnTo>
                <a:lnTo>
                  <a:pt x="419" y="795"/>
                </a:lnTo>
                <a:lnTo>
                  <a:pt x="419" y="376"/>
                </a:lnTo>
                <a:cubicBezTo>
                  <a:pt x="419" y="356"/>
                  <a:pt x="436" y="339"/>
                  <a:pt x="456" y="339"/>
                </a:cubicBezTo>
                <a:lnTo>
                  <a:pt x="523" y="339"/>
                </a:lnTo>
                <a:cubicBezTo>
                  <a:pt x="544" y="339"/>
                  <a:pt x="561" y="356"/>
                  <a:pt x="561" y="376"/>
                </a:cubicBezTo>
                <a:lnTo>
                  <a:pt x="561" y="795"/>
                </a:lnTo>
                <a:lnTo>
                  <a:pt x="662" y="795"/>
                </a:lnTo>
                <a:lnTo>
                  <a:pt x="662" y="500"/>
                </a:lnTo>
                <a:cubicBezTo>
                  <a:pt x="662" y="480"/>
                  <a:pt x="679" y="464"/>
                  <a:pt x="699" y="464"/>
                </a:cubicBezTo>
                <a:lnTo>
                  <a:pt x="767" y="464"/>
                </a:lnTo>
                <a:cubicBezTo>
                  <a:pt x="787" y="464"/>
                  <a:pt x="804" y="480"/>
                  <a:pt x="804" y="500"/>
                </a:cubicBezTo>
                <a:lnTo>
                  <a:pt x="804" y="795"/>
                </a:lnTo>
                <a:lnTo>
                  <a:pt x="905" y="795"/>
                </a:lnTo>
                <a:lnTo>
                  <a:pt x="905" y="291"/>
                </a:lnTo>
                <a:cubicBezTo>
                  <a:pt x="905" y="270"/>
                  <a:pt x="922" y="254"/>
                  <a:pt x="942" y="254"/>
                </a:cubicBezTo>
                <a:lnTo>
                  <a:pt x="1010" y="254"/>
                </a:lnTo>
                <a:cubicBezTo>
                  <a:pt x="1030" y="254"/>
                  <a:pt x="1046" y="270"/>
                  <a:pt x="1046" y="291"/>
                </a:cubicBezTo>
                <a:lnTo>
                  <a:pt x="1046" y="795"/>
                </a:lnTo>
                <a:lnTo>
                  <a:pt x="1131" y="795"/>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sp>
        <p:nvSpPr>
          <p:cNvPr id="49" name="Freeform 15"/>
          <p:cNvSpPr>
            <a:spLocks noEditPoints="1"/>
          </p:cNvSpPr>
          <p:nvPr/>
        </p:nvSpPr>
        <p:spPr bwMode="auto">
          <a:xfrm>
            <a:off x="3445977" y="1507660"/>
            <a:ext cx="611742" cy="647447"/>
          </a:xfrm>
          <a:custGeom>
            <a:avLst/>
            <a:gdLst>
              <a:gd name="T0" fmla="*/ 2147483647 w 1122"/>
              <a:gd name="T1" fmla="*/ 0 h 1186"/>
              <a:gd name="T2" fmla="*/ 2147483647 w 1122"/>
              <a:gd name="T3" fmla="*/ 2147483647 h 1186"/>
              <a:gd name="T4" fmla="*/ 2147483647 w 1122"/>
              <a:gd name="T5" fmla="*/ 2147483647 h 1186"/>
              <a:gd name="T6" fmla="*/ 2147483647 w 1122"/>
              <a:gd name="T7" fmla="*/ 2147483647 h 1186"/>
              <a:gd name="T8" fmla="*/ 2147483647 w 1122"/>
              <a:gd name="T9" fmla="*/ 2147483647 h 1186"/>
              <a:gd name="T10" fmla="*/ 2147483647 w 1122"/>
              <a:gd name="T11" fmla="*/ 2147483647 h 1186"/>
              <a:gd name="T12" fmla="*/ 2147483647 w 1122"/>
              <a:gd name="T13" fmla="*/ 2147483647 h 1186"/>
              <a:gd name="T14" fmla="*/ 2147483647 w 1122"/>
              <a:gd name="T15" fmla="*/ 2147483647 h 1186"/>
              <a:gd name="T16" fmla="*/ 0 w 1122"/>
              <a:gd name="T17" fmla="*/ 2147483647 h 1186"/>
              <a:gd name="T18" fmla="*/ 2147483647 w 1122"/>
              <a:gd name="T19" fmla="*/ 2147483647 h 1186"/>
              <a:gd name="T20" fmla="*/ 2147483647 w 1122"/>
              <a:gd name="T21" fmla="*/ 2147483647 h 1186"/>
              <a:gd name="T22" fmla="*/ 2147483647 w 1122"/>
              <a:gd name="T23" fmla="*/ 2147483647 h 1186"/>
              <a:gd name="T24" fmla="*/ 2147483647 w 1122"/>
              <a:gd name="T25" fmla="*/ 2147483647 h 1186"/>
              <a:gd name="T26" fmla="*/ 2147483647 w 1122"/>
              <a:gd name="T27" fmla="*/ 2147483647 h 1186"/>
              <a:gd name="T28" fmla="*/ 2147483647 w 1122"/>
              <a:gd name="T29" fmla="*/ 2147483647 h 1186"/>
              <a:gd name="T30" fmla="*/ 2147483647 w 1122"/>
              <a:gd name="T31" fmla="*/ 2147483647 h 1186"/>
              <a:gd name="T32" fmla="*/ 2147483647 w 1122"/>
              <a:gd name="T33" fmla="*/ 2147483647 h 1186"/>
              <a:gd name="T34" fmla="*/ 2147483647 w 1122"/>
              <a:gd name="T35" fmla="*/ 2147483647 h 1186"/>
              <a:gd name="T36" fmla="*/ 2147483647 w 1122"/>
              <a:gd name="T37" fmla="*/ 2147483647 h 1186"/>
              <a:gd name="T38" fmla="*/ 2147483647 w 1122"/>
              <a:gd name="T39" fmla="*/ 2147483647 h 1186"/>
              <a:gd name="T40" fmla="*/ 2147483647 w 1122"/>
              <a:gd name="T41" fmla="*/ 2147483647 h 1186"/>
              <a:gd name="T42" fmla="*/ 2147483647 w 1122"/>
              <a:gd name="T43" fmla="*/ 2147483647 h 1186"/>
              <a:gd name="T44" fmla="*/ 2147483647 w 1122"/>
              <a:gd name="T45" fmla="*/ 2147483647 h 1186"/>
              <a:gd name="T46" fmla="*/ 2147483647 w 1122"/>
              <a:gd name="T47" fmla="*/ 2147483647 h 1186"/>
              <a:gd name="T48" fmla="*/ 2147483647 w 1122"/>
              <a:gd name="T49" fmla="*/ 2147483647 h 1186"/>
              <a:gd name="T50" fmla="*/ 2147483647 w 1122"/>
              <a:gd name="T51" fmla="*/ 2147483647 h 1186"/>
              <a:gd name="T52" fmla="*/ 2147483647 w 1122"/>
              <a:gd name="T53" fmla="*/ 2147483647 h 1186"/>
              <a:gd name="T54" fmla="*/ 2147483647 w 1122"/>
              <a:gd name="T55" fmla="*/ 2147483647 h 1186"/>
              <a:gd name="T56" fmla="*/ 2147483647 w 1122"/>
              <a:gd name="T57" fmla="*/ 2147483647 h 1186"/>
              <a:gd name="T58" fmla="*/ 2147483647 w 1122"/>
              <a:gd name="T59" fmla="*/ 2147483647 h 1186"/>
              <a:gd name="T60" fmla="*/ 2147483647 w 1122"/>
              <a:gd name="T61" fmla="*/ 2147483647 h 1186"/>
              <a:gd name="T62" fmla="*/ 2147483647 w 1122"/>
              <a:gd name="T63" fmla="*/ 2147483647 h 1186"/>
              <a:gd name="T64" fmla="*/ 2147483647 w 1122"/>
              <a:gd name="T65" fmla="*/ 2147483647 h 1186"/>
              <a:gd name="T66" fmla="*/ 2147483647 w 1122"/>
              <a:gd name="T67" fmla="*/ 2147483647 h 1186"/>
              <a:gd name="T68" fmla="*/ 2147483647 w 1122"/>
              <a:gd name="T69" fmla="*/ 2147483647 h 118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122" h="1186">
                <a:moveTo>
                  <a:pt x="246" y="0"/>
                </a:moveTo>
                <a:lnTo>
                  <a:pt x="700" y="0"/>
                </a:lnTo>
                <a:cubicBezTo>
                  <a:pt x="786" y="0"/>
                  <a:pt x="856" y="71"/>
                  <a:pt x="856" y="156"/>
                </a:cubicBezTo>
                <a:lnTo>
                  <a:pt x="856" y="365"/>
                </a:lnTo>
                <a:cubicBezTo>
                  <a:pt x="807" y="404"/>
                  <a:pt x="777" y="440"/>
                  <a:pt x="738" y="493"/>
                </a:cubicBezTo>
                <a:lnTo>
                  <a:pt x="738" y="156"/>
                </a:lnTo>
                <a:cubicBezTo>
                  <a:pt x="738" y="135"/>
                  <a:pt x="721" y="118"/>
                  <a:pt x="700" y="118"/>
                </a:cubicBezTo>
                <a:lnTo>
                  <a:pt x="340" y="118"/>
                </a:lnTo>
                <a:lnTo>
                  <a:pt x="340" y="283"/>
                </a:lnTo>
                <a:cubicBezTo>
                  <a:pt x="340" y="299"/>
                  <a:pt x="327" y="313"/>
                  <a:pt x="310" y="313"/>
                </a:cubicBezTo>
                <a:lnTo>
                  <a:pt x="118" y="313"/>
                </a:lnTo>
                <a:lnTo>
                  <a:pt x="118" y="889"/>
                </a:lnTo>
                <a:cubicBezTo>
                  <a:pt x="118" y="910"/>
                  <a:pt x="135" y="927"/>
                  <a:pt x="156" y="927"/>
                </a:cubicBezTo>
                <a:lnTo>
                  <a:pt x="517" y="927"/>
                </a:lnTo>
                <a:cubicBezTo>
                  <a:pt x="505" y="966"/>
                  <a:pt x="494" y="1005"/>
                  <a:pt x="487" y="1045"/>
                </a:cubicBezTo>
                <a:lnTo>
                  <a:pt x="156" y="1045"/>
                </a:lnTo>
                <a:cubicBezTo>
                  <a:pt x="70" y="1045"/>
                  <a:pt x="0" y="975"/>
                  <a:pt x="0" y="889"/>
                </a:cubicBezTo>
                <a:lnTo>
                  <a:pt x="0" y="247"/>
                </a:lnTo>
                <a:lnTo>
                  <a:pt x="246" y="0"/>
                </a:lnTo>
                <a:close/>
                <a:moveTo>
                  <a:pt x="996" y="383"/>
                </a:moveTo>
                <a:cubicBezTo>
                  <a:pt x="1012" y="392"/>
                  <a:pt x="1022" y="408"/>
                  <a:pt x="1026" y="429"/>
                </a:cubicBezTo>
                <a:cubicBezTo>
                  <a:pt x="1056" y="437"/>
                  <a:pt x="1086" y="457"/>
                  <a:pt x="1108" y="495"/>
                </a:cubicBezTo>
                <a:cubicBezTo>
                  <a:pt x="1122" y="529"/>
                  <a:pt x="1116" y="576"/>
                  <a:pt x="1097" y="612"/>
                </a:cubicBezTo>
                <a:cubicBezTo>
                  <a:pt x="1063" y="674"/>
                  <a:pt x="1017" y="750"/>
                  <a:pt x="976" y="813"/>
                </a:cubicBezTo>
                <a:cubicBezTo>
                  <a:pt x="950" y="823"/>
                  <a:pt x="955" y="768"/>
                  <a:pt x="965" y="755"/>
                </a:cubicBezTo>
                <a:cubicBezTo>
                  <a:pt x="998" y="705"/>
                  <a:pt x="1026" y="659"/>
                  <a:pt x="1052" y="570"/>
                </a:cubicBezTo>
                <a:cubicBezTo>
                  <a:pt x="1058" y="529"/>
                  <a:pt x="1038" y="510"/>
                  <a:pt x="1026" y="491"/>
                </a:cubicBezTo>
                <a:cubicBezTo>
                  <a:pt x="1025" y="495"/>
                  <a:pt x="1024" y="499"/>
                  <a:pt x="1024" y="503"/>
                </a:cubicBezTo>
                <a:cubicBezTo>
                  <a:pt x="999" y="491"/>
                  <a:pt x="975" y="479"/>
                  <a:pt x="950" y="466"/>
                </a:cubicBezTo>
                <a:cubicBezTo>
                  <a:pt x="925" y="452"/>
                  <a:pt x="902" y="435"/>
                  <a:pt x="878" y="418"/>
                </a:cubicBezTo>
                <a:cubicBezTo>
                  <a:pt x="924" y="379"/>
                  <a:pt x="964" y="365"/>
                  <a:pt x="996" y="383"/>
                </a:cubicBezTo>
                <a:close/>
                <a:moveTo>
                  <a:pt x="1013" y="546"/>
                </a:moveTo>
                <a:cubicBezTo>
                  <a:pt x="993" y="616"/>
                  <a:pt x="952" y="703"/>
                  <a:pt x="896" y="801"/>
                </a:cubicBezTo>
                <a:cubicBezTo>
                  <a:pt x="867" y="851"/>
                  <a:pt x="835" y="898"/>
                  <a:pt x="801" y="942"/>
                </a:cubicBezTo>
                <a:cubicBezTo>
                  <a:pt x="770" y="926"/>
                  <a:pt x="739" y="910"/>
                  <a:pt x="707" y="893"/>
                </a:cubicBezTo>
                <a:cubicBezTo>
                  <a:pt x="674" y="874"/>
                  <a:pt x="642" y="852"/>
                  <a:pt x="610" y="831"/>
                </a:cubicBezTo>
                <a:cubicBezTo>
                  <a:pt x="631" y="780"/>
                  <a:pt x="656" y="729"/>
                  <a:pt x="684" y="679"/>
                </a:cubicBezTo>
                <a:cubicBezTo>
                  <a:pt x="741" y="581"/>
                  <a:pt x="795" y="503"/>
                  <a:pt x="845" y="450"/>
                </a:cubicBezTo>
                <a:cubicBezTo>
                  <a:pt x="872" y="467"/>
                  <a:pt x="898" y="486"/>
                  <a:pt x="926" y="502"/>
                </a:cubicBezTo>
                <a:cubicBezTo>
                  <a:pt x="955" y="519"/>
                  <a:pt x="984" y="531"/>
                  <a:pt x="1013" y="546"/>
                </a:cubicBezTo>
                <a:close/>
                <a:moveTo>
                  <a:pt x="774" y="977"/>
                </a:moveTo>
                <a:cubicBezTo>
                  <a:pt x="671" y="1102"/>
                  <a:pt x="566" y="1186"/>
                  <a:pt x="542" y="1172"/>
                </a:cubicBezTo>
                <a:cubicBezTo>
                  <a:pt x="518" y="1158"/>
                  <a:pt x="537" y="1026"/>
                  <a:pt x="594" y="874"/>
                </a:cubicBezTo>
                <a:cubicBezTo>
                  <a:pt x="623" y="892"/>
                  <a:pt x="652" y="911"/>
                  <a:pt x="682" y="929"/>
                </a:cubicBezTo>
                <a:cubicBezTo>
                  <a:pt x="713" y="946"/>
                  <a:pt x="743" y="961"/>
                  <a:pt x="774" y="977"/>
                </a:cubicBezTo>
                <a:close/>
                <a:moveTo>
                  <a:pt x="406" y="207"/>
                </a:moveTo>
                <a:lnTo>
                  <a:pt x="666" y="207"/>
                </a:lnTo>
                <a:lnTo>
                  <a:pt x="666" y="267"/>
                </a:lnTo>
                <a:lnTo>
                  <a:pt x="406" y="267"/>
                </a:lnTo>
                <a:lnTo>
                  <a:pt x="406" y="207"/>
                </a:lnTo>
                <a:close/>
                <a:moveTo>
                  <a:pt x="204" y="604"/>
                </a:moveTo>
                <a:lnTo>
                  <a:pt x="356" y="604"/>
                </a:lnTo>
                <a:lnTo>
                  <a:pt x="356" y="664"/>
                </a:lnTo>
                <a:lnTo>
                  <a:pt x="204" y="664"/>
                </a:lnTo>
                <a:lnTo>
                  <a:pt x="204" y="604"/>
                </a:lnTo>
                <a:close/>
                <a:moveTo>
                  <a:pt x="204" y="467"/>
                </a:moveTo>
                <a:lnTo>
                  <a:pt x="666" y="467"/>
                </a:lnTo>
                <a:lnTo>
                  <a:pt x="666" y="526"/>
                </a:lnTo>
                <a:lnTo>
                  <a:pt x="204" y="526"/>
                </a:lnTo>
                <a:lnTo>
                  <a:pt x="204" y="467"/>
                </a:lnTo>
                <a:close/>
                <a:moveTo>
                  <a:pt x="204" y="339"/>
                </a:moveTo>
                <a:lnTo>
                  <a:pt x="666" y="339"/>
                </a:lnTo>
                <a:lnTo>
                  <a:pt x="666" y="399"/>
                </a:lnTo>
                <a:lnTo>
                  <a:pt x="204" y="399"/>
                </a:lnTo>
                <a:lnTo>
                  <a:pt x="204" y="339"/>
                </a:lnTo>
                <a:close/>
                <a:moveTo>
                  <a:pt x="154" y="259"/>
                </a:moveTo>
                <a:lnTo>
                  <a:pt x="267" y="259"/>
                </a:lnTo>
                <a:cubicBezTo>
                  <a:pt x="277" y="259"/>
                  <a:pt x="286" y="250"/>
                  <a:pt x="286" y="239"/>
                </a:cubicBezTo>
                <a:lnTo>
                  <a:pt x="286" y="126"/>
                </a:lnTo>
                <a:lnTo>
                  <a:pt x="154" y="259"/>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sp>
        <p:nvSpPr>
          <p:cNvPr id="50" name="Freeform 16"/>
          <p:cNvSpPr>
            <a:spLocks noEditPoints="1"/>
          </p:cNvSpPr>
          <p:nvPr/>
        </p:nvSpPr>
        <p:spPr bwMode="auto">
          <a:xfrm>
            <a:off x="5215745" y="1457674"/>
            <a:ext cx="599841" cy="783125"/>
          </a:xfrm>
          <a:custGeom>
            <a:avLst/>
            <a:gdLst>
              <a:gd name="T0" fmla="*/ 2147483647 w 1097"/>
              <a:gd name="T1" fmla="*/ 2147483647 h 1435"/>
              <a:gd name="T2" fmla="*/ 2147483647 w 1097"/>
              <a:gd name="T3" fmla="*/ 2147483647 h 1435"/>
              <a:gd name="T4" fmla="*/ 2147483647 w 1097"/>
              <a:gd name="T5" fmla="*/ 2147483647 h 1435"/>
              <a:gd name="T6" fmla="*/ 2147483647 w 1097"/>
              <a:gd name="T7" fmla="*/ 2147483647 h 1435"/>
              <a:gd name="T8" fmla="*/ 2147483647 w 1097"/>
              <a:gd name="T9" fmla="*/ 2147483647 h 1435"/>
              <a:gd name="T10" fmla="*/ 2147483647 w 1097"/>
              <a:gd name="T11" fmla="*/ 2147483647 h 1435"/>
              <a:gd name="T12" fmla="*/ 2147483647 w 1097"/>
              <a:gd name="T13" fmla="*/ 2147483647 h 1435"/>
              <a:gd name="T14" fmla="*/ 2147483647 w 1097"/>
              <a:gd name="T15" fmla="*/ 2147483647 h 1435"/>
              <a:gd name="T16" fmla="*/ 2147483647 w 1097"/>
              <a:gd name="T17" fmla="*/ 2147483647 h 1435"/>
              <a:gd name="T18" fmla="*/ 2147483647 w 1097"/>
              <a:gd name="T19" fmla="*/ 2147483647 h 1435"/>
              <a:gd name="T20" fmla="*/ 2147483647 w 1097"/>
              <a:gd name="T21" fmla="*/ 2147483647 h 1435"/>
              <a:gd name="T22" fmla="*/ 2147483647 w 1097"/>
              <a:gd name="T23" fmla="*/ 2147483647 h 1435"/>
              <a:gd name="T24" fmla="*/ 2147483647 w 1097"/>
              <a:gd name="T25" fmla="*/ 2147483647 h 1435"/>
              <a:gd name="T26" fmla="*/ 2147483647 w 1097"/>
              <a:gd name="T27" fmla="*/ 2147483647 h 1435"/>
              <a:gd name="T28" fmla="*/ 2147483647 w 1097"/>
              <a:gd name="T29" fmla="*/ 2147483647 h 1435"/>
              <a:gd name="T30" fmla="*/ 2147483647 w 1097"/>
              <a:gd name="T31" fmla="*/ 2147483647 h 1435"/>
              <a:gd name="T32" fmla="*/ 2147483647 w 1097"/>
              <a:gd name="T33" fmla="*/ 2147483647 h 1435"/>
              <a:gd name="T34" fmla="*/ 2147483647 w 1097"/>
              <a:gd name="T35" fmla="*/ 2147483647 h 1435"/>
              <a:gd name="T36" fmla="*/ 2147483647 w 1097"/>
              <a:gd name="T37" fmla="*/ 2147483647 h 1435"/>
              <a:gd name="T38" fmla="*/ 2147483647 w 1097"/>
              <a:gd name="T39" fmla="*/ 2147483647 h 1435"/>
              <a:gd name="T40" fmla="*/ 2147483647 w 1097"/>
              <a:gd name="T41" fmla="*/ 2147483647 h 1435"/>
              <a:gd name="T42" fmla="*/ 2147483647 w 1097"/>
              <a:gd name="T43" fmla="*/ 2147483647 h 1435"/>
              <a:gd name="T44" fmla="*/ 2147483647 w 1097"/>
              <a:gd name="T45" fmla="*/ 2147483647 h 1435"/>
              <a:gd name="T46" fmla="*/ 2147483647 w 1097"/>
              <a:gd name="T47" fmla="*/ 2147483647 h 1435"/>
              <a:gd name="T48" fmla="*/ 2147483647 w 1097"/>
              <a:gd name="T49" fmla="*/ 2147483647 h 1435"/>
              <a:gd name="T50" fmla="*/ 2147483647 w 1097"/>
              <a:gd name="T51" fmla="*/ 2147483647 h 1435"/>
              <a:gd name="T52" fmla="*/ 2147483647 w 1097"/>
              <a:gd name="T53" fmla="*/ 2147483647 h 1435"/>
              <a:gd name="T54" fmla="*/ 2147483647 w 1097"/>
              <a:gd name="T55" fmla="*/ 2147483647 h 1435"/>
              <a:gd name="T56" fmla="*/ 2147483647 w 1097"/>
              <a:gd name="T57" fmla="*/ 2147483647 h 1435"/>
              <a:gd name="T58" fmla="*/ 2147483647 w 1097"/>
              <a:gd name="T59" fmla="*/ 2147483647 h 1435"/>
              <a:gd name="T60" fmla="*/ 2147483647 w 1097"/>
              <a:gd name="T61" fmla="*/ 2147483647 h 1435"/>
              <a:gd name="T62" fmla="*/ 2147483647 w 1097"/>
              <a:gd name="T63" fmla="*/ 2147483647 h 1435"/>
              <a:gd name="T64" fmla="*/ 2147483647 w 1097"/>
              <a:gd name="T65" fmla="*/ 2147483647 h 1435"/>
              <a:gd name="T66" fmla="*/ 2147483647 w 1097"/>
              <a:gd name="T67" fmla="*/ 2147483647 h 1435"/>
              <a:gd name="T68" fmla="*/ 2147483647 w 1097"/>
              <a:gd name="T69" fmla="*/ 2147483647 h 1435"/>
              <a:gd name="T70" fmla="*/ 2147483647 w 1097"/>
              <a:gd name="T71" fmla="*/ 2147483647 h 1435"/>
              <a:gd name="T72" fmla="*/ 2147483647 w 1097"/>
              <a:gd name="T73" fmla="*/ 2147483647 h 1435"/>
              <a:gd name="T74" fmla="*/ 2147483647 w 1097"/>
              <a:gd name="T75" fmla="*/ 2147483647 h 1435"/>
              <a:gd name="T76" fmla="*/ 2147483647 w 1097"/>
              <a:gd name="T77" fmla="*/ 2147483647 h 1435"/>
              <a:gd name="T78" fmla="*/ 2147483647 w 1097"/>
              <a:gd name="T79" fmla="*/ 2147483647 h 1435"/>
              <a:gd name="T80" fmla="*/ 2147483647 w 1097"/>
              <a:gd name="T81" fmla="*/ 2147483647 h 1435"/>
              <a:gd name="T82" fmla="*/ 2147483647 w 1097"/>
              <a:gd name="T83" fmla="*/ 2147483647 h 1435"/>
              <a:gd name="T84" fmla="*/ 2147483647 w 1097"/>
              <a:gd name="T85" fmla="*/ 2147483647 h 1435"/>
              <a:gd name="T86" fmla="*/ 2147483647 w 1097"/>
              <a:gd name="T87" fmla="*/ 2147483647 h 1435"/>
              <a:gd name="T88" fmla="*/ 2147483647 w 1097"/>
              <a:gd name="T89" fmla="*/ 2147483647 h 1435"/>
              <a:gd name="T90" fmla="*/ 2147483647 w 1097"/>
              <a:gd name="T91" fmla="*/ 2147483647 h 1435"/>
              <a:gd name="T92" fmla="*/ 2147483647 w 1097"/>
              <a:gd name="T93" fmla="*/ 2147483647 h 1435"/>
              <a:gd name="T94" fmla="*/ 2147483647 w 1097"/>
              <a:gd name="T95" fmla="*/ 2147483647 h 1435"/>
              <a:gd name="T96" fmla="*/ 2147483647 w 1097"/>
              <a:gd name="T97" fmla="*/ 2147483647 h 1435"/>
              <a:gd name="T98" fmla="*/ 2147483647 w 1097"/>
              <a:gd name="T99" fmla="*/ 2147483647 h 1435"/>
              <a:gd name="T100" fmla="*/ 2147483647 w 1097"/>
              <a:gd name="T101" fmla="*/ 2147483647 h 1435"/>
              <a:gd name="T102" fmla="*/ 2147483647 w 1097"/>
              <a:gd name="T103" fmla="*/ 2147483647 h 14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097" h="1435">
                <a:moveTo>
                  <a:pt x="742" y="209"/>
                </a:moveTo>
                <a:cubicBezTo>
                  <a:pt x="861" y="197"/>
                  <a:pt x="958" y="200"/>
                  <a:pt x="1058" y="264"/>
                </a:cubicBezTo>
                <a:cubicBezTo>
                  <a:pt x="1097" y="288"/>
                  <a:pt x="1065" y="329"/>
                  <a:pt x="1033" y="308"/>
                </a:cubicBezTo>
                <a:cubicBezTo>
                  <a:pt x="974" y="271"/>
                  <a:pt x="914" y="256"/>
                  <a:pt x="843" y="254"/>
                </a:cubicBezTo>
                <a:cubicBezTo>
                  <a:pt x="878" y="274"/>
                  <a:pt x="922" y="306"/>
                  <a:pt x="945" y="343"/>
                </a:cubicBezTo>
                <a:cubicBezTo>
                  <a:pt x="967" y="377"/>
                  <a:pt x="916" y="401"/>
                  <a:pt x="893" y="363"/>
                </a:cubicBezTo>
                <a:cubicBezTo>
                  <a:pt x="865" y="316"/>
                  <a:pt x="781" y="273"/>
                  <a:pt x="741" y="269"/>
                </a:cubicBezTo>
                <a:cubicBezTo>
                  <a:pt x="724" y="259"/>
                  <a:pt x="708" y="247"/>
                  <a:pt x="691" y="238"/>
                </a:cubicBezTo>
                <a:cubicBezTo>
                  <a:pt x="708" y="230"/>
                  <a:pt x="726" y="220"/>
                  <a:pt x="742" y="209"/>
                </a:cubicBezTo>
                <a:close/>
                <a:moveTo>
                  <a:pt x="555" y="958"/>
                </a:moveTo>
                <a:lnTo>
                  <a:pt x="555" y="958"/>
                </a:lnTo>
                <a:cubicBezTo>
                  <a:pt x="568" y="955"/>
                  <a:pt x="578" y="950"/>
                  <a:pt x="585" y="943"/>
                </a:cubicBezTo>
                <a:cubicBezTo>
                  <a:pt x="591" y="936"/>
                  <a:pt x="594" y="928"/>
                  <a:pt x="594" y="919"/>
                </a:cubicBezTo>
                <a:cubicBezTo>
                  <a:pt x="594" y="912"/>
                  <a:pt x="592" y="905"/>
                  <a:pt x="586" y="898"/>
                </a:cubicBezTo>
                <a:cubicBezTo>
                  <a:pt x="581" y="892"/>
                  <a:pt x="570" y="886"/>
                  <a:pt x="555" y="881"/>
                </a:cubicBezTo>
                <a:lnTo>
                  <a:pt x="555" y="958"/>
                </a:lnTo>
                <a:close/>
                <a:moveTo>
                  <a:pt x="519" y="721"/>
                </a:moveTo>
                <a:lnTo>
                  <a:pt x="519" y="721"/>
                </a:lnTo>
                <a:cubicBezTo>
                  <a:pt x="497" y="728"/>
                  <a:pt x="481" y="748"/>
                  <a:pt x="498" y="769"/>
                </a:cubicBezTo>
                <a:cubicBezTo>
                  <a:pt x="502" y="774"/>
                  <a:pt x="509" y="779"/>
                  <a:pt x="519" y="782"/>
                </a:cubicBezTo>
                <a:lnTo>
                  <a:pt x="519" y="721"/>
                </a:lnTo>
                <a:close/>
                <a:moveTo>
                  <a:pt x="674" y="745"/>
                </a:moveTo>
                <a:lnTo>
                  <a:pt x="674" y="745"/>
                </a:lnTo>
                <a:lnTo>
                  <a:pt x="585" y="759"/>
                </a:lnTo>
                <a:cubicBezTo>
                  <a:pt x="577" y="740"/>
                  <a:pt x="573" y="732"/>
                  <a:pt x="555" y="722"/>
                </a:cubicBezTo>
                <a:lnTo>
                  <a:pt x="555" y="791"/>
                </a:lnTo>
                <a:cubicBezTo>
                  <a:pt x="604" y="804"/>
                  <a:pt x="636" y="818"/>
                  <a:pt x="653" y="833"/>
                </a:cubicBezTo>
                <a:cubicBezTo>
                  <a:pt x="706" y="880"/>
                  <a:pt x="690" y="962"/>
                  <a:pt x="633" y="999"/>
                </a:cubicBezTo>
                <a:cubicBezTo>
                  <a:pt x="611" y="1013"/>
                  <a:pt x="584" y="1019"/>
                  <a:pt x="555" y="1020"/>
                </a:cubicBezTo>
                <a:lnTo>
                  <a:pt x="555" y="1066"/>
                </a:lnTo>
                <a:lnTo>
                  <a:pt x="519" y="1066"/>
                </a:lnTo>
                <a:lnTo>
                  <a:pt x="519" y="1020"/>
                </a:lnTo>
                <a:cubicBezTo>
                  <a:pt x="447" y="1014"/>
                  <a:pt x="399" y="987"/>
                  <a:pt x="386" y="913"/>
                </a:cubicBezTo>
                <a:lnTo>
                  <a:pt x="484" y="902"/>
                </a:lnTo>
                <a:cubicBezTo>
                  <a:pt x="489" y="929"/>
                  <a:pt x="494" y="943"/>
                  <a:pt x="519" y="955"/>
                </a:cubicBezTo>
                <a:lnTo>
                  <a:pt x="519" y="870"/>
                </a:lnTo>
                <a:cubicBezTo>
                  <a:pt x="487" y="861"/>
                  <a:pt x="464" y="853"/>
                  <a:pt x="450" y="847"/>
                </a:cubicBezTo>
                <a:cubicBezTo>
                  <a:pt x="391" y="818"/>
                  <a:pt x="384" y="735"/>
                  <a:pt x="430" y="690"/>
                </a:cubicBezTo>
                <a:cubicBezTo>
                  <a:pt x="450" y="671"/>
                  <a:pt x="480" y="660"/>
                  <a:pt x="519" y="658"/>
                </a:cubicBezTo>
                <a:lnTo>
                  <a:pt x="519" y="635"/>
                </a:lnTo>
                <a:lnTo>
                  <a:pt x="555" y="635"/>
                </a:lnTo>
                <a:lnTo>
                  <a:pt x="555" y="658"/>
                </a:lnTo>
                <a:cubicBezTo>
                  <a:pt x="613" y="662"/>
                  <a:pt x="661" y="683"/>
                  <a:pt x="674" y="745"/>
                </a:cubicBezTo>
                <a:close/>
                <a:moveTo>
                  <a:pt x="19" y="1010"/>
                </a:moveTo>
                <a:lnTo>
                  <a:pt x="19" y="1010"/>
                </a:lnTo>
                <a:cubicBezTo>
                  <a:pt x="47" y="1410"/>
                  <a:pt x="970" y="1435"/>
                  <a:pt x="1039" y="1030"/>
                </a:cubicBezTo>
                <a:cubicBezTo>
                  <a:pt x="1094" y="711"/>
                  <a:pt x="844" y="315"/>
                  <a:pt x="645" y="236"/>
                </a:cubicBezTo>
                <a:cubicBezTo>
                  <a:pt x="739" y="209"/>
                  <a:pt x="782" y="158"/>
                  <a:pt x="790" y="59"/>
                </a:cubicBezTo>
                <a:cubicBezTo>
                  <a:pt x="691" y="118"/>
                  <a:pt x="643" y="121"/>
                  <a:pt x="547" y="58"/>
                </a:cubicBezTo>
                <a:cubicBezTo>
                  <a:pt x="461" y="0"/>
                  <a:pt x="308" y="2"/>
                  <a:pt x="353" y="121"/>
                </a:cubicBezTo>
                <a:cubicBezTo>
                  <a:pt x="367" y="157"/>
                  <a:pt x="400" y="197"/>
                  <a:pt x="444" y="228"/>
                </a:cubicBezTo>
                <a:cubicBezTo>
                  <a:pt x="118" y="385"/>
                  <a:pt x="0" y="750"/>
                  <a:pt x="19" y="101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sp>
        <p:nvSpPr>
          <p:cNvPr id="51" name="Freeform 17"/>
          <p:cNvSpPr>
            <a:spLocks noEditPoints="1"/>
          </p:cNvSpPr>
          <p:nvPr/>
        </p:nvSpPr>
        <p:spPr bwMode="auto">
          <a:xfrm>
            <a:off x="6986704" y="1505280"/>
            <a:ext cx="656968" cy="656968"/>
          </a:xfrm>
          <a:custGeom>
            <a:avLst/>
            <a:gdLst>
              <a:gd name="T0" fmla="*/ 2147483647 w 1203"/>
              <a:gd name="T1" fmla="*/ 2147483647 h 1203"/>
              <a:gd name="T2" fmla="*/ 0 w 1203"/>
              <a:gd name="T3" fmla="*/ 2147483647 h 1203"/>
              <a:gd name="T4" fmla="*/ 2147483647 w 1203"/>
              <a:gd name="T5" fmla="*/ 0 h 1203"/>
              <a:gd name="T6" fmla="*/ 2147483647 w 1203"/>
              <a:gd name="T7" fmla="*/ 2147483647 h 1203"/>
              <a:gd name="T8" fmla="*/ 2147483647 w 1203"/>
              <a:gd name="T9" fmla="*/ 2147483647 h 1203"/>
              <a:gd name="T10" fmla="*/ 2147483647 w 1203"/>
              <a:gd name="T11" fmla="*/ 2147483647 h 1203"/>
              <a:gd name="T12" fmla="*/ 2147483647 w 1203"/>
              <a:gd name="T13" fmla="*/ 2147483647 h 1203"/>
              <a:gd name="T14" fmla="*/ 2147483647 w 1203"/>
              <a:gd name="T15" fmla="*/ 2147483647 h 1203"/>
              <a:gd name="T16" fmla="*/ 2147483647 w 1203"/>
              <a:gd name="T17" fmla="*/ 2147483647 h 1203"/>
              <a:gd name="T18" fmla="*/ 2147483647 w 1203"/>
              <a:gd name="T19" fmla="*/ 2147483647 h 1203"/>
              <a:gd name="T20" fmla="*/ 2147483647 w 1203"/>
              <a:gd name="T21" fmla="*/ 2147483647 h 1203"/>
              <a:gd name="T22" fmla="*/ 2147483647 w 1203"/>
              <a:gd name="T23" fmla="*/ 2147483647 h 1203"/>
              <a:gd name="T24" fmla="*/ 2147483647 w 1203"/>
              <a:gd name="T25" fmla="*/ 2147483647 h 1203"/>
              <a:gd name="T26" fmla="*/ 2147483647 w 1203"/>
              <a:gd name="T27" fmla="*/ 2147483647 h 1203"/>
              <a:gd name="T28" fmla="*/ 2147483647 w 1203"/>
              <a:gd name="T29" fmla="*/ 2147483647 h 1203"/>
              <a:gd name="T30" fmla="*/ 2147483647 w 1203"/>
              <a:gd name="T31" fmla="*/ 2147483647 h 1203"/>
              <a:gd name="T32" fmla="*/ 2147483647 w 1203"/>
              <a:gd name="T33" fmla="*/ 2147483647 h 1203"/>
              <a:gd name="T34" fmla="*/ 2147483647 w 1203"/>
              <a:gd name="T35" fmla="*/ 2147483647 h 1203"/>
              <a:gd name="T36" fmla="*/ 2147483647 w 1203"/>
              <a:gd name="T37" fmla="*/ 2147483647 h 1203"/>
              <a:gd name="T38" fmla="*/ 2147483647 w 1203"/>
              <a:gd name="T39" fmla="*/ 2147483647 h 1203"/>
              <a:gd name="T40" fmla="*/ 2147483647 w 1203"/>
              <a:gd name="T41" fmla="*/ 2147483647 h 1203"/>
              <a:gd name="T42" fmla="*/ 2147483647 w 1203"/>
              <a:gd name="T43" fmla="*/ 2147483647 h 1203"/>
              <a:gd name="T44" fmla="*/ 2147483647 w 1203"/>
              <a:gd name="T45" fmla="*/ 2147483647 h 1203"/>
              <a:gd name="T46" fmla="*/ 2147483647 w 1203"/>
              <a:gd name="T47" fmla="*/ 2147483647 h 1203"/>
              <a:gd name="T48" fmla="*/ 2147483647 w 1203"/>
              <a:gd name="T49" fmla="*/ 2147483647 h 1203"/>
              <a:gd name="T50" fmla="*/ 2147483647 w 1203"/>
              <a:gd name="T51" fmla="*/ 2147483647 h 1203"/>
              <a:gd name="T52" fmla="*/ 2147483647 w 1203"/>
              <a:gd name="T53" fmla="*/ 2147483647 h 1203"/>
              <a:gd name="T54" fmla="*/ 2147483647 w 1203"/>
              <a:gd name="T55" fmla="*/ 2147483647 h 1203"/>
              <a:gd name="T56" fmla="*/ 2147483647 w 1203"/>
              <a:gd name="T57" fmla="*/ 2147483647 h 1203"/>
              <a:gd name="T58" fmla="*/ 2147483647 w 1203"/>
              <a:gd name="T59" fmla="*/ 2147483647 h 1203"/>
              <a:gd name="T60" fmla="*/ 2147483647 w 1203"/>
              <a:gd name="T61" fmla="*/ 2147483647 h 1203"/>
              <a:gd name="T62" fmla="*/ 2147483647 w 1203"/>
              <a:gd name="T63" fmla="*/ 2147483647 h 1203"/>
              <a:gd name="T64" fmla="*/ 2147483647 w 1203"/>
              <a:gd name="T65" fmla="*/ 2147483647 h 1203"/>
              <a:gd name="T66" fmla="*/ 2147483647 w 1203"/>
              <a:gd name="T67" fmla="*/ 2147483647 h 1203"/>
              <a:gd name="T68" fmla="*/ 2147483647 w 1203"/>
              <a:gd name="T69" fmla="*/ 2147483647 h 1203"/>
              <a:gd name="T70" fmla="*/ 2147483647 w 1203"/>
              <a:gd name="T71" fmla="*/ 2147483647 h 1203"/>
              <a:gd name="T72" fmla="*/ 2147483647 w 1203"/>
              <a:gd name="T73" fmla="*/ 2147483647 h 1203"/>
              <a:gd name="T74" fmla="*/ 2147483647 w 1203"/>
              <a:gd name="T75" fmla="*/ 2147483647 h 1203"/>
              <a:gd name="T76" fmla="*/ 2147483647 w 1203"/>
              <a:gd name="T77" fmla="*/ 2147483647 h 1203"/>
              <a:gd name="T78" fmla="*/ 2147483647 w 1203"/>
              <a:gd name="T79" fmla="*/ 2147483647 h 1203"/>
              <a:gd name="T80" fmla="*/ 2147483647 w 1203"/>
              <a:gd name="T81" fmla="*/ 2147483647 h 1203"/>
              <a:gd name="T82" fmla="*/ 2147483647 w 1203"/>
              <a:gd name="T83" fmla="*/ 2147483647 h 120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03" h="1203">
                <a:moveTo>
                  <a:pt x="602" y="1203"/>
                </a:moveTo>
                <a:cubicBezTo>
                  <a:pt x="269" y="1203"/>
                  <a:pt x="0" y="933"/>
                  <a:pt x="0" y="601"/>
                </a:cubicBezTo>
                <a:cubicBezTo>
                  <a:pt x="0" y="269"/>
                  <a:pt x="269" y="0"/>
                  <a:pt x="602" y="0"/>
                </a:cubicBezTo>
                <a:cubicBezTo>
                  <a:pt x="934" y="0"/>
                  <a:pt x="1203" y="269"/>
                  <a:pt x="1203" y="601"/>
                </a:cubicBezTo>
                <a:cubicBezTo>
                  <a:pt x="1203" y="933"/>
                  <a:pt x="934" y="1203"/>
                  <a:pt x="602" y="1203"/>
                </a:cubicBezTo>
                <a:close/>
                <a:moveTo>
                  <a:pt x="865" y="917"/>
                </a:moveTo>
                <a:lnTo>
                  <a:pt x="865" y="917"/>
                </a:lnTo>
                <a:lnTo>
                  <a:pt x="642" y="698"/>
                </a:lnTo>
                <a:cubicBezTo>
                  <a:pt x="630" y="703"/>
                  <a:pt x="616" y="706"/>
                  <a:pt x="602" y="706"/>
                </a:cubicBezTo>
                <a:cubicBezTo>
                  <a:pt x="544" y="706"/>
                  <a:pt x="497" y="659"/>
                  <a:pt x="497" y="601"/>
                </a:cubicBezTo>
                <a:cubicBezTo>
                  <a:pt x="497" y="565"/>
                  <a:pt x="515" y="532"/>
                  <a:pt x="544" y="514"/>
                </a:cubicBezTo>
                <a:lnTo>
                  <a:pt x="544" y="213"/>
                </a:lnTo>
                <a:cubicBezTo>
                  <a:pt x="544" y="137"/>
                  <a:pt x="659" y="137"/>
                  <a:pt x="659" y="213"/>
                </a:cubicBezTo>
                <a:lnTo>
                  <a:pt x="659" y="514"/>
                </a:lnTo>
                <a:cubicBezTo>
                  <a:pt x="688" y="532"/>
                  <a:pt x="707" y="565"/>
                  <a:pt x="707" y="601"/>
                </a:cubicBezTo>
                <a:cubicBezTo>
                  <a:pt x="707" y="614"/>
                  <a:pt x="704" y="627"/>
                  <a:pt x="700" y="639"/>
                </a:cubicBezTo>
                <a:lnTo>
                  <a:pt x="923" y="858"/>
                </a:lnTo>
                <a:cubicBezTo>
                  <a:pt x="962" y="896"/>
                  <a:pt x="904" y="955"/>
                  <a:pt x="865" y="917"/>
                </a:cubicBezTo>
                <a:close/>
                <a:moveTo>
                  <a:pt x="201" y="561"/>
                </a:moveTo>
                <a:lnTo>
                  <a:pt x="201" y="561"/>
                </a:lnTo>
                <a:lnTo>
                  <a:pt x="279" y="561"/>
                </a:lnTo>
                <a:cubicBezTo>
                  <a:pt x="332" y="561"/>
                  <a:pt x="332" y="642"/>
                  <a:pt x="279" y="642"/>
                </a:cubicBezTo>
                <a:lnTo>
                  <a:pt x="201" y="642"/>
                </a:lnTo>
                <a:cubicBezTo>
                  <a:pt x="147" y="642"/>
                  <a:pt x="147" y="561"/>
                  <a:pt x="201" y="561"/>
                </a:cubicBezTo>
                <a:close/>
                <a:moveTo>
                  <a:pt x="924" y="561"/>
                </a:moveTo>
                <a:lnTo>
                  <a:pt x="924" y="561"/>
                </a:lnTo>
                <a:lnTo>
                  <a:pt x="1002" y="561"/>
                </a:lnTo>
                <a:cubicBezTo>
                  <a:pt x="1056" y="561"/>
                  <a:pt x="1056" y="642"/>
                  <a:pt x="1002" y="642"/>
                </a:cubicBezTo>
                <a:lnTo>
                  <a:pt x="924" y="642"/>
                </a:lnTo>
                <a:cubicBezTo>
                  <a:pt x="871" y="642"/>
                  <a:pt x="871" y="561"/>
                  <a:pt x="924" y="561"/>
                </a:cubicBezTo>
                <a:close/>
                <a:moveTo>
                  <a:pt x="561" y="1002"/>
                </a:moveTo>
                <a:lnTo>
                  <a:pt x="561" y="1002"/>
                </a:lnTo>
                <a:lnTo>
                  <a:pt x="561" y="924"/>
                </a:lnTo>
                <a:cubicBezTo>
                  <a:pt x="561" y="870"/>
                  <a:pt x="642" y="870"/>
                  <a:pt x="642" y="924"/>
                </a:cubicBezTo>
                <a:lnTo>
                  <a:pt x="642" y="1002"/>
                </a:lnTo>
                <a:cubicBezTo>
                  <a:pt x="642" y="1055"/>
                  <a:pt x="561" y="1055"/>
                  <a:pt x="561" y="1002"/>
                </a:cubicBezTo>
                <a:close/>
                <a:moveTo>
                  <a:pt x="602" y="1088"/>
                </a:moveTo>
                <a:lnTo>
                  <a:pt x="602" y="1088"/>
                </a:lnTo>
                <a:cubicBezTo>
                  <a:pt x="870" y="1088"/>
                  <a:pt x="1088" y="870"/>
                  <a:pt x="1088" y="601"/>
                </a:cubicBezTo>
                <a:cubicBezTo>
                  <a:pt x="1088" y="333"/>
                  <a:pt x="870" y="115"/>
                  <a:pt x="602" y="115"/>
                </a:cubicBezTo>
                <a:cubicBezTo>
                  <a:pt x="333" y="115"/>
                  <a:pt x="115" y="333"/>
                  <a:pt x="115" y="601"/>
                </a:cubicBezTo>
                <a:cubicBezTo>
                  <a:pt x="115" y="870"/>
                  <a:pt x="333" y="1088"/>
                  <a:pt x="602" y="1088"/>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sp>
        <p:nvSpPr>
          <p:cNvPr id="52" name="TextBox 18"/>
          <p:cNvSpPr txBox="1">
            <a:spLocks noChangeArrowheads="1"/>
          </p:cNvSpPr>
          <p:nvPr/>
        </p:nvSpPr>
        <p:spPr bwMode="auto">
          <a:xfrm>
            <a:off x="1150159" y="2777668"/>
            <a:ext cx="1610286" cy="307777"/>
          </a:xfrm>
          <a:prstGeom prst="rect">
            <a:avLst/>
          </a:prstGeom>
          <a:solidFill>
            <a:schemeClr val="accent2"/>
          </a:solid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00" b="1" dirty="0">
                <a:latin typeface="微软雅黑" panose="020B0503020204020204" pitchFamily="34" charset="-122"/>
                <a:ea typeface="微软雅黑" panose="020B0503020204020204" pitchFamily="34" charset="-122"/>
              </a:rPr>
              <a:t>核心问题评估一</a:t>
            </a:r>
            <a:endParaRPr lang="en-US" sz="1400" b="1" dirty="0">
              <a:latin typeface="微软雅黑" panose="020B0503020204020204" pitchFamily="34" charset="-122"/>
              <a:ea typeface="微软雅黑" panose="020B0503020204020204" pitchFamily="34" charset="-122"/>
            </a:endParaRPr>
          </a:p>
        </p:txBody>
      </p:sp>
      <p:sp>
        <p:nvSpPr>
          <p:cNvPr id="53" name="TextBox 19"/>
          <p:cNvSpPr txBox="1">
            <a:spLocks noChangeArrowheads="1"/>
          </p:cNvSpPr>
          <p:nvPr/>
        </p:nvSpPr>
        <p:spPr bwMode="auto">
          <a:xfrm>
            <a:off x="1222888" y="3283225"/>
            <a:ext cx="1443665" cy="1219308"/>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标题数字等都可以通题数字标题数字等标题数字等都重新板中可以标题题数字标题数字等。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4" name="矩形 20"/>
          <p:cNvSpPr>
            <a:spLocks noChangeArrowheads="1"/>
          </p:cNvSpPr>
          <p:nvPr/>
        </p:nvSpPr>
        <p:spPr bwMode="auto">
          <a:xfrm>
            <a:off x="2923497" y="3109331"/>
            <a:ext cx="1610286" cy="1595896"/>
          </a:xfrm>
          <a:prstGeom prst="rect">
            <a:avLst/>
          </a:prstGeom>
          <a:noFill/>
          <a:ln w="9525">
            <a:solidFill>
              <a:schemeClr val="accent2"/>
            </a:solidFill>
            <a:bevel/>
          </a:ln>
        </p:spPr>
        <p:txBody>
          <a:bodyPr/>
          <a:lstStyle/>
          <a:p>
            <a:endParaRPr lang="zh-CN" altLang="en-US" sz="1350"/>
          </a:p>
        </p:txBody>
      </p:sp>
      <p:sp>
        <p:nvSpPr>
          <p:cNvPr id="55" name="TextBox 21"/>
          <p:cNvSpPr txBox="1">
            <a:spLocks noChangeArrowheads="1"/>
          </p:cNvSpPr>
          <p:nvPr/>
        </p:nvSpPr>
        <p:spPr bwMode="auto">
          <a:xfrm>
            <a:off x="2923497" y="2777668"/>
            <a:ext cx="1610286" cy="307777"/>
          </a:xfrm>
          <a:prstGeom prst="rect">
            <a:avLst/>
          </a:prstGeom>
          <a:solidFill>
            <a:schemeClr val="accent2"/>
          </a:solid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00" b="1" dirty="0">
                <a:latin typeface="微软雅黑" panose="020B0503020204020204" pitchFamily="34" charset="-122"/>
                <a:ea typeface="微软雅黑" panose="020B0503020204020204" pitchFamily="34" charset="-122"/>
              </a:rPr>
              <a:t>核心问题评估二</a:t>
            </a:r>
            <a:endParaRPr lang="en-US" altLang="zh-CN" sz="1400" b="1" dirty="0">
              <a:latin typeface="微软雅黑" panose="020B0503020204020204" pitchFamily="34" charset="-122"/>
              <a:ea typeface="微软雅黑" panose="020B0503020204020204" pitchFamily="34" charset="-122"/>
            </a:endParaRPr>
          </a:p>
        </p:txBody>
      </p:sp>
      <p:sp>
        <p:nvSpPr>
          <p:cNvPr id="56" name="TextBox 22"/>
          <p:cNvSpPr txBox="1">
            <a:spLocks noChangeArrowheads="1"/>
          </p:cNvSpPr>
          <p:nvPr/>
        </p:nvSpPr>
        <p:spPr bwMode="auto">
          <a:xfrm>
            <a:off x="2995037" y="3283225"/>
            <a:ext cx="1444854" cy="1219308"/>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标题数字等都可以通题数字标题数字等标题数字等都重新板中可以标题题数字标题数字等。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7" name="矩形 23"/>
          <p:cNvSpPr>
            <a:spLocks noChangeArrowheads="1"/>
          </p:cNvSpPr>
          <p:nvPr/>
        </p:nvSpPr>
        <p:spPr bwMode="auto">
          <a:xfrm>
            <a:off x="4683743" y="3109331"/>
            <a:ext cx="1611477" cy="1595896"/>
          </a:xfrm>
          <a:prstGeom prst="rect">
            <a:avLst/>
          </a:prstGeom>
          <a:noFill/>
          <a:ln w="9525">
            <a:solidFill>
              <a:schemeClr val="accent2"/>
            </a:solidFill>
            <a:bevel/>
          </a:ln>
        </p:spPr>
        <p:txBody>
          <a:bodyPr/>
          <a:lstStyle/>
          <a:p>
            <a:endParaRPr lang="zh-CN" altLang="en-US" sz="1350"/>
          </a:p>
        </p:txBody>
      </p:sp>
      <p:sp>
        <p:nvSpPr>
          <p:cNvPr id="58" name="TextBox 24"/>
          <p:cNvSpPr txBox="1">
            <a:spLocks noChangeArrowheads="1"/>
          </p:cNvSpPr>
          <p:nvPr/>
        </p:nvSpPr>
        <p:spPr bwMode="auto">
          <a:xfrm>
            <a:off x="4683743" y="2777668"/>
            <a:ext cx="1611477" cy="307777"/>
          </a:xfrm>
          <a:prstGeom prst="rect">
            <a:avLst/>
          </a:prstGeom>
          <a:solidFill>
            <a:schemeClr val="accent2"/>
          </a:solid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00" b="1" dirty="0">
                <a:latin typeface="微软雅黑" panose="020B0503020204020204" pitchFamily="34" charset="-122"/>
                <a:ea typeface="微软雅黑" panose="020B0503020204020204" pitchFamily="34" charset="-122"/>
              </a:rPr>
              <a:t>核心问题评估三</a:t>
            </a:r>
            <a:endParaRPr lang="en-US" altLang="zh-CN" sz="1400" b="1" dirty="0">
              <a:latin typeface="微软雅黑" panose="020B0503020204020204" pitchFamily="34" charset="-122"/>
              <a:ea typeface="微软雅黑" panose="020B0503020204020204" pitchFamily="34" charset="-122"/>
            </a:endParaRPr>
          </a:p>
        </p:txBody>
      </p:sp>
      <p:sp>
        <p:nvSpPr>
          <p:cNvPr id="59" name="TextBox 25"/>
          <p:cNvSpPr txBox="1">
            <a:spLocks noChangeArrowheads="1"/>
          </p:cNvSpPr>
          <p:nvPr/>
        </p:nvSpPr>
        <p:spPr bwMode="auto">
          <a:xfrm>
            <a:off x="4756474" y="3283225"/>
            <a:ext cx="1444854" cy="1246495"/>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标题数字等都可以通题数字标题数字等标题数字等都重新板中可以标题题数字标题数字等。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0" name="矩形 26"/>
          <p:cNvSpPr>
            <a:spLocks noChangeArrowheads="1"/>
          </p:cNvSpPr>
          <p:nvPr/>
        </p:nvSpPr>
        <p:spPr bwMode="auto">
          <a:xfrm>
            <a:off x="6457082" y="3109331"/>
            <a:ext cx="1610287" cy="1595896"/>
          </a:xfrm>
          <a:prstGeom prst="rect">
            <a:avLst/>
          </a:prstGeom>
          <a:noFill/>
          <a:ln w="9525">
            <a:solidFill>
              <a:schemeClr val="accent2"/>
            </a:solidFill>
            <a:bevel/>
          </a:ln>
        </p:spPr>
        <p:txBody>
          <a:bodyPr/>
          <a:lstStyle/>
          <a:p>
            <a:endParaRPr lang="zh-CN" altLang="en-US" sz="1350"/>
          </a:p>
        </p:txBody>
      </p:sp>
      <p:sp>
        <p:nvSpPr>
          <p:cNvPr id="61" name="TextBox 28"/>
          <p:cNvSpPr txBox="1">
            <a:spLocks noChangeArrowheads="1"/>
          </p:cNvSpPr>
          <p:nvPr/>
        </p:nvSpPr>
        <p:spPr bwMode="auto">
          <a:xfrm>
            <a:off x="6457082" y="2777668"/>
            <a:ext cx="1610287" cy="307777"/>
          </a:xfrm>
          <a:prstGeom prst="rect">
            <a:avLst/>
          </a:prstGeom>
          <a:solidFill>
            <a:schemeClr val="accent2"/>
          </a:solid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00" b="1" dirty="0">
                <a:latin typeface="微软雅黑" panose="020B0503020204020204" pitchFamily="34" charset="-122"/>
                <a:ea typeface="微软雅黑" panose="020B0503020204020204" pitchFamily="34" charset="-122"/>
              </a:rPr>
              <a:t>核心问题评估四</a:t>
            </a:r>
            <a:endParaRPr lang="en-US" altLang="zh-CN" sz="1400" b="1" dirty="0">
              <a:latin typeface="微软雅黑" panose="020B0503020204020204" pitchFamily="34" charset="-122"/>
              <a:ea typeface="微软雅黑" panose="020B0503020204020204" pitchFamily="34" charset="-122"/>
            </a:endParaRPr>
          </a:p>
        </p:txBody>
      </p:sp>
      <p:sp>
        <p:nvSpPr>
          <p:cNvPr id="62" name="TextBox 29"/>
          <p:cNvSpPr txBox="1">
            <a:spLocks noChangeArrowheads="1"/>
          </p:cNvSpPr>
          <p:nvPr/>
        </p:nvSpPr>
        <p:spPr bwMode="auto">
          <a:xfrm>
            <a:off x="6529813" y="3283225"/>
            <a:ext cx="1444854" cy="1219308"/>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标题数字等都可以通题数字标题数字等标题数字等都重新板中可以标题题数字标题数字等。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1+#ppt_w/2"/>
                                          </p:val>
                                        </p:tav>
                                        <p:tav tm="100000">
                                          <p:val>
                                            <p:strVal val="#ppt_x"/>
                                          </p:val>
                                        </p:tav>
                                      </p:tavLst>
                                    </p:anim>
                                    <p:anim calcmode="lin" valueType="num">
                                      <p:cBhvr additive="base">
                                        <p:cTn id="8" dur="500" fill="hold"/>
                                        <p:tgtEl>
                                          <p:spTgt spid="3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1+#ppt_w/2"/>
                                          </p:val>
                                        </p:tav>
                                        <p:tav tm="100000">
                                          <p:val>
                                            <p:strVal val="#ppt_x"/>
                                          </p:val>
                                        </p:tav>
                                      </p:tavLst>
                                    </p:anim>
                                    <p:anim calcmode="lin" valueType="num">
                                      <p:cBhvr additive="base">
                                        <p:cTn id="12" dur="500" fill="hold"/>
                                        <p:tgtEl>
                                          <p:spTgt spid="3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1" fill="hold" grpId="0" nodeType="afterEffect" nodePh="1">
                                  <p:stCondLst>
                                    <p:cond delay="0"/>
                                  </p:stCondLst>
                                  <p:endCondLst>
                                    <p:cond evt="begin" delay="0">
                                      <p:tn val="22"/>
                                    </p:cond>
                                  </p:endCondLst>
                                  <p:childTnLst>
                                    <p:set>
                                      <p:cBhvr>
                                        <p:cTn id="23" dur="1" fill="hold">
                                          <p:stCondLst>
                                            <p:cond delay="0"/>
                                          </p:stCondLst>
                                        </p:cTn>
                                        <p:tgtEl>
                                          <p:spTgt spid="40"/>
                                        </p:tgtEl>
                                        <p:attrNameLst>
                                          <p:attrName>style.visibility</p:attrName>
                                        </p:attrNameLst>
                                      </p:cBhvr>
                                      <p:to>
                                        <p:strVal val="visible"/>
                                      </p:to>
                                    </p:set>
                                    <p:anim calcmode="lin" valueType="num">
                                      <p:cBhvr additive="base">
                                        <p:cTn id="24" dur="500" fill="hold"/>
                                        <p:tgtEl>
                                          <p:spTgt spid="40"/>
                                        </p:tgtEl>
                                        <p:attrNameLst>
                                          <p:attrName>ppt_x</p:attrName>
                                        </p:attrNameLst>
                                      </p:cBhvr>
                                      <p:tavLst>
                                        <p:tav tm="0">
                                          <p:val>
                                            <p:strVal val="#ppt_x"/>
                                          </p:val>
                                        </p:tav>
                                        <p:tav tm="100000">
                                          <p:val>
                                            <p:strVal val="#ppt_x"/>
                                          </p:val>
                                        </p:tav>
                                      </p:tavLst>
                                    </p:anim>
                                    <p:anim calcmode="lin" valueType="num">
                                      <p:cBhvr additive="base">
                                        <p:cTn id="25" dur="500" fill="hold"/>
                                        <p:tgtEl>
                                          <p:spTgt spid="40"/>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additive="base">
                                        <p:cTn id="28" dur="500" fill="hold"/>
                                        <p:tgtEl>
                                          <p:spTgt spid="48"/>
                                        </p:tgtEl>
                                        <p:attrNameLst>
                                          <p:attrName>ppt_x</p:attrName>
                                        </p:attrNameLst>
                                      </p:cBhvr>
                                      <p:tavLst>
                                        <p:tav tm="0">
                                          <p:val>
                                            <p:strVal val="#ppt_x"/>
                                          </p:val>
                                        </p:tav>
                                        <p:tav tm="100000">
                                          <p:val>
                                            <p:strVal val="#ppt_x"/>
                                          </p:val>
                                        </p:tav>
                                      </p:tavLst>
                                    </p:anim>
                                    <p:anim calcmode="lin" valueType="num">
                                      <p:cBhvr additive="base">
                                        <p:cTn id="29" dur="500" fill="hold"/>
                                        <p:tgtEl>
                                          <p:spTgt spid="48"/>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100"/>
                                  </p:stCondLst>
                                  <p:childTnLst>
                                    <p:set>
                                      <p:cBhvr>
                                        <p:cTn id="31" dur="1" fill="hold">
                                          <p:stCondLst>
                                            <p:cond delay="0"/>
                                          </p:stCondLst>
                                        </p:cTn>
                                        <p:tgtEl>
                                          <p:spTgt spid="49"/>
                                        </p:tgtEl>
                                        <p:attrNameLst>
                                          <p:attrName>style.visibility</p:attrName>
                                        </p:attrNameLst>
                                      </p:cBhvr>
                                      <p:to>
                                        <p:strVal val="visible"/>
                                      </p:to>
                                    </p:set>
                                    <p:anim calcmode="lin" valueType="num">
                                      <p:cBhvr additive="base">
                                        <p:cTn id="32" dur="500" fill="hold"/>
                                        <p:tgtEl>
                                          <p:spTgt spid="49"/>
                                        </p:tgtEl>
                                        <p:attrNameLst>
                                          <p:attrName>ppt_x</p:attrName>
                                        </p:attrNameLst>
                                      </p:cBhvr>
                                      <p:tavLst>
                                        <p:tav tm="0">
                                          <p:val>
                                            <p:strVal val="#ppt_x"/>
                                          </p:val>
                                        </p:tav>
                                        <p:tav tm="100000">
                                          <p:val>
                                            <p:strVal val="#ppt_x"/>
                                          </p:val>
                                        </p:tav>
                                      </p:tavLst>
                                    </p:anim>
                                    <p:anim calcmode="lin" valueType="num">
                                      <p:cBhvr additive="base">
                                        <p:cTn id="33" dur="500" fill="hold"/>
                                        <p:tgtEl>
                                          <p:spTgt spid="49"/>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100"/>
                                  </p:stCondLst>
                                  <p:childTnLst>
                                    <p:set>
                                      <p:cBhvr>
                                        <p:cTn id="35" dur="1" fill="hold">
                                          <p:stCondLst>
                                            <p:cond delay="0"/>
                                          </p:stCondLst>
                                        </p:cTn>
                                        <p:tgtEl>
                                          <p:spTgt spid="42"/>
                                        </p:tgtEl>
                                        <p:attrNameLst>
                                          <p:attrName>style.visibility</p:attrName>
                                        </p:attrNameLst>
                                      </p:cBhvr>
                                      <p:to>
                                        <p:strVal val="visible"/>
                                      </p:to>
                                    </p:set>
                                    <p:anim calcmode="lin" valueType="num">
                                      <p:cBhvr additive="base">
                                        <p:cTn id="36" dur="500" fill="hold"/>
                                        <p:tgtEl>
                                          <p:spTgt spid="42"/>
                                        </p:tgtEl>
                                        <p:attrNameLst>
                                          <p:attrName>ppt_x</p:attrName>
                                        </p:attrNameLst>
                                      </p:cBhvr>
                                      <p:tavLst>
                                        <p:tav tm="0">
                                          <p:val>
                                            <p:strVal val="#ppt_x"/>
                                          </p:val>
                                        </p:tav>
                                        <p:tav tm="100000">
                                          <p:val>
                                            <p:strVal val="#ppt_x"/>
                                          </p:val>
                                        </p:tav>
                                      </p:tavLst>
                                    </p:anim>
                                    <p:anim calcmode="lin" valueType="num">
                                      <p:cBhvr additive="base">
                                        <p:cTn id="37" dur="500" fill="hold"/>
                                        <p:tgtEl>
                                          <p:spTgt spid="42"/>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stCondLst>
                                    <p:cond delay="200"/>
                                  </p:stCondLst>
                                  <p:childTnLst>
                                    <p:set>
                                      <p:cBhvr>
                                        <p:cTn id="39" dur="1" fill="hold">
                                          <p:stCondLst>
                                            <p:cond delay="0"/>
                                          </p:stCondLst>
                                        </p:cTn>
                                        <p:tgtEl>
                                          <p:spTgt spid="50"/>
                                        </p:tgtEl>
                                        <p:attrNameLst>
                                          <p:attrName>style.visibility</p:attrName>
                                        </p:attrNameLst>
                                      </p:cBhvr>
                                      <p:to>
                                        <p:strVal val="visible"/>
                                      </p:to>
                                    </p:set>
                                    <p:anim calcmode="lin" valueType="num">
                                      <p:cBhvr additive="base">
                                        <p:cTn id="40" dur="500" fill="hold"/>
                                        <p:tgtEl>
                                          <p:spTgt spid="50"/>
                                        </p:tgtEl>
                                        <p:attrNameLst>
                                          <p:attrName>ppt_x</p:attrName>
                                        </p:attrNameLst>
                                      </p:cBhvr>
                                      <p:tavLst>
                                        <p:tav tm="0">
                                          <p:val>
                                            <p:strVal val="#ppt_x"/>
                                          </p:val>
                                        </p:tav>
                                        <p:tav tm="100000">
                                          <p:val>
                                            <p:strVal val="#ppt_x"/>
                                          </p:val>
                                        </p:tav>
                                      </p:tavLst>
                                    </p:anim>
                                    <p:anim calcmode="lin" valueType="num">
                                      <p:cBhvr additive="base">
                                        <p:cTn id="41" dur="500" fill="hold"/>
                                        <p:tgtEl>
                                          <p:spTgt spid="50"/>
                                        </p:tgtEl>
                                        <p:attrNameLst>
                                          <p:attrName>ppt_y</p:attrName>
                                        </p:attrNameLst>
                                      </p:cBhvr>
                                      <p:tavLst>
                                        <p:tav tm="0">
                                          <p:val>
                                            <p:strVal val="0-#ppt_h/2"/>
                                          </p:val>
                                        </p:tav>
                                        <p:tav tm="100000">
                                          <p:val>
                                            <p:strVal val="#ppt_y"/>
                                          </p:val>
                                        </p:tav>
                                      </p:tavLst>
                                    </p:anim>
                                  </p:childTnLst>
                                </p:cTn>
                              </p:par>
                              <p:par>
                                <p:cTn id="42" presetID="2" presetClass="entr" presetSubtype="1" fill="hold" grpId="0" nodeType="withEffect">
                                  <p:stCondLst>
                                    <p:cond delay="200"/>
                                  </p:stCondLst>
                                  <p:childTnLst>
                                    <p:set>
                                      <p:cBhvr>
                                        <p:cTn id="43" dur="1" fill="hold">
                                          <p:stCondLst>
                                            <p:cond delay="0"/>
                                          </p:stCondLst>
                                        </p:cTn>
                                        <p:tgtEl>
                                          <p:spTgt spid="44"/>
                                        </p:tgtEl>
                                        <p:attrNameLst>
                                          <p:attrName>style.visibility</p:attrName>
                                        </p:attrNameLst>
                                      </p:cBhvr>
                                      <p:to>
                                        <p:strVal val="visible"/>
                                      </p:to>
                                    </p:set>
                                    <p:anim calcmode="lin" valueType="num">
                                      <p:cBhvr additive="base">
                                        <p:cTn id="44" dur="500" fill="hold"/>
                                        <p:tgtEl>
                                          <p:spTgt spid="44"/>
                                        </p:tgtEl>
                                        <p:attrNameLst>
                                          <p:attrName>ppt_x</p:attrName>
                                        </p:attrNameLst>
                                      </p:cBhvr>
                                      <p:tavLst>
                                        <p:tav tm="0">
                                          <p:val>
                                            <p:strVal val="#ppt_x"/>
                                          </p:val>
                                        </p:tav>
                                        <p:tav tm="100000">
                                          <p:val>
                                            <p:strVal val="#ppt_x"/>
                                          </p:val>
                                        </p:tav>
                                      </p:tavLst>
                                    </p:anim>
                                    <p:anim calcmode="lin" valueType="num">
                                      <p:cBhvr additive="base">
                                        <p:cTn id="45" dur="500" fill="hold"/>
                                        <p:tgtEl>
                                          <p:spTgt spid="44"/>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stCondLst>
                                    <p:cond delay="300"/>
                                  </p:stCondLst>
                                  <p:childTnLst>
                                    <p:set>
                                      <p:cBhvr>
                                        <p:cTn id="47" dur="1" fill="hold">
                                          <p:stCondLst>
                                            <p:cond delay="0"/>
                                          </p:stCondLst>
                                        </p:cTn>
                                        <p:tgtEl>
                                          <p:spTgt spid="51"/>
                                        </p:tgtEl>
                                        <p:attrNameLst>
                                          <p:attrName>style.visibility</p:attrName>
                                        </p:attrNameLst>
                                      </p:cBhvr>
                                      <p:to>
                                        <p:strVal val="visible"/>
                                      </p:to>
                                    </p:set>
                                    <p:anim calcmode="lin" valueType="num">
                                      <p:cBhvr additive="base">
                                        <p:cTn id="48" dur="500" fill="hold"/>
                                        <p:tgtEl>
                                          <p:spTgt spid="51"/>
                                        </p:tgtEl>
                                        <p:attrNameLst>
                                          <p:attrName>ppt_x</p:attrName>
                                        </p:attrNameLst>
                                      </p:cBhvr>
                                      <p:tavLst>
                                        <p:tav tm="0">
                                          <p:val>
                                            <p:strVal val="#ppt_x"/>
                                          </p:val>
                                        </p:tav>
                                        <p:tav tm="100000">
                                          <p:val>
                                            <p:strVal val="#ppt_x"/>
                                          </p:val>
                                        </p:tav>
                                      </p:tavLst>
                                    </p:anim>
                                    <p:anim calcmode="lin" valueType="num">
                                      <p:cBhvr additive="base">
                                        <p:cTn id="49" dur="500" fill="hold"/>
                                        <p:tgtEl>
                                          <p:spTgt spid="51"/>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300"/>
                                  </p:stCondLst>
                                  <p:childTnLst>
                                    <p:set>
                                      <p:cBhvr>
                                        <p:cTn id="51" dur="1" fill="hold">
                                          <p:stCondLst>
                                            <p:cond delay="0"/>
                                          </p:stCondLst>
                                        </p:cTn>
                                        <p:tgtEl>
                                          <p:spTgt spid="46"/>
                                        </p:tgtEl>
                                        <p:attrNameLst>
                                          <p:attrName>style.visibility</p:attrName>
                                        </p:attrNameLst>
                                      </p:cBhvr>
                                      <p:to>
                                        <p:strVal val="visible"/>
                                      </p:to>
                                    </p:set>
                                    <p:anim calcmode="lin" valueType="num">
                                      <p:cBhvr additive="base">
                                        <p:cTn id="52" dur="500" fill="hold"/>
                                        <p:tgtEl>
                                          <p:spTgt spid="46"/>
                                        </p:tgtEl>
                                        <p:attrNameLst>
                                          <p:attrName>ppt_x</p:attrName>
                                        </p:attrNameLst>
                                      </p:cBhvr>
                                      <p:tavLst>
                                        <p:tav tm="0">
                                          <p:val>
                                            <p:strVal val="#ppt_x"/>
                                          </p:val>
                                        </p:tav>
                                        <p:tav tm="100000">
                                          <p:val>
                                            <p:strVal val="#ppt_x"/>
                                          </p:val>
                                        </p:tav>
                                      </p:tavLst>
                                    </p:anim>
                                    <p:anim calcmode="lin" valueType="num">
                                      <p:cBhvr additive="base">
                                        <p:cTn id="53" dur="500" fill="hold"/>
                                        <p:tgtEl>
                                          <p:spTgt spid="46"/>
                                        </p:tgtEl>
                                        <p:attrNameLst>
                                          <p:attrName>ppt_y</p:attrName>
                                        </p:attrNameLst>
                                      </p:cBhvr>
                                      <p:tavLst>
                                        <p:tav tm="0">
                                          <p:val>
                                            <p:strVal val="0-#ppt_h/2"/>
                                          </p:val>
                                        </p:tav>
                                        <p:tav tm="100000">
                                          <p:val>
                                            <p:strVal val="#ppt_y"/>
                                          </p:val>
                                        </p:tav>
                                      </p:tavLst>
                                    </p:anim>
                                  </p:childTnLst>
                                </p:cTn>
                              </p:par>
                            </p:childTnLst>
                          </p:cTn>
                        </p:par>
                        <p:par>
                          <p:cTn id="54" fill="hold">
                            <p:stCondLst>
                              <p:cond delay="1000"/>
                            </p:stCondLst>
                            <p:childTnLst>
                              <p:par>
                                <p:cTn id="55" presetID="1" presetClass="entr" presetSubtype="0" fill="hold" grpId="0" nodeType="after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path" presetSubtype="0" accel="50000" decel="50000" fill="hold" grpId="1" nodeType="withEffect">
                                  <p:stCondLst>
                                    <p:cond delay="0"/>
                                  </p:stCondLst>
                                  <p:childTnLst>
                                    <p:animMotion origin="layout" path="M -0.01077 0.0074 C 0.01215 -0.05031 0.05746 -0.06543 0.0908 -0.02408 C 0.12309 0.01697 0.13107 0.09753 0.10816 0.15586 C 0.08507 0.21358 0.03941 0.22901 0.00677 0.18796 C -0.02604 0.14722 -0.03403 0.06574 -0.01077 0.0074 Z " pathEditMode="relative" rAng="18300000" ptsTypes="AAAAA">
                                      <p:cBhvr>
                                        <p:cTn id="58" dur="1000" fill="hold"/>
                                        <p:tgtEl>
                                          <p:spTgt spid="41"/>
                                        </p:tgtEl>
                                        <p:attrNameLst>
                                          <p:attrName>ppt_x</p:attrName>
                                          <p:attrName>ppt_y</p:attrName>
                                        </p:attrNameLst>
                                      </p:cBhvr>
                                      <p:rCtr x="5920" y="7438"/>
                                    </p:animMotion>
                                  </p:childTnLst>
                                </p:cTn>
                              </p:par>
                            </p:childTnLst>
                          </p:cTn>
                        </p:par>
                        <p:par>
                          <p:cTn id="59" fill="hold">
                            <p:stCondLst>
                              <p:cond delay="1000"/>
                            </p:stCondLst>
                            <p:childTnLst>
                              <p:par>
                                <p:cTn id="60" presetID="1" presetClass="entr" presetSubtype="0" fill="hold" grpId="0" nodeType="afterEffect">
                                  <p:stCondLst>
                                    <p:cond delay="0"/>
                                  </p:stCondLst>
                                  <p:childTnLst>
                                    <p:set>
                                      <p:cBhvr>
                                        <p:cTn id="61" dur="1" fill="hold">
                                          <p:stCondLst>
                                            <p:cond delay="0"/>
                                          </p:stCondLst>
                                        </p:cTn>
                                        <p:tgtEl>
                                          <p:spTgt spid="43"/>
                                        </p:tgtEl>
                                        <p:attrNameLst>
                                          <p:attrName>style.visibility</p:attrName>
                                        </p:attrNameLst>
                                      </p:cBhvr>
                                      <p:to>
                                        <p:strVal val="visible"/>
                                      </p:to>
                                    </p:set>
                                  </p:childTnLst>
                                </p:cTn>
                              </p:par>
                              <p:par>
                                <p:cTn id="62" presetID="1" presetClass="path" presetSubtype="0" accel="50000" decel="50000" fill="hold" grpId="1" nodeType="withEffect">
                                  <p:stCondLst>
                                    <p:cond delay="0"/>
                                  </p:stCondLst>
                                  <p:childTnLst>
                                    <p:animMotion origin="layout" path="M -0.01076 0.0074 C 0.01216 -0.05031 0.05747 -0.06543 0.0908 -0.02408 C 0.1231 0.01697 0.13108 0.09753 0.10816 0.15586 C 0.08507 0.21358 0.03941 0.22901 0.00678 0.18796 C -0.02604 0.14722 -0.03403 0.06574 -0.01076 0.0074 Z " pathEditMode="relative" rAng="18300000" ptsTypes="AAAAA">
                                      <p:cBhvr>
                                        <p:cTn id="63" dur="1000" fill="hold"/>
                                        <p:tgtEl>
                                          <p:spTgt spid="43"/>
                                        </p:tgtEl>
                                        <p:attrNameLst>
                                          <p:attrName>ppt_x</p:attrName>
                                          <p:attrName>ppt_y</p:attrName>
                                        </p:attrNameLst>
                                      </p:cBhvr>
                                      <p:rCtr x="5920" y="7438"/>
                                    </p:animMotion>
                                  </p:childTnLst>
                                </p:cTn>
                              </p:par>
                            </p:childTnLst>
                          </p:cTn>
                        </p:par>
                        <p:par>
                          <p:cTn id="64" fill="hold">
                            <p:stCondLst>
                              <p:cond delay="1000"/>
                            </p:stCondLst>
                            <p:childTnLst>
                              <p:par>
                                <p:cTn id="65" presetID="1" presetClass="entr" presetSubtype="0" fill="hold" grpId="0" nodeType="after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par>
                                <p:cTn id="67" presetID="1" presetClass="path" presetSubtype="0" accel="50000" decel="50000" fill="hold" grpId="1" nodeType="withEffect">
                                  <p:stCondLst>
                                    <p:cond delay="0"/>
                                  </p:stCondLst>
                                  <p:childTnLst>
                                    <p:animMotion origin="layout" path="M -0.01076 0.0074 C 0.01216 -0.05031 0.05747 -0.06543 0.0908 -0.02408 C 0.12309 0.01697 0.13108 0.09753 0.10816 0.15586 C 0.08507 0.21358 0.03941 0.22901 0.00677 0.18796 C -0.02604 0.14722 -0.03402 0.06574 -0.01076 0.0074 Z " pathEditMode="relative" rAng="18300000" ptsTypes="AAAAA">
                                      <p:cBhvr>
                                        <p:cTn id="68" dur="1000" fill="hold"/>
                                        <p:tgtEl>
                                          <p:spTgt spid="45"/>
                                        </p:tgtEl>
                                        <p:attrNameLst>
                                          <p:attrName>ppt_x</p:attrName>
                                          <p:attrName>ppt_y</p:attrName>
                                        </p:attrNameLst>
                                      </p:cBhvr>
                                      <p:rCtr x="5920" y="7438"/>
                                    </p:animMotion>
                                  </p:childTnLst>
                                </p:cTn>
                              </p:par>
                            </p:childTnLst>
                          </p:cTn>
                        </p:par>
                        <p:par>
                          <p:cTn id="69" fill="hold">
                            <p:stCondLst>
                              <p:cond delay="1000"/>
                            </p:stCondLst>
                            <p:childTnLst>
                              <p:par>
                                <p:cTn id="70" presetID="1" presetClass="entr" presetSubtype="0" fill="hold" grpId="0" nodeType="afterEffect">
                                  <p:stCondLst>
                                    <p:cond delay="0"/>
                                  </p:stCondLst>
                                  <p:childTnLst>
                                    <p:set>
                                      <p:cBhvr>
                                        <p:cTn id="71" dur="1" fill="hold">
                                          <p:stCondLst>
                                            <p:cond delay="0"/>
                                          </p:stCondLst>
                                        </p:cTn>
                                        <p:tgtEl>
                                          <p:spTgt spid="47"/>
                                        </p:tgtEl>
                                        <p:attrNameLst>
                                          <p:attrName>style.visibility</p:attrName>
                                        </p:attrNameLst>
                                      </p:cBhvr>
                                      <p:to>
                                        <p:strVal val="visible"/>
                                      </p:to>
                                    </p:set>
                                  </p:childTnLst>
                                </p:cTn>
                              </p:par>
                              <p:par>
                                <p:cTn id="72" presetID="1" presetClass="path" presetSubtype="0" accel="50000" decel="50000" fill="hold" grpId="1" nodeType="withEffect">
                                  <p:stCondLst>
                                    <p:cond delay="0"/>
                                  </p:stCondLst>
                                  <p:childTnLst>
                                    <p:animMotion origin="layout" path="M -0.01076 0.0074 C 0.01215 -0.05031 0.05747 -0.06543 0.0908 -0.02408 C 0.12309 0.01697 0.13108 0.09753 0.10816 0.15586 C 0.08507 0.21358 0.03941 0.22901 0.00677 0.18796 C -0.02604 0.14722 -0.03403 0.06574 -0.01076 0.0074 Z " pathEditMode="relative" rAng="18300000" ptsTypes="AAAAA">
                                      <p:cBhvr>
                                        <p:cTn id="73" dur="1000" fill="hold"/>
                                        <p:tgtEl>
                                          <p:spTgt spid="47"/>
                                        </p:tgtEl>
                                        <p:attrNameLst>
                                          <p:attrName>ppt_x</p:attrName>
                                          <p:attrName>ppt_y</p:attrName>
                                        </p:attrNameLst>
                                      </p:cBhvr>
                                      <p:rCtr x="5920" y="7438"/>
                                    </p:animMotion>
                                  </p:childTnLst>
                                </p:cTn>
                              </p:par>
                            </p:childTnLst>
                          </p:cTn>
                        </p:par>
                        <p:par>
                          <p:cTn id="74" fill="hold">
                            <p:stCondLst>
                              <p:cond delay="1000"/>
                            </p:stCondLst>
                            <p:childTnLst>
                              <p:par>
                                <p:cTn id="75" presetID="2" presetClass="entr" presetSubtype="12" fill="hold" grpId="0" nodeType="afterEffect">
                                  <p:stCondLst>
                                    <p:cond delay="0"/>
                                  </p:stCondLst>
                                  <p:childTnLst>
                                    <p:set>
                                      <p:cBhvr>
                                        <p:cTn id="76" dur="1" fill="hold">
                                          <p:stCondLst>
                                            <p:cond delay="0"/>
                                          </p:stCondLst>
                                        </p:cTn>
                                        <p:tgtEl>
                                          <p:spTgt spid="52"/>
                                        </p:tgtEl>
                                        <p:attrNameLst>
                                          <p:attrName>style.visibility</p:attrName>
                                        </p:attrNameLst>
                                      </p:cBhvr>
                                      <p:to>
                                        <p:strVal val="visible"/>
                                      </p:to>
                                    </p:set>
                                    <p:anim calcmode="lin" valueType="num">
                                      <p:cBhvr additive="base">
                                        <p:cTn id="77" dur="500" fill="hold"/>
                                        <p:tgtEl>
                                          <p:spTgt spid="52"/>
                                        </p:tgtEl>
                                        <p:attrNameLst>
                                          <p:attrName>ppt_x</p:attrName>
                                        </p:attrNameLst>
                                      </p:cBhvr>
                                      <p:tavLst>
                                        <p:tav tm="0">
                                          <p:val>
                                            <p:strVal val="0-#ppt_w/2"/>
                                          </p:val>
                                        </p:tav>
                                        <p:tav tm="100000">
                                          <p:val>
                                            <p:strVal val="#ppt_x"/>
                                          </p:val>
                                        </p:tav>
                                      </p:tavLst>
                                    </p:anim>
                                    <p:anim calcmode="lin" valueType="num">
                                      <p:cBhvr additive="base">
                                        <p:cTn id="78" dur="500" fill="hold"/>
                                        <p:tgtEl>
                                          <p:spTgt spid="52"/>
                                        </p:tgtEl>
                                        <p:attrNameLst>
                                          <p:attrName>ppt_y</p:attrName>
                                        </p:attrNameLst>
                                      </p:cBhvr>
                                      <p:tavLst>
                                        <p:tav tm="0">
                                          <p:val>
                                            <p:strVal val="1+#ppt_h/2"/>
                                          </p:val>
                                        </p:tav>
                                        <p:tav tm="100000">
                                          <p:val>
                                            <p:strVal val="#ppt_y"/>
                                          </p:val>
                                        </p:tav>
                                      </p:tavLst>
                                    </p:anim>
                                  </p:childTnLst>
                                </p:cTn>
                              </p:par>
                              <p:par>
                                <p:cTn id="79" presetID="2" presetClass="entr" presetSubtype="12" fill="hold" grpId="0" nodeType="withEffect">
                                  <p:stCondLst>
                                    <p:cond delay="100"/>
                                  </p:stCondLst>
                                  <p:childTnLst>
                                    <p:set>
                                      <p:cBhvr>
                                        <p:cTn id="80" dur="1" fill="hold">
                                          <p:stCondLst>
                                            <p:cond delay="0"/>
                                          </p:stCondLst>
                                        </p:cTn>
                                        <p:tgtEl>
                                          <p:spTgt spid="55"/>
                                        </p:tgtEl>
                                        <p:attrNameLst>
                                          <p:attrName>style.visibility</p:attrName>
                                        </p:attrNameLst>
                                      </p:cBhvr>
                                      <p:to>
                                        <p:strVal val="visible"/>
                                      </p:to>
                                    </p:set>
                                    <p:anim calcmode="lin" valueType="num">
                                      <p:cBhvr additive="base">
                                        <p:cTn id="81" dur="500" fill="hold"/>
                                        <p:tgtEl>
                                          <p:spTgt spid="55"/>
                                        </p:tgtEl>
                                        <p:attrNameLst>
                                          <p:attrName>ppt_x</p:attrName>
                                        </p:attrNameLst>
                                      </p:cBhvr>
                                      <p:tavLst>
                                        <p:tav tm="0">
                                          <p:val>
                                            <p:strVal val="0-#ppt_w/2"/>
                                          </p:val>
                                        </p:tav>
                                        <p:tav tm="100000">
                                          <p:val>
                                            <p:strVal val="#ppt_x"/>
                                          </p:val>
                                        </p:tav>
                                      </p:tavLst>
                                    </p:anim>
                                    <p:anim calcmode="lin" valueType="num">
                                      <p:cBhvr additive="base">
                                        <p:cTn id="82" dur="500" fill="hold"/>
                                        <p:tgtEl>
                                          <p:spTgt spid="55"/>
                                        </p:tgtEl>
                                        <p:attrNameLst>
                                          <p:attrName>ppt_y</p:attrName>
                                        </p:attrNameLst>
                                      </p:cBhvr>
                                      <p:tavLst>
                                        <p:tav tm="0">
                                          <p:val>
                                            <p:strVal val="1+#ppt_h/2"/>
                                          </p:val>
                                        </p:tav>
                                        <p:tav tm="100000">
                                          <p:val>
                                            <p:strVal val="#ppt_y"/>
                                          </p:val>
                                        </p:tav>
                                      </p:tavLst>
                                    </p:anim>
                                  </p:childTnLst>
                                </p:cTn>
                              </p:par>
                              <p:par>
                                <p:cTn id="83" presetID="2" presetClass="entr" presetSubtype="12" fill="hold" grpId="0" nodeType="withEffect">
                                  <p:stCondLst>
                                    <p:cond delay="200"/>
                                  </p:stCondLst>
                                  <p:childTnLst>
                                    <p:set>
                                      <p:cBhvr>
                                        <p:cTn id="84" dur="1" fill="hold">
                                          <p:stCondLst>
                                            <p:cond delay="0"/>
                                          </p:stCondLst>
                                        </p:cTn>
                                        <p:tgtEl>
                                          <p:spTgt spid="58"/>
                                        </p:tgtEl>
                                        <p:attrNameLst>
                                          <p:attrName>style.visibility</p:attrName>
                                        </p:attrNameLst>
                                      </p:cBhvr>
                                      <p:to>
                                        <p:strVal val="visible"/>
                                      </p:to>
                                    </p:set>
                                    <p:anim calcmode="lin" valueType="num">
                                      <p:cBhvr additive="base">
                                        <p:cTn id="85" dur="500" fill="hold"/>
                                        <p:tgtEl>
                                          <p:spTgt spid="58"/>
                                        </p:tgtEl>
                                        <p:attrNameLst>
                                          <p:attrName>ppt_x</p:attrName>
                                        </p:attrNameLst>
                                      </p:cBhvr>
                                      <p:tavLst>
                                        <p:tav tm="0">
                                          <p:val>
                                            <p:strVal val="0-#ppt_w/2"/>
                                          </p:val>
                                        </p:tav>
                                        <p:tav tm="100000">
                                          <p:val>
                                            <p:strVal val="#ppt_x"/>
                                          </p:val>
                                        </p:tav>
                                      </p:tavLst>
                                    </p:anim>
                                    <p:anim calcmode="lin" valueType="num">
                                      <p:cBhvr additive="base">
                                        <p:cTn id="86" dur="500" fill="hold"/>
                                        <p:tgtEl>
                                          <p:spTgt spid="58"/>
                                        </p:tgtEl>
                                        <p:attrNameLst>
                                          <p:attrName>ppt_y</p:attrName>
                                        </p:attrNameLst>
                                      </p:cBhvr>
                                      <p:tavLst>
                                        <p:tav tm="0">
                                          <p:val>
                                            <p:strVal val="1+#ppt_h/2"/>
                                          </p:val>
                                        </p:tav>
                                        <p:tav tm="100000">
                                          <p:val>
                                            <p:strVal val="#ppt_y"/>
                                          </p:val>
                                        </p:tav>
                                      </p:tavLst>
                                    </p:anim>
                                  </p:childTnLst>
                                </p:cTn>
                              </p:par>
                              <p:par>
                                <p:cTn id="87" presetID="2" presetClass="entr" presetSubtype="12" fill="hold" grpId="0" nodeType="withEffect">
                                  <p:stCondLst>
                                    <p:cond delay="300"/>
                                  </p:stCondLst>
                                  <p:childTnLst>
                                    <p:set>
                                      <p:cBhvr>
                                        <p:cTn id="88" dur="1" fill="hold">
                                          <p:stCondLst>
                                            <p:cond delay="0"/>
                                          </p:stCondLst>
                                        </p:cTn>
                                        <p:tgtEl>
                                          <p:spTgt spid="61"/>
                                        </p:tgtEl>
                                        <p:attrNameLst>
                                          <p:attrName>style.visibility</p:attrName>
                                        </p:attrNameLst>
                                      </p:cBhvr>
                                      <p:to>
                                        <p:strVal val="visible"/>
                                      </p:to>
                                    </p:set>
                                    <p:anim calcmode="lin" valueType="num">
                                      <p:cBhvr additive="base">
                                        <p:cTn id="89" dur="500" fill="hold"/>
                                        <p:tgtEl>
                                          <p:spTgt spid="61"/>
                                        </p:tgtEl>
                                        <p:attrNameLst>
                                          <p:attrName>ppt_x</p:attrName>
                                        </p:attrNameLst>
                                      </p:cBhvr>
                                      <p:tavLst>
                                        <p:tav tm="0">
                                          <p:val>
                                            <p:strVal val="0-#ppt_w/2"/>
                                          </p:val>
                                        </p:tav>
                                        <p:tav tm="100000">
                                          <p:val>
                                            <p:strVal val="#ppt_x"/>
                                          </p:val>
                                        </p:tav>
                                      </p:tavLst>
                                    </p:anim>
                                    <p:anim calcmode="lin" valueType="num">
                                      <p:cBhvr additive="base">
                                        <p:cTn id="90" dur="500" fill="hold"/>
                                        <p:tgtEl>
                                          <p:spTgt spid="61"/>
                                        </p:tgtEl>
                                        <p:attrNameLst>
                                          <p:attrName>ppt_y</p:attrName>
                                        </p:attrNameLst>
                                      </p:cBhvr>
                                      <p:tavLst>
                                        <p:tav tm="0">
                                          <p:val>
                                            <p:strVal val="1+#ppt_h/2"/>
                                          </p:val>
                                        </p:tav>
                                        <p:tav tm="100000">
                                          <p:val>
                                            <p:strVal val="#ppt_y"/>
                                          </p:val>
                                        </p:tav>
                                      </p:tavLst>
                                    </p:anim>
                                  </p:childTnLst>
                                </p:cTn>
                              </p:par>
                            </p:childTnLst>
                          </p:cTn>
                        </p:par>
                        <p:par>
                          <p:cTn id="91" fill="hold">
                            <p:stCondLst>
                              <p:cond delay="1500"/>
                            </p:stCondLst>
                            <p:childTnLst>
                              <p:par>
                                <p:cTn id="92" presetID="22" presetClass="entr" presetSubtype="1" fill="hold" grpId="0" nodeType="afterEffect">
                                  <p:stCondLst>
                                    <p:cond delay="0"/>
                                  </p:stCondLst>
                                  <p:childTnLst>
                                    <p:set>
                                      <p:cBhvr>
                                        <p:cTn id="93" dur="1" fill="hold">
                                          <p:stCondLst>
                                            <p:cond delay="0"/>
                                          </p:stCondLst>
                                        </p:cTn>
                                        <p:tgtEl>
                                          <p:spTgt spid="53"/>
                                        </p:tgtEl>
                                        <p:attrNameLst>
                                          <p:attrName>style.visibility</p:attrName>
                                        </p:attrNameLst>
                                      </p:cBhvr>
                                      <p:to>
                                        <p:strVal val="visible"/>
                                      </p:to>
                                    </p:set>
                                    <p:animEffect transition="in" filter="wipe(up)">
                                      <p:cBhvr>
                                        <p:cTn id="94" dur="500"/>
                                        <p:tgtEl>
                                          <p:spTgt spid="53"/>
                                        </p:tgtEl>
                                      </p:cBhvr>
                                    </p:animEffect>
                                  </p:childTnLst>
                                </p:cTn>
                              </p:par>
                              <p:par>
                                <p:cTn id="95" presetID="22" presetClass="entr" presetSubtype="1" fill="hold" grpId="0" nodeType="with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wipe(up)">
                                      <p:cBhvr>
                                        <p:cTn id="97" dur="500"/>
                                        <p:tgtEl>
                                          <p:spTgt spid="39"/>
                                        </p:tgtEl>
                                      </p:cBhvr>
                                    </p:animEffect>
                                  </p:childTnLst>
                                </p:cTn>
                              </p:par>
                              <p:par>
                                <p:cTn id="98" presetID="22" presetClass="entr" presetSubtype="1" fill="hold" grpId="0" nodeType="withEffect">
                                  <p:stCondLst>
                                    <p:cond delay="0"/>
                                  </p:stCondLst>
                                  <p:childTnLst>
                                    <p:set>
                                      <p:cBhvr>
                                        <p:cTn id="99" dur="1" fill="hold">
                                          <p:stCondLst>
                                            <p:cond delay="0"/>
                                          </p:stCondLst>
                                        </p:cTn>
                                        <p:tgtEl>
                                          <p:spTgt spid="56"/>
                                        </p:tgtEl>
                                        <p:attrNameLst>
                                          <p:attrName>style.visibility</p:attrName>
                                        </p:attrNameLst>
                                      </p:cBhvr>
                                      <p:to>
                                        <p:strVal val="visible"/>
                                      </p:to>
                                    </p:set>
                                    <p:animEffect transition="in" filter="wipe(up)">
                                      <p:cBhvr>
                                        <p:cTn id="100" dur="500"/>
                                        <p:tgtEl>
                                          <p:spTgt spid="56"/>
                                        </p:tgtEl>
                                      </p:cBhvr>
                                    </p:animEffect>
                                  </p:childTnLst>
                                </p:cTn>
                              </p:par>
                              <p:par>
                                <p:cTn id="101" presetID="22" presetClass="entr" presetSubtype="1" fill="hold" grpId="0" nodeType="withEffect">
                                  <p:stCondLst>
                                    <p:cond delay="0"/>
                                  </p:stCondLst>
                                  <p:childTnLst>
                                    <p:set>
                                      <p:cBhvr>
                                        <p:cTn id="102" dur="1" fill="hold">
                                          <p:stCondLst>
                                            <p:cond delay="0"/>
                                          </p:stCondLst>
                                        </p:cTn>
                                        <p:tgtEl>
                                          <p:spTgt spid="54"/>
                                        </p:tgtEl>
                                        <p:attrNameLst>
                                          <p:attrName>style.visibility</p:attrName>
                                        </p:attrNameLst>
                                      </p:cBhvr>
                                      <p:to>
                                        <p:strVal val="visible"/>
                                      </p:to>
                                    </p:set>
                                    <p:animEffect transition="in" filter="wipe(up)">
                                      <p:cBhvr>
                                        <p:cTn id="103" dur="500"/>
                                        <p:tgtEl>
                                          <p:spTgt spid="54"/>
                                        </p:tgtEl>
                                      </p:cBhvr>
                                    </p:animEffect>
                                  </p:childTnLst>
                                </p:cTn>
                              </p:par>
                              <p:par>
                                <p:cTn id="104" presetID="22" presetClass="entr" presetSubtype="1" fill="hold" grpId="0" nodeType="withEffect">
                                  <p:stCondLst>
                                    <p:cond delay="0"/>
                                  </p:stCondLst>
                                  <p:childTnLst>
                                    <p:set>
                                      <p:cBhvr>
                                        <p:cTn id="105" dur="1" fill="hold">
                                          <p:stCondLst>
                                            <p:cond delay="0"/>
                                          </p:stCondLst>
                                        </p:cTn>
                                        <p:tgtEl>
                                          <p:spTgt spid="59"/>
                                        </p:tgtEl>
                                        <p:attrNameLst>
                                          <p:attrName>style.visibility</p:attrName>
                                        </p:attrNameLst>
                                      </p:cBhvr>
                                      <p:to>
                                        <p:strVal val="visible"/>
                                      </p:to>
                                    </p:set>
                                    <p:animEffect transition="in" filter="wipe(up)">
                                      <p:cBhvr>
                                        <p:cTn id="106" dur="500"/>
                                        <p:tgtEl>
                                          <p:spTgt spid="59"/>
                                        </p:tgtEl>
                                      </p:cBhvr>
                                    </p:animEffect>
                                  </p:childTnLst>
                                </p:cTn>
                              </p:par>
                              <p:par>
                                <p:cTn id="107" presetID="22" presetClass="entr" presetSubtype="1" fill="hold" grpId="0" nodeType="withEffect">
                                  <p:stCondLst>
                                    <p:cond delay="0"/>
                                  </p:stCondLst>
                                  <p:childTnLst>
                                    <p:set>
                                      <p:cBhvr>
                                        <p:cTn id="108" dur="1" fill="hold">
                                          <p:stCondLst>
                                            <p:cond delay="0"/>
                                          </p:stCondLst>
                                        </p:cTn>
                                        <p:tgtEl>
                                          <p:spTgt spid="57"/>
                                        </p:tgtEl>
                                        <p:attrNameLst>
                                          <p:attrName>style.visibility</p:attrName>
                                        </p:attrNameLst>
                                      </p:cBhvr>
                                      <p:to>
                                        <p:strVal val="visible"/>
                                      </p:to>
                                    </p:set>
                                    <p:animEffect transition="in" filter="wipe(up)">
                                      <p:cBhvr>
                                        <p:cTn id="109" dur="500"/>
                                        <p:tgtEl>
                                          <p:spTgt spid="57"/>
                                        </p:tgtEl>
                                      </p:cBhvr>
                                    </p:animEffect>
                                  </p:childTnLst>
                                </p:cTn>
                              </p:par>
                              <p:par>
                                <p:cTn id="110" presetID="22" presetClass="entr" presetSubtype="1" fill="hold" grpId="0" nodeType="withEffect">
                                  <p:stCondLst>
                                    <p:cond delay="0"/>
                                  </p:stCondLst>
                                  <p:childTnLst>
                                    <p:set>
                                      <p:cBhvr>
                                        <p:cTn id="111" dur="1" fill="hold">
                                          <p:stCondLst>
                                            <p:cond delay="0"/>
                                          </p:stCondLst>
                                        </p:cTn>
                                        <p:tgtEl>
                                          <p:spTgt spid="62"/>
                                        </p:tgtEl>
                                        <p:attrNameLst>
                                          <p:attrName>style.visibility</p:attrName>
                                        </p:attrNameLst>
                                      </p:cBhvr>
                                      <p:to>
                                        <p:strVal val="visible"/>
                                      </p:to>
                                    </p:set>
                                    <p:animEffect transition="in" filter="wipe(up)">
                                      <p:cBhvr>
                                        <p:cTn id="112" dur="500"/>
                                        <p:tgtEl>
                                          <p:spTgt spid="62"/>
                                        </p:tgtEl>
                                      </p:cBhvr>
                                    </p:animEffect>
                                  </p:childTnLst>
                                </p:cTn>
                              </p:par>
                              <p:par>
                                <p:cTn id="113" presetID="22" presetClass="entr" presetSubtype="1" fill="hold" grpId="0" nodeType="withEffect">
                                  <p:stCondLst>
                                    <p:cond delay="0"/>
                                  </p:stCondLst>
                                  <p:childTnLst>
                                    <p:set>
                                      <p:cBhvr>
                                        <p:cTn id="114" dur="1" fill="hold">
                                          <p:stCondLst>
                                            <p:cond delay="0"/>
                                          </p:stCondLst>
                                        </p:cTn>
                                        <p:tgtEl>
                                          <p:spTgt spid="60"/>
                                        </p:tgtEl>
                                        <p:attrNameLst>
                                          <p:attrName>style.visibility</p:attrName>
                                        </p:attrNameLst>
                                      </p:cBhvr>
                                      <p:to>
                                        <p:strVal val="visible"/>
                                      </p:to>
                                    </p:set>
                                    <p:animEffect transition="in" filter="wipe(up)">
                                      <p:cBhvr>
                                        <p:cTn id="115"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animBg="1"/>
      <p:bldP spid="39" grpId="0" animBg="1" autoUpdateAnimBg="0"/>
      <p:bldP spid="40" grpId="0" animBg="1"/>
      <p:bldP spid="41" grpId="0" animBg="1" autoUpdateAnimBg="0"/>
      <p:bldP spid="41" grpId="1" animBg="1" autoUpdateAnimBg="0"/>
      <p:bldP spid="42" grpId="0" animBg="1" autoUpdateAnimBg="0"/>
      <p:bldP spid="43" grpId="0" animBg="1" autoUpdateAnimBg="0"/>
      <p:bldP spid="43" grpId="1" animBg="1" autoUpdateAnimBg="0"/>
      <p:bldP spid="44" grpId="0" animBg="1" autoUpdateAnimBg="0"/>
      <p:bldP spid="45" grpId="0" animBg="1" autoUpdateAnimBg="0"/>
      <p:bldP spid="45" grpId="1" animBg="1" autoUpdateAnimBg="0"/>
      <p:bldP spid="46" grpId="0" animBg="1" autoUpdateAnimBg="0"/>
      <p:bldP spid="47" grpId="0" animBg="1" autoUpdateAnimBg="0"/>
      <p:bldP spid="47" grpId="1" animBg="1" autoUpdateAnimBg="0"/>
      <p:bldP spid="48" grpId="0" animBg="1"/>
      <p:bldP spid="49" grpId="0" animBg="1"/>
      <p:bldP spid="50" grpId="0" animBg="1"/>
      <p:bldP spid="51" grpId="0" animBg="1"/>
      <p:bldP spid="52" grpId="0" animBg="1" autoUpdateAnimBg="0"/>
      <p:bldP spid="53" grpId="0" autoUpdateAnimBg="0"/>
      <p:bldP spid="54" grpId="0" animBg="1" autoUpdateAnimBg="0"/>
      <p:bldP spid="55" grpId="0" animBg="1" autoUpdateAnimBg="0"/>
      <p:bldP spid="56" grpId="0" autoUpdateAnimBg="0"/>
      <p:bldP spid="57" grpId="0" animBg="1" autoUpdateAnimBg="0"/>
      <p:bldP spid="58" grpId="0" animBg="1" autoUpdateAnimBg="0"/>
      <p:bldP spid="59" grpId="0" autoUpdateAnimBg="0"/>
      <p:bldP spid="60" grpId="0" animBg="1" autoUpdateAnimBg="0"/>
      <p:bldP spid="61" grpId="0" animBg="1" autoUpdateAnimBg="0"/>
      <p:bldP spid="62"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94772" y="139059"/>
            <a:ext cx="1415772" cy="461665"/>
          </a:xfrm>
          <a:prstGeom prst="rect">
            <a:avLst/>
          </a:prstGeom>
        </p:spPr>
        <p:txBody>
          <a:bodyPr wrap="none">
            <a:spAutoFit/>
          </a:bodyPr>
          <a:lstStyle/>
          <a:p>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相关建议</a:t>
            </a:r>
            <a:endPar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209483" y="246619"/>
            <a:ext cx="264319" cy="277967"/>
            <a:chOff x="7687634" y="482963"/>
            <a:chExt cx="264319" cy="277967"/>
          </a:xfrm>
        </p:grpSpPr>
        <p:sp>
          <p:nvSpPr>
            <p:cNvPr id="13" name="矩形 12"/>
            <p:cNvSpPr/>
            <p:nvPr/>
          </p:nvSpPr>
          <p:spPr>
            <a:xfrm>
              <a:off x="7687634" y="482963"/>
              <a:ext cx="231880" cy="23188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7714007" y="522984"/>
              <a:ext cx="237946" cy="23794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矩形 30"/>
          <p:cNvSpPr/>
          <p:nvPr/>
        </p:nvSpPr>
        <p:spPr>
          <a:xfrm>
            <a:off x="7724632" y="220947"/>
            <a:ext cx="1419367" cy="385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2" name="组合 16"/>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804288" y="245628"/>
            <a:ext cx="924862" cy="3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AutoShape 7"/>
          <p:cNvSpPr>
            <a:spLocks noChangeArrowheads="1"/>
          </p:cNvSpPr>
          <p:nvPr/>
        </p:nvSpPr>
        <p:spPr bwMode="auto">
          <a:xfrm>
            <a:off x="971550" y="1476906"/>
            <a:ext cx="1800860" cy="3095625"/>
          </a:xfrm>
          <a:prstGeom prst="roundRect">
            <a:avLst>
              <a:gd name="adj" fmla="val 5995"/>
            </a:avLst>
          </a:prstGeom>
          <a:solidFill>
            <a:schemeClr val="accent2"/>
          </a:solidFill>
          <a:ln>
            <a:noFill/>
          </a:ln>
          <a:effectLst/>
        </p:spPr>
        <p:txBody>
          <a:bodyPr anchor="ctr"/>
          <a:lstStyle/>
          <a:p>
            <a:endParaRPr lang="zh-CN" altLang="en-US"/>
          </a:p>
        </p:txBody>
      </p:sp>
      <p:sp>
        <p:nvSpPr>
          <p:cNvPr id="34" name="AutoShape 8"/>
          <p:cNvSpPr>
            <a:spLocks noChangeArrowheads="1"/>
          </p:cNvSpPr>
          <p:nvPr/>
        </p:nvSpPr>
        <p:spPr bwMode="auto">
          <a:xfrm flipV="1">
            <a:off x="971550" y="555521"/>
            <a:ext cx="1800225" cy="179959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p>
        </p:txBody>
      </p:sp>
      <p:sp>
        <p:nvSpPr>
          <p:cNvPr id="35" name="Text Box 9"/>
          <p:cNvSpPr txBox="1">
            <a:spLocks noChangeArrowheads="1"/>
          </p:cNvSpPr>
          <p:nvPr/>
        </p:nvSpPr>
        <p:spPr bwMode="auto">
          <a:xfrm>
            <a:off x="1519113" y="1473731"/>
            <a:ext cx="7381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200" b="1" dirty="0">
                <a:solidFill>
                  <a:schemeClr val="bg1"/>
                </a:solidFill>
                <a:latin typeface="微软雅黑" panose="020B0503020204020204" pitchFamily="34" charset="-122"/>
                <a:ea typeface="微软雅黑" panose="020B0503020204020204" pitchFamily="34" charset="-122"/>
              </a:rPr>
              <a:t>建议一</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36" name="Text Box 10"/>
          <p:cNvSpPr txBox="1">
            <a:spLocks noChangeArrowheads="1"/>
          </p:cNvSpPr>
          <p:nvPr/>
        </p:nvSpPr>
        <p:spPr bwMode="auto">
          <a:xfrm>
            <a:off x="986795" y="3192403"/>
            <a:ext cx="1764017" cy="103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标题数字等都可以通题数字标题数字等标题数字等都重新板中可以标题题数字标题数字等。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7" name="AutoShape 12"/>
          <p:cNvSpPr>
            <a:spLocks noChangeArrowheads="1"/>
          </p:cNvSpPr>
          <p:nvPr/>
        </p:nvSpPr>
        <p:spPr bwMode="auto">
          <a:xfrm>
            <a:off x="3851275" y="1476906"/>
            <a:ext cx="1799273" cy="3095625"/>
          </a:xfrm>
          <a:prstGeom prst="roundRect">
            <a:avLst>
              <a:gd name="adj" fmla="val 5995"/>
            </a:avLst>
          </a:prstGeom>
          <a:solidFill>
            <a:schemeClr val="accent2"/>
          </a:solidFill>
          <a:ln>
            <a:noFill/>
          </a:ln>
          <a:effectLst/>
        </p:spPr>
        <p:txBody>
          <a:bodyPr anchor="ctr"/>
          <a:lstStyle/>
          <a:p>
            <a:endParaRPr lang="zh-CN" altLang="en-US"/>
          </a:p>
        </p:txBody>
      </p:sp>
      <p:sp>
        <p:nvSpPr>
          <p:cNvPr id="38" name="AutoShape 13"/>
          <p:cNvSpPr>
            <a:spLocks noChangeArrowheads="1"/>
          </p:cNvSpPr>
          <p:nvPr/>
        </p:nvSpPr>
        <p:spPr bwMode="auto">
          <a:xfrm flipV="1">
            <a:off x="3851275" y="555521"/>
            <a:ext cx="1798638" cy="179959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bg1"/>
          </a:solidFill>
          <a:ln>
            <a:noFill/>
          </a:ln>
          <a:effectLst/>
          <a:extLst>
            <a:ext uri="{91240B29-F687-4F45-9708-019B960494DF}">
              <a14:hiddenLine xmlns:a14="http://schemas.microsoft.com/office/drawing/2010/main" w="9525">
                <a:solidFill>
                  <a:schemeClr val="tx1"/>
                </a:solidFill>
                <a:bevel/>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p>
        </p:txBody>
      </p:sp>
      <p:sp>
        <p:nvSpPr>
          <p:cNvPr id="39" name="Text Box 14"/>
          <p:cNvSpPr txBox="1">
            <a:spLocks noChangeArrowheads="1"/>
          </p:cNvSpPr>
          <p:nvPr/>
        </p:nvSpPr>
        <p:spPr bwMode="auto">
          <a:xfrm>
            <a:off x="4398355" y="1473731"/>
            <a:ext cx="737480"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zh-CN" altLang="en-US" sz="1200" b="1" dirty="0">
                <a:solidFill>
                  <a:schemeClr val="bg1"/>
                </a:solidFill>
                <a:latin typeface="微软雅黑" panose="020B0503020204020204" pitchFamily="34" charset="-122"/>
                <a:ea typeface="微软雅黑" panose="020B0503020204020204" pitchFamily="34" charset="-122"/>
              </a:rPr>
              <a:t>建议二</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40" name="Text Box 15"/>
          <p:cNvSpPr txBox="1">
            <a:spLocks noChangeArrowheads="1"/>
          </p:cNvSpPr>
          <p:nvPr/>
        </p:nvSpPr>
        <p:spPr bwMode="auto">
          <a:xfrm>
            <a:off x="3866507" y="3192403"/>
            <a:ext cx="1762462" cy="10332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标题数字等都可以通题数字标题数字等标题数字等都重新板中可以标题题数字标题数字等。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1" name="AutoShape 17"/>
          <p:cNvSpPr>
            <a:spLocks noChangeArrowheads="1"/>
          </p:cNvSpPr>
          <p:nvPr/>
        </p:nvSpPr>
        <p:spPr bwMode="auto">
          <a:xfrm>
            <a:off x="6588125" y="1476906"/>
            <a:ext cx="1800860" cy="3095625"/>
          </a:xfrm>
          <a:prstGeom prst="roundRect">
            <a:avLst>
              <a:gd name="adj" fmla="val 5995"/>
            </a:avLst>
          </a:prstGeom>
          <a:solidFill>
            <a:schemeClr val="accent2"/>
          </a:solidFill>
          <a:ln>
            <a:noFill/>
          </a:ln>
          <a:effectLst/>
        </p:spPr>
        <p:txBody>
          <a:bodyPr anchor="ctr"/>
          <a:lstStyle/>
          <a:p>
            <a:endParaRPr lang="zh-CN" altLang="en-US"/>
          </a:p>
        </p:txBody>
      </p:sp>
      <p:sp>
        <p:nvSpPr>
          <p:cNvPr id="42" name="AutoShape 18"/>
          <p:cNvSpPr>
            <a:spLocks noChangeArrowheads="1"/>
          </p:cNvSpPr>
          <p:nvPr/>
        </p:nvSpPr>
        <p:spPr bwMode="auto">
          <a:xfrm flipV="1">
            <a:off x="6588125" y="555521"/>
            <a:ext cx="1800225" cy="179959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p>
        </p:txBody>
      </p:sp>
      <p:sp>
        <p:nvSpPr>
          <p:cNvPr id="43" name="Text Box 19"/>
          <p:cNvSpPr txBox="1">
            <a:spLocks noChangeArrowheads="1"/>
          </p:cNvSpPr>
          <p:nvPr/>
        </p:nvSpPr>
        <p:spPr bwMode="auto">
          <a:xfrm>
            <a:off x="7135688" y="1473731"/>
            <a:ext cx="738130"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zh-CN" altLang="en-US" sz="1200" b="1" dirty="0">
                <a:solidFill>
                  <a:schemeClr val="bg1"/>
                </a:solidFill>
                <a:latin typeface="微软雅黑" panose="020B0503020204020204" pitchFamily="34" charset="-122"/>
                <a:ea typeface="微软雅黑" panose="020B0503020204020204" pitchFamily="34" charset="-122"/>
              </a:rPr>
              <a:t>建议三</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44" name="Text Box 20"/>
          <p:cNvSpPr txBox="1">
            <a:spLocks noChangeArrowheads="1"/>
          </p:cNvSpPr>
          <p:nvPr/>
        </p:nvSpPr>
        <p:spPr bwMode="auto">
          <a:xfrm>
            <a:off x="6603370" y="3192403"/>
            <a:ext cx="1764017" cy="9884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标题数字等都可以通题数字标题数字等标题数字等都重新板中可以标题题数字标题数字等。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5" name="燕尾形箭头1 444"/>
          <p:cNvSpPr/>
          <p:nvPr/>
        </p:nvSpPr>
        <p:spPr bwMode="auto">
          <a:xfrm>
            <a:off x="3021013" y="3260332"/>
            <a:ext cx="576262" cy="576262"/>
          </a:xfrm>
          <a:custGeom>
            <a:avLst/>
            <a:gdLst>
              <a:gd name="T0" fmla="*/ 545178 w 812503"/>
              <a:gd name="T1" fmla="*/ 0 h 310097"/>
              <a:gd name="T2" fmla="*/ 812503 w 812503"/>
              <a:gd name="T3" fmla="*/ 155049 h 310097"/>
              <a:gd name="T4" fmla="*/ 545178 w 812503"/>
              <a:gd name="T5" fmla="*/ 310097 h 310097"/>
              <a:gd name="T6" fmla="*/ 545178 w 812503"/>
              <a:gd name="T7" fmla="*/ 212220 h 310097"/>
              <a:gd name="T8" fmla="*/ 0 w 812503"/>
              <a:gd name="T9" fmla="*/ 259590 h 310097"/>
              <a:gd name="T10" fmla="*/ 160832 w 812503"/>
              <a:gd name="T11" fmla="*/ 155049 h 310097"/>
              <a:gd name="T12" fmla="*/ 0 w 812503"/>
              <a:gd name="T13" fmla="*/ 50507 h 310097"/>
              <a:gd name="T14" fmla="*/ 545178 w 812503"/>
              <a:gd name="T15" fmla="*/ 97878 h 310097"/>
              <a:gd name="T16" fmla="*/ 545178 w 812503"/>
              <a:gd name="T17" fmla="*/ 0 h 310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2503" h="310097">
                <a:moveTo>
                  <a:pt x="545178" y="0"/>
                </a:moveTo>
                <a:lnTo>
                  <a:pt x="812503" y="155049"/>
                </a:lnTo>
                <a:lnTo>
                  <a:pt x="545178" y="310097"/>
                </a:lnTo>
                <a:lnTo>
                  <a:pt x="545178" y="212220"/>
                </a:lnTo>
                <a:lnTo>
                  <a:pt x="0" y="259590"/>
                </a:lnTo>
                <a:lnTo>
                  <a:pt x="160832" y="155049"/>
                </a:lnTo>
                <a:lnTo>
                  <a:pt x="0" y="50507"/>
                </a:lnTo>
                <a:lnTo>
                  <a:pt x="545178" y="97878"/>
                </a:lnTo>
                <a:lnTo>
                  <a:pt x="545178" y="0"/>
                </a:lnTo>
                <a:close/>
              </a:path>
            </a:pathLst>
          </a:custGeom>
          <a:solidFill>
            <a:schemeClr val="tx1">
              <a:lumMod val="75000"/>
              <a:lumOff val="25000"/>
            </a:schemeClr>
          </a:solidFill>
          <a:ln>
            <a:noFill/>
          </a:ln>
          <a:effectLst/>
        </p:spPr>
        <p:txBody>
          <a:bodyPr anchor="ctr"/>
          <a:lstStyle/>
          <a:p>
            <a:endParaRPr lang="zh-CN" altLang="en-US"/>
          </a:p>
        </p:txBody>
      </p:sp>
      <p:sp>
        <p:nvSpPr>
          <p:cNvPr id="46" name="燕尾形箭头1 444"/>
          <p:cNvSpPr/>
          <p:nvPr/>
        </p:nvSpPr>
        <p:spPr bwMode="auto">
          <a:xfrm>
            <a:off x="5867400" y="3260332"/>
            <a:ext cx="576263" cy="576262"/>
          </a:xfrm>
          <a:custGeom>
            <a:avLst/>
            <a:gdLst>
              <a:gd name="T0" fmla="*/ 545178 w 812503"/>
              <a:gd name="T1" fmla="*/ 0 h 310097"/>
              <a:gd name="T2" fmla="*/ 812503 w 812503"/>
              <a:gd name="T3" fmla="*/ 155049 h 310097"/>
              <a:gd name="T4" fmla="*/ 545178 w 812503"/>
              <a:gd name="T5" fmla="*/ 310097 h 310097"/>
              <a:gd name="T6" fmla="*/ 545178 w 812503"/>
              <a:gd name="T7" fmla="*/ 212220 h 310097"/>
              <a:gd name="T8" fmla="*/ 0 w 812503"/>
              <a:gd name="T9" fmla="*/ 259590 h 310097"/>
              <a:gd name="T10" fmla="*/ 160832 w 812503"/>
              <a:gd name="T11" fmla="*/ 155049 h 310097"/>
              <a:gd name="T12" fmla="*/ 0 w 812503"/>
              <a:gd name="T13" fmla="*/ 50507 h 310097"/>
              <a:gd name="T14" fmla="*/ 545178 w 812503"/>
              <a:gd name="T15" fmla="*/ 97878 h 310097"/>
              <a:gd name="T16" fmla="*/ 545178 w 812503"/>
              <a:gd name="T17" fmla="*/ 0 h 310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2503" h="310097">
                <a:moveTo>
                  <a:pt x="545178" y="0"/>
                </a:moveTo>
                <a:lnTo>
                  <a:pt x="812503" y="155049"/>
                </a:lnTo>
                <a:lnTo>
                  <a:pt x="545178" y="310097"/>
                </a:lnTo>
                <a:lnTo>
                  <a:pt x="545178" y="212220"/>
                </a:lnTo>
                <a:lnTo>
                  <a:pt x="0" y="259590"/>
                </a:lnTo>
                <a:lnTo>
                  <a:pt x="160832" y="155049"/>
                </a:lnTo>
                <a:lnTo>
                  <a:pt x="0" y="50507"/>
                </a:lnTo>
                <a:lnTo>
                  <a:pt x="545178" y="97878"/>
                </a:lnTo>
                <a:lnTo>
                  <a:pt x="545178" y="0"/>
                </a:lnTo>
                <a:close/>
              </a:path>
            </a:pathLst>
          </a:custGeom>
          <a:solidFill>
            <a:schemeClr val="tx1">
              <a:lumMod val="75000"/>
              <a:lumOff val="25000"/>
            </a:schemeClr>
          </a:solidFill>
          <a:ln>
            <a:noFill/>
          </a:ln>
          <a:effectLst/>
        </p:spPr>
        <p:txBody>
          <a:bodyPr anchor="ctr"/>
          <a:lstStyle/>
          <a:p>
            <a:endParaRPr lang="zh-CN" altLang="en-US"/>
          </a:p>
        </p:txBody>
      </p:sp>
      <p:sp>
        <p:nvSpPr>
          <p:cNvPr id="47" name="矩形 46"/>
          <p:cNvSpPr/>
          <p:nvPr/>
        </p:nvSpPr>
        <p:spPr>
          <a:xfrm>
            <a:off x="1203072" y="2846821"/>
            <a:ext cx="1441420" cy="307777"/>
          </a:xfrm>
          <a:prstGeom prst="rect">
            <a:avLst/>
          </a:prstGeom>
        </p:spPr>
        <p:txBody>
          <a:bodyPr wrap="none">
            <a:spAutoFit/>
          </a:bodyPr>
          <a:lstStyle/>
          <a:p>
            <a:pPr algn="ctr"/>
            <a:r>
              <a:rPr lang="zh-CN" altLang="en-US" sz="1400" b="1" dirty="0">
                <a:latin typeface="微软雅黑" panose="020B0503020204020204" pitchFamily="34" charset="-122"/>
                <a:ea typeface="微软雅黑" panose="020B0503020204020204" pitchFamily="34" charset="-122"/>
              </a:rPr>
              <a:t>核心问题评估一</a:t>
            </a:r>
            <a:endParaRPr lang="en-US" altLang="zh-CN" sz="1400" b="1" dirty="0">
              <a:latin typeface="微软雅黑" panose="020B0503020204020204" pitchFamily="34" charset="-122"/>
              <a:ea typeface="微软雅黑" panose="020B0503020204020204" pitchFamily="34" charset="-122"/>
            </a:endParaRPr>
          </a:p>
        </p:txBody>
      </p:sp>
      <p:sp>
        <p:nvSpPr>
          <p:cNvPr id="48" name="矩形 47"/>
          <p:cNvSpPr/>
          <p:nvPr/>
        </p:nvSpPr>
        <p:spPr>
          <a:xfrm>
            <a:off x="4046043" y="2814992"/>
            <a:ext cx="1441420" cy="307777"/>
          </a:xfrm>
          <a:prstGeom prst="rect">
            <a:avLst/>
          </a:prstGeom>
        </p:spPr>
        <p:txBody>
          <a:bodyPr wrap="none">
            <a:spAutoFit/>
          </a:bodyPr>
          <a:lstStyle/>
          <a:p>
            <a:pPr algn="ctr"/>
            <a:r>
              <a:rPr lang="zh-CN" altLang="en-US" sz="1400" b="1" dirty="0">
                <a:latin typeface="微软雅黑" panose="020B0503020204020204" pitchFamily="34" charset="-122"/>
                <a:ea typeface="微软雅黑" panose="020B0503020204020204" pitchFamily="34" charset="-122"/>
              </a:rPr>
              <a:t>核心问题评估二</a:t>
            </a:r>
            <a:endParaRPr lang="en-US" altLang="zh-CN" sz="1400" b="1" dirty="0">
              <a:latin typeface="微软雅黑" panose="020B0503020204020204" pitchFamily="34" charset="-122"/>
              <a:ea typeface="微软雅黑" panose="020B0503020204020204" pitchFamily="34" charset="-122"/>
            </a:endParaRPr>
          </a:p>
        </p:txBody>
      </p:sp>
      <p:sp>
        <p:nvSpPr>
          <p:cNvPr id="49" name="矩形 48"/>
          <p:cNvSpPr/>
          <p:nvPr/>
        </p:nvSpPr>
        <p:spPr>
          <a:xfrm>
            <a:off x="6813358" y="2863802"/>
            <a:ext cx="1441420" cy="307777"/>
          </a:xfrm>
          <a:prstGeom prst="rect">
            <a:avLst/>
          </a:prstGeom>
        </p:spPr>
        <p:txBody>
          <a:bodyPr wrap="none">
            <a:spAutoFit/>
          </a:bodyPr>
          <a:lstStyle/>
          <a:p>
            <a:pPr algn="ctr"/>
            <a:r>
              <a:rPr lang="zh-CN" altLang="en-US" sz="1400" b="1" dirty="0">
                <a:latin typeface="微软雅黑" panose="020B0503020204020204" pitchFamily="34" charset="-122"/>
                <a:ea typeface="微软雅黑" panose="020B0503020204020204" pitchFamily="34" charset="-122"/>
              </a:rPr>
              <a:t>核心问题评估三</a:t>
            </a:r>
            <a:endParaRPr lang="en-US" altLang="zh-CN" sz="1400" b="1" dirty="0">
              <a:latin typeface="微软雅黑" panose="020B0503020204020204" pitchFamily="34" charset="-122"/>
              <a:ea typeface="微软雅黑" panose="020B0503020204020204" pitchFamily="34" charset="-122"/>
            </a:endParaRPr>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1+#ppt_w/2"/>
                                          </p:val>
                                        </p:tav>
                                        <p:tav tm="100000">
                                          <p:val>
                                            <p:strVal val="#ppt_x"/>
                                          </p:val>
                                        </p:tav>
                                      </p:tavLst>
                                    </p:anim>
                                    <p:anim calcmode="lin" valueType="num">
                                      <p:cBhvr additive="base">
                                        <p:cTn id="16" dur="500" fill="hold"/>
                                        <p:tgtEl>
                                          <p:spTgt spid="31"/>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1+#ppt_w/2"/>
                                          </p:val>
                                        </p:tav>
                                        <p:tav tm="100000">
                                          <p:val>
                                            <p:strVal val="#ppt_x"/>
                                          </p:val>
                                        </p:tav>
                                      </p:tavLst>
                                    </p:anim>
                                    <p:anim calcmode="lin" valueType="num">
                                      <p:cBhvr additive="base">
                                        <p:cTn id="20"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additive="base">
                                        <p:cTn id="25" dur="500" fill="hold"/>
                                        <p:tgtEl>
                                          <p:spTgt spid="45"/>
                                        </p:tgtEl>
                                        <p:attrNameLst>
                                          <p:attrName>ppt_x</p:attrName>
                                        </p:attrNameLst>
                                      </p:cBhvr>
                                      <p:tavLst>
                                        <p:tav tm="0">
                                          <p:val>
                                            <p:strVal val="#ppt_x"/>
                                          </p:val>
                                        </p:tav>
                                        <p:tav tm="100000">
                                          <p:val>
                                            <p:strVal val="#ppt_x"/>
                                          </p:val>
                                        </p:tav>
                                      </p:tavLst>
                                    </p:anim>
                                    <p:anim calcmode="lin" valueType="num">
                                      <p:cBhvr additive="base">
                                        <p:cTn id="26" dur="500" fill="hold"/>
                                        <p:tgtEl>
                                          <p:spTgt spid="4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anim calcmode="lin" valueType="num">
                                      <p:cBhvr additive="base">
                                        <p:cTn id="29" dur="500" fill="hold"/>
                                        <p:tgtEl>
                                          <p:spTgt spid="46"/>
                                        </p:tgtEl>
                                        <p:attrNameLst>
                                          <p:attrName>ppt_x</p:attrName>
                                        </p:attrNameLst>
                                      </p:cBhvr>
                                      <p:tavLst>
                                        <p:tav tm="0">
                                          <p:val>
                                            <p:strVal val="#ppt_x"/>
                                          </p:val>
                                        </p:tav>
                                        <p:tav tm="100000">
                                          <p:val>
                                            <p:strVal val="#ppt_x"/>
                                          </p:val>
                                        </p:tav>
                                      </p:tavLst>
                                    </p:anim>
                                    <p:anim calcmode="lin" valueType="num">
                                      <p:cBhvr additive="base">
                                        <p:cTn id="30" dur="500" fill="hold"/>
                                        <p:tgtEl>
                                          <p:spTgt spid="4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500" fill="hold"/>
                                        <p:tgtEl>
                                          <p:spTgt spid="34"/>
                                        </p:tgtEl>
                                        <p:attrNameLst>
                                          <p:attrName>ppt_x</p:attrName>
                                        </p:attrNameLst>
                                      </p:cBhvr>
                                      <p:tavLst>
                                        <p:tav tm="0">
                                          <p:val>
                                            <p:strVal val="#ppt_x"/>
                                          </p:val>
                                        </p:tav>
                                        <p:tav tm="100000">
                                          <p:val>
                                            <p:strVal val="#ppt_x"/>
                                          </p:val>
                                        </p:tav>
                                      </p:tavLst>
                                    </p:anim>
                                    <p:anim calcmode="lin" valueType="num">
                                      <p:cBhvr additive="base">
                                        <p:cTn id="34" dur="500" fill="hold"/>
                                        <p:tgtEl>
                                          <p:spTgt spid="3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500" fill="hold"/>
                                        <p:tgtEl>
                                          <p:spTgt spid="35"/>
                                        </p:tgtEl>
                                        <p:attrNameLst>
                                          <p:attrName>ppt_x</p:attrName>
                                        </p:attrNameLst>
                                      </p:cBhvr>
                                      <p:tavLst>
                                        <p:tav tm="0">
                                          <p:val>
                                            <p:strVal val="#ppt_x"/>
                                          </p:val>
                                        </p:tav>
                                        <p:tav tm="100000">
                                          <p:val>
                                            <p:strVal val="#ppt_x"/>
                                          </p:val>
                                        </p:tav>
                                      </p:tavLst>
                                    </p:anim>
                                    <p:anim calcmode="lin" valueType="num">
                                      <p:cBhvr additive="base">
                                        <p:cTn id="38" dur="500" fill="hold"/>
                                        <p:tgtEl>
                                          <p:spTgt spid="3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 calcmode="lin" valueType="num">
                                      <p:cBhvr additive="base">
                                        <p:cTn id="41" dur="500" fill="hold"/>
                                        <p:tgtEl>
                                          <p:spTgt spid="39"/>
                                        </p:tgtEl>
                                        <p:attrNameLst>
                                          <p:attrName>ppt_x</p:attrName>
                                        </p:attrNameLst>
                                      </p:cBhvr>
                                      <p:tavLst>
                                        <p:tav tm="0">
                                          <p:val>
                                            <p:strVal val="#ppt_x"/>
                                          </p:val>
                                        </p:tav>
                                        <p:tav tm="100000">
                                          <p:val>
                                            <p:strVal val="#ppt_x"/>
                                          </p:val>
                                        </p:tav>
                                      </p:tavLst>
                                    </p:anim>
                                    <p:anim calcmode="lin" valueType="num">
                                      <p:cBhvr additive="base">
                                        <p:cTn id="42" dur="500" fill="hold"/>
                                        <p:tgtEl>
                                          <p:spTgt spid="3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anim calcmode="lin" valueType="num">
                                      <p:cBhvr additive="base">
                                        <p:cTn id="45" dur="500" fill="hold"/>
                                        <p:tgtEl>
                                          <p:spTgt spid="38"/>
                                        </p:tgtEl>
                                        <p:attrNameLst>
                                          <p:attrName>ppt_x</p:attrName>
                                        </p:attrNameLst>
                                      </p:cBhvr>
                                      <p:tavLst>
                                        <p:tav tm="0">
                                          <p:val>
                                            <p:strVal val="#ppt_x"/>
                                          </p:val>
                                        </p:tav>
                                        <p:tav tm="100000">
                                          <p:val>
                                            <p:strVal val="#ppt_x"/>
                                          </p:val>
                                        </p:tav>
                                      </p:tavLst>
                                    </p:anim>
                                    <p:anim calcmode="lin" valueType="num">
                                      <p:cBhvr additive="base">
                                        <p:cTn id="46" dur="500" fill="hold"/>
                                        <p:tgtEl>
                                          <p:spTgt spid="3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additive="base">
                                        <p:cTn id="49" dur="500" fill="hold"/>
                                        <p:tgtEl>
                                          <p:spTgt spid="43"/>
                                        </p:tgtEl>
                                        <p:attrNameLst>
                                          <p:attrName>ppt_x</p:attrName>
                                        </p:attrNameLst>
                                      </p:cBhvr>
                                      <p:tavLst>
                                        <p:tav tm="0">
                                          <p:val>
                                            <p:strVal val="#ppt_x"/>
                                          </p:val>
                                        </p:tav>
                                        <p:tav tm="100000">
                                          <p:val>
                                            <p:strVal val="#ppt_x"/>
                                          </p:val>
                                        </p:tav>
                                      </p:tavLst>
                                    </p:anim>
                                    <p:anim calcmode="lin" valueType="num">
                                      <p:cBhvr additive="base">
                                        <p:cTn id="50" dur="500" fill="hold"/>
                                        <p:tgtEl>
                                          <p:spTgt spid="4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anim calcmode="lin" valueType="num">
                                      <p:cBhvr additive="base">
                                        <p:cTn id="53" dur="500" fill="hold"/>
                                        <p:tgtEl>
                                          <p:spTgt spid="42"/>
                                        </p:tgtEl>
                                        <p:attrNameLst>
                                          <p:attrName>ppt_x</p:attrName>
                                        </p:attrNameLst>
                                      </p:cBhvr>
                                      <p:tavLst>
                                        <p:tav tm="0">
                                          <p:val>
                                            <p:strVal val="#ppt_x"/>
                                          </p:val>
                                        </p:tav>
                                        <p:tav tm="100000">
                                          <p:val>
                                            <p:strVal val="#ppt_x"/>
                                          </p:val>
                                        </p:tav>
                                      </p:tavLst>
                                    </p:anim>
                                    <p:anim calcmode="lin" valueType="num">
                                      <p:cBhvr additive="base">
                                        <p:cTn id="54" dur="500" fill="hold"/>
                                        <p:tgtEl>
                                          <p:spTgt spid="4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 calcmode="lin" valueType="num">
                                      <p:cBhvr additive="base">
                                        <p:cTn id="57" dur="500" fill="hold"/>
                                        <p:tgtEl>
                                          <p:spTgt spid="33"/>
                                        </p:tgtEl>
                                        <p:attrNameLst>
                                          <p:attrName>ppt_x</p:attrName>
                                        </p:attrNameLst>
                                      </p:cBhvr>
                                      <p:tavLst>
                                        <p:tav tm="0">
                                          <p:val>
                                            <p:strVal val="#ppt_x"/>
                                          </p:val>
                                        </p:tav>
                                        <p:tav tm="100000">
                                          <p:val>
                                            <p:strVal val="#ppt_x"/>
                                          </p:val>
                                        </p:tav>
                                      </p:tavLst>
                                    </p:anim>
                                    <p:anim calcmode="lin" valueType="num">
                                      <p:cBhvr additive="base">
                                        <p:cTn id="58" dur="500" fill="hold"/>
                                        <p:tgtEl>
                                          <p:spTgt spid="33"/>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additive="base">
                                        <p:cTn id="61" dur="500" fill="hold"/>
                                        <p:tgtEl>
                                          <p:spTgt spid="37"/>
                                        </p:tgtEl>
                                        <p:attrNameLst>
                                          <p:attrName>ppt_x</p:attrName>
                                        </p:attrNameLst>
                                      </p:cBhvr>
                                      <p:tavLst>
                                        <p:tav tm="0">
                                          <p:val>
                                            <p:strVal val="#ppt_x"/>
                                          </p:val>
                                        </p:tav>
                                        <p:tav tm="100000">
                                          <p:val>
                                            <p:strVal val="#ppt_x"/>
                                          </p:val>
                                        </p:tav>
                                      </p:tavLst>
                                    </p:anim>
                                    <p:anim calcmode="lin" valueType="num">
                                      <p:cBhvr additive="base">
                                        <p:cTn id="62" dur="500" fill="hold"/>
                                        <p:tgtEl>
                                          <p:spTgt spid="37"/>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41"/>
                                        </p:tgtEl>
                                        <p:attrNameLst>
                                          <p:attrName>style.visibility</p:attrName>
                                        </p:attrNameLst>
                                      </p:cBhvr>
                                      <p:to>
                                        <p:strVal val="visible"/>
                                      </p:to>
                                    </p:set>
                                    <p:anim calcmode="lin" valueType="num">
                                      <p:cBhvr additive="base">
                                        <p:cTn id="65" dur="500" fill="hold"/>
                                        <p:tgtEl>
                                          <p:spTgt spid="41"/>
                                        </p:tgtEl>
                                        <p:attrNameLst>
                                          <p:attrName>ppt_x</p:attrName>
                                        </p:attrNameLst>
                                      </p:cBhvr>
                                      <p:tavLst>
                                        <p:tav tm="0">
                                          <p:val>
                                            <p:strVal val="#ppt_x"/>
                                          </p:val>
                                        </p:tav>
                                        <p:tav tm="100000">
                                          <p:val>
                                            <p:strVal val="#ppt_x"/>
                                          </p:val>
                                        </p:tav>
                                      </p:tavLst>
                                    </p:anim>
                                    <p:anim calcmode="lin" valueType="num">
                                      <p:cBhvr additive="base">
                                        <p:cTn id="66" dur="500" fill="hold"/>
                                        <p:tgtEl>
                                          <p:spTgt spid="41"/>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6"/>
                                        </p:tgtEl>
                                        <p:attrNameLst>
                                          <p:attrName>style.visibility</p:attrName>
                                        </p:attrNameLst>
                                      </p:cBhvr>
                                      <p:to>
                                        <p:strVal val="visible"/>
                                      </p:to>
                                    </p:set>
                                    <p:anim calcmode="lin" valueType="num">
                                      <p:cBhvr additive="base">
                                        <p:cTn id="69" dur="500" fill="hold"/>
                                        <p:tgtEl>
                                          <p:spTgt spid="36"/>
                                        </p:tgtEl>
                                        <p:attrNameLst>
                                          <p:attrName>ppt_x</p:attrName>
                                        </p:attrNameLst>
                                      </p:cBhvr>
                                      <p:tavLst>
                                        <p:tav tm="0">
                                          <p:val>
                                            <p:strVal val="#ppt_x"/>
                                          </p:val>
                                        </p:tav>
                                        <p:tav tm="100000">
                                          <p:val>
                                            <p:strVal val="#ppt_x"/>
                                          </p:val>
                                        </p:tav>
                                      </p:tavLst>
                                    </p:anim>
                                    <p:anim calcmode="lin" valueType="num">
                                      <p:cBhvr additive="base">
                                        <p:cTn id="70" dur="500" fill="hold"/>
                                        <p:tgtEl>
                                          <p:spTgt spid="36"/>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anim calcmode="lin" valueType="num">
                                      <p:cBhvr additive="base">
                                        <p:cTn id="73" dur="500" fill="hold"/>
                                        <p:tgtEl>
                                          <p:spTgt spid="40"/>
                                        </p:tgtEl>
                                        <p:attrNameLst>
                                          <p:attrName>ppt_x</p:attrName>
                                        </p:attrNameLst>
                                      </p:cBhvr>
                                      <p:tavLst>
                                        <p:tav tm="0">
                                          <p:val>
                                            <p:strVal val="#ppt_x"/>
                                          </p:val>
                                        </p:tav>
                                        <p:tav tm="100000">
                                          <p:val>
                                            <p:strVal val="#ppt_x"/>
                                          </p:val>
                                        </p:tav>
                                      </p:tavLst>
                                    </p:anim>
                                    <p:anim calcmode="lin" valueType="num">
                                      <p:cBhvr additive="base">
                                        <p:cTn id="74" dur="500" fill="hold"/>
                                        <p:tgtEl>
                                          <p:spTgt spid="40"/>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44"/>
                                        </p:tgtEl>
                                        <p:attrNameLst>
                                          <p:attrName>style.visibility</p:attrName>
                                        </p:attrNameLst>
                                      </p:cBhvr>
                                      <p:to>
                                        <p:strVal val="visible"/>
                                      </p:to>
                                    </p:set>
                                    <p:anim calcmode="lin" valueType="num">
                                      <p:cBhvr additive="base">
                                        <p:cTn id="77" dur="500" fill="hold"/>
                                        <p:tgtEl>
                                          <p:spTgt spid="44"/>
                                        </p:tgtEl>
                                        <p:attrNameLst>
                                          <p:attrName>ppt_x</p:attrName>
                                        </p:attrNameLst>
                                      </p:cBhvr>
                                      <p:tavLst>
                                        <p:tav tm="0">
                                          <p:val>
                                            <p:strVal val="#ppt_x"/>
                                          </p:val>
                                        </p:tav>
                                        <p:tav tm="100000">
                                          <p:val>
                                            <p:strVal val="#ppt_x"/>
                                          </p:val>
                                        </p:tav>
                                      </p:tavLst>
                                    </p:anim>
                                    <p:anim calcmode="lin" valueType="num">
                                      <p:cBhvr additive="base">
                                        <p:cTn id="78" dur="500" fill="hold"/>
                                        <p:tgtEl>
                                          <p:spTgt spid="44"/>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47"/>
                                        </p:tgtEl>
                                        <p:attrNameLst>
                                          <p:attrName>style.visibility</p:attrName>
                                        </p:attrNameLst>
                                      </p:cBhvr>
                                      <p:to>
                                        <p:strVal val="visible"/>
                                      </p:to>
                                    </p:set>
                                    <p:anim calcmode="lin" valueType="num">
                                      <p:cBhvr additive="base">
                                        <p:cTn id="81" dur="500" fill="hold"/>
                                        <p:tgtEl>
                                          <p:spTgt spid="47"/>
                                        </p:tgtEl>
                                        <p:attrNameLst>
                                          <p:attrName>ppt_x</p:attrName>
                                        </p:attrNameLst>
                                      </p:cBhvr>
                                      <p:tavLst>
                                        <p:tav tm="0">
                                          <p:val>
                                            <p:strVal val="#ppt_x"/>
                                          </p:val>
                                        </p:tav>
                                        <p:tav tm="100000">
                                          <p:val>
                                            <p:strVal val="#ppt_x"/>
                                          </p:val>
                                        </p:tav>
                                      </p:tavLst>
                                    </p:anim>
                                    <p:anim calcmode="lin" valueType="num">
                                      <p:cBhvr additive="base">
                                        <p:cTn id="82" dur="500" fill="hold"/>
                                        <p:tgtEl>
                                          <p:spTgt spid="47"/>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48"/>
                                        </p:tgtEl>
                                        <p:attrNameLst>
                                          <p:attrName>style.visibility</p:attrName>
                                        </p:attrNameLst>
                                      </p:cBhvr>
                                      <p:to>
                                        <p:strVal val="visible"/>
                                      </p:to>
                                    </p:set>
                                    <p:anim calcmode="lin" valueType="num">
                                      <p:cBhvr additive="base">
                                        <p:cTn id="85" dur="500" fill="hold"/>
                                        <p:tgtEl>
                                          <p:spTgt spid="48"/>
                                        </p:tgtEl>
                                        <p:attrNameLst>
                                          <p:attrName>ppt_x</p:attrName>
                                        </p:attrNameLst>
                                      </p:cBhvr>
                                      <p:tavLst>
                                        <p:tav tm="0">
                                          <p:val>
                                            <p:strVal val="#ppt_x"/>
                                          </p:val>
                                        </p:tav>
                                        <p:tav tm="100000">
                                          <p:val>
                                            <p:strVal val="#ppt_x"/>
                                          </p:val>
                                        </p:tav>
                                      </p:tavLst>
                                    </p:anim>
                                    <p:anim calcmode="lin" valueType="num">
                                      <p:cBhvr additive="base">
                                        <p:cTn id="86" dur="500" fill="hold"/>
                                        <p:tgtEl>
                                          <p:spTgt spid="48"/>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49"/>
                                        </p:tgtEl>
                                        <p:attrNameLst>
                                          <p:attrName>style.visibility</p:attrName>
                                        </p:attrNameLst>
                                      </p:cBhvr>
                                      <p:to>
                                        <p:strVal val="visible"/>
                                      </p:to>
                                    </p:set>
                                    <p:anim calcmode="lin" valueType="num">
                                      <p:cBhvr additive="base">
                                        <p:cTn id="89" dur="500" fill="hold"/>
                                        <p:tgtEl>
                                          <p:spTgt spid="49"/>
                                        </p:tgtEl>
                                        <p:attrNameLst>
                                          <p:attrName>ppt_x</p:attrName>
                                        </p:attrNameLst>
                                      </p:cBhvr>
                                      <p:tavLst>
                                        <p:tav tm="0">
                                          <p:val>
                                            <p:strVal val="#ppt_x"/>
                                          </p:val>
                                        </p:tav>
                                        <p:tav tm="100000">
                                          <p:val>
                                            <p:strVal val="#ppt_x"/>
                                          </p:val>
                                        </p:tav>
                                      </p:tavLst>
                                    </p:anim>
                                    <p:anim calcmode="lin" valueType="num">
                                      <p:cBhvr additive="base">
                                        <p:cTn id="90"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animBg="1"/>
      <p:bldP spid="33" grpId="0" animBg="1"/>
      <p:bldP spid="34" grpId="0" animBg="1"/>
      <p:bldP spid="35" grpId="0"/>
      <p:bldP spid="36" grpId="0"/>
      <p:bldP spid="37" grpId="0" animBg="1"/>
      <p:bldP spid="38" grpId="0" animBg="1"/>
      <p:bldP spid="39" grpId="0"/>
      <p:bldP spid="40" grpId="0"/>
      <p:bldP spid="41" grpId="0" animBg="1"/>
      <p:bldP spid="42" grpId="0" animBg="1"/>
      <p:bldP spid="43" grpId="0"/>
      <p:bldP spid="44" grpId="0"/>
      <p:bldP spid="45" grpId="0" animBg="1"/>
      <p:bldP spid="46" grpId="0" animBg="1"/>
      <p:bldP spid="47" grpId="0"/>
      <p:bldP spid="48" grpId="0"/>
      <p:bldP spid="4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94772" y="139059"/>
            <a:ext cx="1723549" cy="461665"/>
          </a:xfrm>
          <a:prstGeom prst="rect">
            <a:avLst/>
          </a:prstGeom>
        </p:spPr>
        <p:txBody>
          <a:bodyPr wrap="none">
            <a:spAutoFit/>
          </a:bodyPr>
          <a:lstStyle/>
          <a:p>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亮点与不足</a:t>
            </a:r>
            <a:endPar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209483" y="246619"/>
            <a:ext cx="264319" cy="277967"/>
            <a:chOff x="7687634" y="482963"/>
            <a:chExt cx="264319" cy="277967"/>
          </a:xfrm>
        </p:grpSpPr>
        <p:sp>
          <p:nvSpPr>
            <p:cNvPr id="13" name="矩形 12"/>
            <p:cNvSpPr/>
            <p:nvPr/>
          </p:nvSpPr>
          <p:spPr>
            <a:xfrm>
              <a:off x="7687634" y="482963"/>
              <a:ext cx="231880" cy="23188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7714007" y="522984"/>
              <a:ext cx="237946" cy="23794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等腰三角形 7"/>
          <p:cNvSpPr/>
          <p:nvPr/>
        </p:nvSpPr>
        <p:spPr>
          <a:xfrm>
            <a:off x="3721100" y="3269874"/>
            <a:ext cx="1004887" cy="1348443"/>
          </a:xfrm>
          <a:prstGeom prst="triangle">
            <a:avLst/>
          </a:prstGeom>
          <a:solidFill>
            <a:schemeClr val="accent2"/>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350" noProof="1">
              <a:solidFill>
                <a:schemeClr val="tx1"/>
              </a:solidFill>
              <a:sym typeface="+mn-ea"/>
            </a:endParaRPr>
          </a:p>
        </p:txBody>
      </p:sp>
      <p:sp>
        <p:nvSpPr>
          <p:cNvPr id="20" name="文本框 22"/>
          <p:cNvSpPr txBox="1">
            <a:spLocks noChangeArrowheads="1"/>
          </p:cNvSpPr>
          <p:nvPr/>
        </p:nvSpPr>
        <p:spPr bwMode="auto">
          <a:xfrm>
            <a:off x="274638" y="1779588"/>
            <a:ext cx="2562225" cy="784830"/>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标题数字等都可以通题数字标题数字等标题数字等都重新板中可以标题题数字标题数字等。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1" name="文本框 22"/>
          <p:cNvSpPr txBox="1">
            <a:spLocks noChangeArrowheads="1"/>
          </p:cNvSpPr>
          <p:nvPr/>
        </p:nvSpPr>
        <p:spPr bwMode="auto">
          <a:xfrm>
            <a:off x="274638" y="3590925"/>
            <a:ext cx="2562225" cy="784830"/>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标题数字等都可以通题数字标题数字等标题数字等都重新板中可以标题题数字标题数字等。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2" name="文本框 22"/>
          <p:cNvSpPr txBox="1">
            <a:spLocks noChangeArrowheads="1"/>
          </p:cNvSpPr>
          <p:nvPr/>
        </p:nvSpPr>
        <p:spPr bwMode="auto">
          <a:xfrm>
            <a:off x="6405622" y="1779588"/>
            <a:ext cx="2562225" cy="784830"/>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标题数字等都可以通题数字标题数字等标题数字等都重新板中可以标题题数字标题数字等。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4" name="文本框 22"/>
          <p:cNvSpPr txBox="1">
            <a:spLocks noChangeArrowheads="1"/>
          </p:cNvSpPr>
          <p:nvPr/>
        </p:nvSpPr>
        <p:spPr bwMode="auto">
          <a:xfrm>
            <a:off x="6405622" y="3590925"/>
            <a:ext cx="2562225" cy="784830"/>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标题数字等都可以通题数字标题数字等标题数字等都重新板中可以标题题数字标题数字等。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7" name="文本框 20"/>
          <p:cNvSpPr txBox="1">
            <a:spLocks noChangeArrowheads="1"/>
          </p:cNvSpPr>
          <p:nvPr/>
        </p:nvSpPr>
        <p:spPr bwMode="auto">
          <a:xfrm>
            <a:off x="1450975" y="1420813"/>
            <a:ext cx="1385888" cy="319087"/>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zh-CN" altLang="en-US" sz="1400" dirty="0">
                <a:latin typeface="微软雅黑" panose="020B0503020204020204" pitchFamily="34" charset="-122"/>
                <a:ea typeface="微软雅黑" panose="020B0503020204020204" pitchFamily="34" charset="-122"/>
                <a:sym typeface="Arial" panose="020B0604020202020204" pitchFamily="34" charset="0"/>
              </a:rPr>
              <a:t>亮点一</a:t>
            </a:r>
            <a:endParaRPr lang="zh-CN" altLang="en-US" sz="1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28" name="文本框 20"/>
          <p:cNvSpPr txBox="1">
            <a:spLocks noChangeArrowheads="1"/>
          </p:cNvSpPr>
          <p:nvPr/>
        </p:nvSpPr>
        <p:spPr bwMode="auto">
          <a:xfrm>
            <a:off x="1450976" y="3302000"/>
            <a:ext cx="1385887" cy="319088"/>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zh-CN" altLang="en-US" sz="1400" dirty="0">
                <a:latin typeface="微软雅黑" panose="020B0503020204020204" pitchFamily="34" charset="-122"/>
                <a:ea typeface="微软雅黑" panose="020B0503020204020204" pitchFamily="34" charset="-122"/>
                <a:sym typeface="Arial" panose="020B0604020202020204" pitchFamily="34" charset="0"/>
              </a:rPr>
              <a:t>亮点二</a:t>
            </a:r>
            <a:endParaRPr lang="zh-CN" altLang="en-US" sz="1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29" name="文本框 20"/>
          <p:cNvSpPr txBox="1">
            <a:spLocks noChangeArrowheads="1"/>
          </p:cNvSpPr>
          <p:nvPr/>
        </p:nvSpPr>
        <p:spPr bwMode="auto">
          <a:xfrm>
            <a:off x="6405622" y="3324225"/>
            <a:ext cx="1385888" cy="319088"/>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400" dirty="0">
                <a:latin typeface="微软雅黑" panose="020B0503020204020204" pitchFamily="34" charset="-122"/>
                <a:ea typeface="微软雅黑" panose="020B0503020204020204" pitchFamily="34" charset="-122"/>
                <a:sym typeface="Arial" panose="020B0604020202020204" pitchFamily="34" charset="0"/>
              </a:rPr>
              <a:t>不足点二</a:t>
            </a:r>
            <a:endParaRPr lang="zh-CN" altLang="en-US" sz="1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30" name="文本框 20"/>
          <p:cNvSpPr txBox="1">
            <a:spLocks noChangeArrowheads="1"/>
          </p:cNvSpPr>
          <p:nvPr/>
        </p:nvSpPr>
        <p:spPr bwMode="auto">
          <a:xfrm>
            <a:off x="6405622" y="1487488"/>
            <a:ext cx="1385887" cy="319087"/>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400" dirty="0">
                <a:latin typeface="微软雅黑" panose="020B0503020204020204" pitchFamily="34" charset="-122"/>
                <a:ea typeface="微软雅黑" panose="020B0503020204020204" pitchFamily="34" charset="-122"/>
                <a:sym typeface="Arial" panose="020B0604020202020204" pitchFamily="34" charset="0"/>
              </a:rPr>
              <a:t>不足点一</a:t>
            </a:r>
            <a:endParaRPr lang="zh-CN" altLang="en-US" sz="1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37" name="等腰三角形 36"/>
          <p:cNvSpPr/>
          <p:nvPr/>
        </p:nvSpPr>
        <p:spPr>
          <a:xfrm>
            <a:off x="4329906" y="3269874"/>
            <a:ext cx="1004887" cy="1348443"/>
          </a:xfrm>
          <a:prstGeom prst="triangle">
            <a:avLst/>
          </a:prstGeom>
          <a:solidFill>
            <a:schemeClr val="accent2"/>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350" noProof="1">
              <a:solidFill>
                <a:schemeClr val="tx1"/>
              </a:solidFill>
              <a:sym typeface="+mn-ea"/>
            </a:endParaRPr>
          </a:p>
        </p:txBody>
      </p:sp>
      <p:sp>
        <p:nvSpPr>
          <p:cNvPr id="39" name="等腰三角形 38"/>
          <p:cNvSpPr/>
          <p:nvPr/>
        </p:nvSpPr>
        <p:spPr>
          <a:xfrm>
            <a:off x="2959099" y="1771929"/>
            <a:ext cx="1006475" cy="2846387"/>
          </a:xfrm>
          <a:prstGeom prst="triangle">
            <a:avLst>
              <a:gd name="adj" fmla="val 50000"/>
            </a:avLst>
          </a:prstGeom>
          <a:solidFill>
            <a:schemeClr val="accent2">
              <a:alpha val="62000"/>
            </a:schemeClr>
          </a:solid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350" noProof="1">
              <a:sym typeface="+mn-ea"/>
            </a:endParaRPr>
          </a:p>
        </p:txBody>
      </p:sp>
      <p:sp>
        <p:nvSpPr>
          <p:cNvPr id="40" name="等腰三角形 39"/>
          <p:cNvSpPr/>
          <p:nvPr/>
        </p:nvSpPr>
        <p:spPr>
          <a:xfrm>
            <a:off x="5073958" y="1771930"/>
            <a:ext cx="1006475" cy="2846387"/>
          </a:xfrm>
          <a:prstGeom prst="triangle">
            <a:avLst>
              <a:gd name="adj" fmla="val 50000"/>
            </a:avLst>
          </a:prstGeom>
          <a:solidFill>
            <a:schemeClr val="accent2">
              <a:alpha val="62000"/>
            </a:schemeClr>
          </a:solid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350" noProof="1">
              <a:sym typeface="+mn-ea"/>
            </a:endParaRPr>
          </a:p>
        </p:txBody>
      </p:sp>
      <p:sp>
        <p:nvSpPr>
          <p:cNvPr id="25" name="矩形 24"/>
          <p:cNvSpPr/>
          <p:nvPr/>
        </p:nvSpPr>
        <p:spPr>
          <a:xfrm>
            <a:off x="7724632" y="220947"/>
            <a:ext cx="1419367" cy="385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组合 16"/>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804288" y="245628"/>
            <a:ext cx="924862" cy="3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1+#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down)">
                                      <p:cBhvr>
                                        <p:cTn id="25" dur="500"/>
                                        <p:tgtEl>
                                          <p:spTgt spid="3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down)">
                                      <p:cBhvr>
                                        <p:cTn id="31" dur="500"/>
                                        <p:tgtEl>
                                          <p:spTgt spid="3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down)">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0-#ppt_w/2"/>
                                          </p:val>
                                        </p:tav>
                                        <p:tav tm="100000">
                                          <p:val>
                                            <p:strVal val="#ppt_x"/>
                                          </p:val>
                                        </p:tav>
                                      </p:tavLst>
                                    </p:anim>
                                    <p:anim calcmode="lin" valueType="num">
                                      <p:cBhvr additive="base">
                                        <p:cTn id="40" dur="500" fill="hold"/>
                                        <p:tgtEl>
                                          <p:spTgt spid="20"/>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0-#ppt_w/2"/>
                                          </p:val>
                                        </p:tav>
                                        <p:tav tm="100000">
                                          <p:val>
                                            <p:strVal val="#ppt_x"/>
                                          </p:val>
                                        </p:tav>
                                      </p:tavLst>
                                    </p:anim>
                                    <p:anim calcmode="lin" valueType="num">
                                      <p:cBhvr additive="base">
                                        <p:cTn id="44" dur="500" fill="hold"/>
                                        <p:tgtEl>
                                          <p:spTgt spid="21"/>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0-#ppt_w/2"/>
                                          </p:val>
                                        </p:tav>
                                        <p:tav tm="100000">
                                          <p:val>
                                            <p:strVal val="#ppt_x"/>
                                          </p:val>
                                        </p:tav>
                                      </p:tavLst>
                                    </p:anim>
                                    <p:anim calcmode="lin" valueType="num">
                                      <p:cBhvr additive="base">
                                        <p:cTn id="48" dur="500" fill="hold"/>
                                        <p:tgtEl>
                                          <p:spTgt spid="27"/>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fill="hold"/>
                                        <p:tgtEl>
                                          <p:spTgt spid="28"/>
                                        </p:tgtEl>
                                        <p:attrNameLst>
                                          <p:attrName>ppt_x</p:attrName>
                                        </p:attrNameLst>
                                      </p:cBhvr>
                                      <p:tavLst>
                                        <p:tav tm="0">
                                          <p:val>
                                            <p:strVal val="0-#ppt_w/2"/>
                                          </p:val>
                                        </p:tav>
                                        <p:tav tm="100000">
                                          <p:val>
                                            <p:strVal val="#ppt_x"/>
                                          </p:val>
                                        </p:tav>
                                      </p:tavLst>
                                    </p:anim>
                                    <p:anim calcmode="lin" valueType="num">
                                      <p:cBhvr additive="base">
                                        <p:cTn id="52" dur="500" fill="hold"/>
                                        <p:tgtEl>
                                          <p:spTgt spid="28"/>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1+#ppt_w/2"/>
                                          </p:val>
                                        </p:tav>
                                        <p:tav tm="100000">
                                          <p:val>
                                            <p:strVal val="#ppt_x"/>
                                          </p:val>
                                        </p:tav>
                                      </p:tavLst>
                                    </p:anim>
                                    <p:anim calcmode="lin" valueType="num">
                                      <p:cBhvr additive="base">
                                        <p:cTn id="56" dur="500" fill="hold"/>
                                        <p:tgtEl>
                                          <p:spTgt spid="22"/>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1+#ppt_w/2"/>
                                          </p:val>
                                        </p:tav>
                                        <p:tav tm="100000">
                                          <p:val>
                                            <p:strVal val="#ppt_x"/>
                                          </p:val>
                                        </p:tav>
                                      </p:tavLst>
                                    </p:anim>
                                    <p:anim calcmode="lin" valueType="num">
                                      <p:cBhvr additive="base">
                                        <p:cTn id="60" dur="500" fill="hold"/>
                                        <p:tgtEl>
                                          <p:spTgt spid="24"/>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additive="base">
                                        <p:cTn id="63" dur="500" fill="hold"/>
                                        <p:tgtEl>
                                          <p:spTgt spid="29"/>
                                        </p:tgtEl>
                                        <p:attrNameLst>
                                          <p:attrName>ppt_x</p:attrName>
                                        </p:attrNameLst>
                                      </p:cBhvr>
                                      <p:tavLst>
                                        <p:tav tm="0">
                                          <p:val>
                                            <p:strVal val="1+#ppt_w/2"/>
                                          </p:val>
                                        </p:tav>
                                        <p:tav tm="100000">
                                          <p:val>
                                            <p:strVal val="#ppt_x"/>
                                          </p:val>
                                        </p:tav>
                                      </p:tavLst>
                                    </p:anim>
                                    <p:anim calcmode="lin" valueType="num">
                                      <p:cBhvr additive="base">
                                        <p:cTn id="64" dur="500" fill="hold"/>
                                        <p:tgtEl>
                                          <p:spTgt spid="29"/>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500" fill="hold"/>
                                        <p:tgtEl>
                                          <p:spTgt spid="30"/>
                                        </p:tgtEl>
                                        <p:attrNameLst>
                                          <p:attrName>ppt_x</p:attrName>
                                        </p:attrNameLst>
                                      </p:cBhvr>
                                      <p:tavLst>
                                        <p:tav tm="0">
                                          <p:val>
                                            <p:strVal val="1+#ppt_w/2"/>
                                          </p:val>
                                        </p:tav>
                                        <p:tav tm="100000">
                                          <p:val>
                                            <p:strVal val="#ppt_x"/>
                                          </p:val>
                                        </p:tav>
                                      </p:tavLst>
                                    </p:anim>
                                    <p:anim calcmode="lin" valueType="num">
                                      <p:cBhvr additive="base">
                                        <p:cTn id="68"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20" grpId="0"/>
      <p:bldP spid="21" grpId="0"/>
      <p:bldP spid="22" grpId="0"/>
      <p:bldP spid="24" grpId="0"/>
      <p:bldP spid="27" grpId="0"/>
      <p:bldP spid="28" grpId="0"/>
      <p:bldP spid="29" grpId="0"/>
      <p:bldP spid="30" grpId="0"/>
      <p:bldP spid="37" grpId="0" animBg="1"/>
      <p:bldP spid="39" grpId="0" animBg="1"/>
      <p:bldP spid="40"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94772" y="139059"/>
            <a:ext cx="1415772" cy="461665"/>
          </a:xfrm>
          <a:prstGeom prst="rect">
            <a:avLst/>
          </a:prstGeom>
        </p:spPr>
        <p:txBody>
          <a:bodyPr wrap="none">
            <a:spAutoFit/>
          </a:bodyPr>
          <a:lstStyle/>
          <a:p>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论文总结</a:t>
            </a:r>
            <a:endPar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209483" y="246619"/>
            <a:ext cx="264319" cy="277967"/>
            <a:chOff x="7687634" y="482963"/>
            <a:chExt cx="264319" cy="277967"/>
          </a:xfrm>
        </p:grpSpPr>
        <p:sp>
          <p:nvSpPr>
            <p:cNvPr id="13" name="矩形 12"/>
            <p:cNvSpPr/>
            <p:nvPr/>
          </p:nvSpPr>
          <p:spPr>
            <a:xfrm>
              <a:off x="7687634" y="482963"/>
              <a:ext cx="231880" cy="23188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7714007" y="522984"/>
              <a:ext cx="237946" cy="23794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1" name="矩形 130"/>
          <p:cNvSpPr/>
          <p:nvPr/>
        </p:nvSpPr>
        <p:spPr>
          <a:xfrm>
            <a:off x="7724632" y="220947"/>
            <a:ext cx="1419367" cy="385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2" name="组合 16"/>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804288" y="245628"/>
            <a:ext cx="924862" cy="3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 name="任意多边形 6"/>
          <p:cNvSpPr/>
          <p:nvPr/>
        </p:nvSpPr>
        <p:spPr>
          <a:xfrm>
            <a:off x="5475845" y="1148854"/>
            <a:ext cx="1341438" cy="336550"/>
          </a:xfrm>
          <a:custGeom>
            <a:avLst/>
            <a:gdLst>
              <a:gd name="connsiteX0" fmla="*/ 0 w 2687"/>
              <a:gd name="connsiteY0" fmla="*/ 0 h 529"/>
              <a:gd name="connsiteX1" fmla="*/ 2675 w 2687"/>
              <a:gd name="connsiteY1" fmla="*/ 0 h 529"/>
              <a:gd name="connsiteX2" fmla="*/ 2612 w 2687"/>
              <a:gd name="connsiteY2" fmla="*/ 85 h 529"/>
              <a:gd name="connsiteX3" fmla="*/ 2672 w 2687"/>
              <a:gd name="connsiteY3" fmla="*/ 145 h 529"/>
              <a:gd name="connsiteX4" fmla="*/ 2557 w 2687"/>
              <a:gd name="connsiteY4" fmla="*/ 215 h 529"/>
              <a:gd name="connsiteX5" fmla="*/ 2677 w 2687"/>
              <a:gd name="connsiteY5" fmla="*/ 285 h 529"/>
              <a:gd name="connsiteX6" fmla="*/ 2587 w 2687"/>
              <a:gd name="connsiteY6" fmla="*/ 365 h 529"/>
              <a:gd name="connsiteX7" fmla="*/ 2687 w 2687"/>
              <a:gd name="connsiteY7" fmla="*/ 420 h 529"/>
              <a:gd name="connsiteX8" fmla="*/ 2597 w 2687"/>
              <a:gd name="connsiteY8" fmla="*/ 480 h 529"/>
              <a:gd name="connsiteX9" fmla="*/ 2675 w 2687"/>
              <a:gd name="connsiteY9" fmla="*/ 529 h 529"/>
              <a:gd name="connsiteX10" fmla="*/ 0 w 2687"/>
              <a:gd name="connsiteY10" fmla="*/ 529 h 529"/>
              <a:gd name="connsiteX11" fmla="*/ 71 w 2687"/>
              <a:gd name="connsiteY11" fmla="*/ 461 h 529"/>
              <a:gd name="connsiteX12" fmla="*/ 9 w 2687"/>
              <a:gd name="connsiteY12" fmla="*/ 408 h 529"/>
              <a:gd name="connsiteX13" fmla="*/ 54 w 2687"/>
              <a:gd name="connsiteY13" fmla="*/ 336 h 529"/>
              <a:gd name="connsiteX14" fmla="*/ 6 w 2687"/>
              <a:gd name="connsiteY14" fmla="*/ 287 h 529"/>
              <a:gd name="connsiteX15" fmla="*/ 68 w 2687"/>
              <a:gd name="connsiteY15" fmla="*/ 225 h 529"/>
              <a:gd name="connsiteX16" fmla="*/ 6 w 2687"/>
              <a:gd name="connsiteY16" fmla="*/ 159 h 529"/>
              <a:gd name="connsiteX17" fmla="*/ 63 w 2687"/>
              <a:gd name="connsiteY17" fmla="*/ 77 h 529"/>
              <a:gd name="connsiteX18" fmla="*/ 0 w 2687"/>
              <a:gd name="connsiteY18" fmla="*/ 0 h 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7" h="529">
                <a:moveTo>
                  <a:pt x="0" y="0"/>
                </a:moveTo>
                <a:lnTo>
                  <a:pt x="2675" y="0"/>
                </a:lnTo>
                <a:lnTo>
                  <a:pt x="2612" y="85"/>
                </a:lnTo>
                <a:lnTo>
                  <a:pt x="2672" y="145"/>
                </a:lnTo>
                <a:lnTo>
                  <a:pt x="2557" y="215"/>
                </a:lnTo>
                <a:lnTo>
                  <a:pt x="2677" y="285"/>
                </a:lnTo>
                <a:lnTo>
                  <a:pt x="2587" y="365"/>
                </a:lnTo>
                <a:lnTo>
                  <a:pt x="2687" y="420"/>
                </a:lnTo>
                <a:lnTo>
                  <a:pt x="2597" y="480"/>
                </a:lnTo>
                <a:lnTo>
                  <a:pt x="2675" y="529"/>
                </a:lnTo>
                <a:lnTo>
                  <a:pt x="0" y="529"/>
                </a:lnTo>
                <a:lnTo>
                  <a:pt x="71" y="461"/>
                </a:lnTo>
                <a:lnTo>
                  <a:pt x="9" y="408"/>
                </a:lnTo>
                <a:lnTo>
                  <a:pt x="54" y="336"/>
                </a:lnTo>
                <a:lnTo>
                  <a:pt x="6" y="287"/>
                </a:lnTo>
                <a:lnTo>
                  <a:pt x="68" y="225"/>
                </a:lnTo>
                <a:lnTo>
                  <a:pt x="6" y="159"/>
                </a:lnTo>
                <a:lnTo>
                  <a:pt x="63" y="77"/>
                </a:lnTo>
                <a:lnTo>
                  <a:pt x="0" y="0"/>
                </a:lnTo>
                <a:close/>
              </a:path>
            </a:pathLst>
          </a:cu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noProof="1">
              <a:sym typeface="+mn-ea"/>
            </a:endParaRPr>
          </a:p>
        </p:txBody>
      </p:sp>
      <p:sp>
        <p:nvSpPr>
          <p:cNvPr id="134" name="任意多边形 2"/>
          <p:cNvSpPr/>
          <p:nvPr/>
        </p:nvSpPr>
        <p:spPr>
          <a:xfrm>
            <a:off x="5475845" y="2389188"/>
            <a:ext cx="1341438" cy="336550"/>
          </a:xfrm>
          <a:custGeom>
            <a:avLst/>
            <a:gdLst>
              <a:gd name="connsiteX0" fmla="*/ 0 w 2687"/>
              <a:gd name="connsiteY0" fmla="*/ 0 h 529"/>
              <a:gd name="connsiteX1" fmla="*/ 2675 w 2687"/>
              <a:gd name="connsiteY1" fmla="*/ 0 h 529"/>
              <a:gd name="connsiteX2" fmla="*/ 2612 w 2687"/>
              <a:gd name="connsiteY2" fmla="*/ 85 h 529"/>
              <a:gd name="connsiteX3" fmla="*/ 2672 w 2687"/>
              <a:gd name="connsiteY3" fmla="*/ 145 h 529"/>
              <a:gd name="connsiteX4" fmla="*/ 2557 w 2687"/>
              <a:gd name="connsiteY4" fmla="*/ 215 h 529"/>
              <a:gd name="connsiteX5" fmla="*/ 2677 w 2687"/>
              <a:gd name="connsiteY5" fmla="*/ 285 h 529"/>
              <a:gd name="connsiteX6" fmla="*/ 2587 w 2687"/>
              <a:gd name="connsiteY6" fmla="*/ 365 h 529"/>
              <a:gd name="connsiteX7" fmla="*/ 2687 w 2687"/>
              <a:gd name="connsiteY7" fmla="*/ 420 h 529"/>
              <a:gd name="connsiteX8" fmla="*/ 2597 w 2687"/>
              <a:gd name="connsiteY8" fmla="*/ 480 h 529"/>
              <a:gd name="connsiteX9" fmla="*/ 2675 w 2687"/>
              <a:gd name="connsiteY9" fmla="*/ 529 h 529"/>
              <a:gd name="connsiteX10" fmla="*/ 0 w 2687"/>
              <a:gd name="connsiteY10" fmla="*/ 529 h 529"/>
              <a:gd name="connsiteX11" fmla="*/ 71 w 2687"/>
              <a:gd name="connsiteY11" fmla="*/ 461 h 529"/>
              <a:gd name="connsiteX12" fmla="*/ 9 w 2687"/>
              <a:gd name="connsiteY12" fmla="*/ 408 h 529"/>
              <a:gd name="connsiteX13" fmla="*/ 54 w 2687"/>
              <a:gd name="connsiteY13" fmla="*/ 336 h 529"/>
              <a:gd name="connsiteX14" fmla="*/ 6 w 2687"/>
              <a:gd name="connsiteY14" fmla="*/ 287 h 529"/>
              <a:gd name="connsiteX15" fmla="*/ 68 w 2687"/>
              <a:gd name="connsiteY15" fmla="*/ 225 h 529"/>
              <a:gd name="connsiteX16" fmla="*/ 6 w 2687"/>
              <a:gd name="connsiteY16" fmla="*/ 159 h 529"/>
              <a:gd name="connsiteX17" fmla="*/ 63 w 2687"/>
              <a:gd name="connsiteY17" fmla="*/ 77 h 529"/>
              <a:gd name="connsiteX18" fmla="*/ 0 w 2687"/>
              <a:gd name="connsiteY18" fmla="*/ 0 h 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7" h="529">
                <a:moveTo>
                  <a:pt x="0" y="0"/>
                </a:moveTo>
                <a:lnTo>
                  <a:pt x="2675" y="0"/>
                </a:lnTo>
                <a:lnTo>
                  <a:pt x="2612" y="85"/>
                </a:lnTo>
                <a:lnTo>
                  <a:pt x="2672" y="145"/>
                </a:lnTo>
                <a:lnTo>
                  <a:pt x="2557" y="215"/>
                </a:lnTo>
                <a:lnTo>
                  <a:pt x="2677" y="285"/>
                </a:lnTo>
                <a:lnTo>
                  <a:pt x="2587" y="365"/>
                </a:lnTo>
                <a:lnTo>
                  <a:pt x="2687" y="420"/>
                </a:lnTo>
                <a:lnTo>
                  <a:pt x="2597" y="480"/>
                </a:lnTo>
                <a:lnTo>
                  <a:pt x="2675" y="529"/>
                </a:lnTo>
                <a:lnTo>
                  <a:pt x="0" y="529"/>
                </a:lnTo>
                <a:lnTo>
                  <a:pt x="71" y="461"/>
                </a:lnTo>
                <a:lnTo>
                  <a:pt x="9" y="408"/>
                </a:lnTo>
                <a:lnTo>
                  <a:pt x="54" y="336"/>
                </a:lnTo>
                <a:lnTo>
                  <a:pt x="6" y="287"/>
                </a:lnTo>
                <a:lnTo>
                  <a:pt x="68" y="225"/>
                </a:lnTo>
                <a:lnTo>
                  <a:pt x="6" y="159"/>
                </a:lnTo>
                <a:lnTo>
                  <a:pt x="63" y="77"/>
                </a:lnTo>
                <a:lnTo>
                  <a:pt x="0" y="0"/>
                </a:lnTo>
                <a:close/>
              </a:path>
            </a:pathLst>
          </a:cu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noProof="1">
              <a:sym typeface="+mn-ea"/>
            </a:endParaRPr>
          </a:p>
        </p:txBody>
      </p:sp>
      <p:sp>
        <p:nvSpPr>
          <p:cNvPr id="135" name="任意多边形 3"/>
          <p:cNvSpPr/>
          <p:nvPr/>
        </p:nvSpPr>
        <p:spPr>
          <a:xfrm>
            <a:off x="5475845" y="3638922"/>
            <a:ext cx="1341438" cy="336550"/>
          </a:xfrm>
          <a:custGeom>
            <a:avLst/>
            <a:gdLst>
              <a:gd name="connsiteX0" fmla="*/ 0 w 2687"/>
              <a:gd name="connsiteY0" fmla="*/ 0 h 529"/>
              <a:gd name="connsiteX1" fmla="*/ 2675 w 2687"/>
              <a:gd name="connsiteY1" fmla="*/ 0 h 529"/>
              <a:gd name="connsiteX2" fmla="*/ 2612 w 2687"/>
              <a:gd name="connsiteY2" fmla="*/ 85 h 529"/>
              <a:gd name="connsiteX3" fmla="*/ 2672 w 2687"/>
              <a:gd name="connsiteY3" fmla="*/ 145 h 529"/>
              <a:gd name="connsiteX4" fmla="*/ 2557 w 2687"/>
              <a:gd name="connsiteY4" fmla="*/ 215 h 529"/>
              <a:gd name="connsiteX5" fmla="*/ 2677 w 2687"/>
              <a:gd name="connsiteY5" fmla="*/ 285 h 529"/>
              <a:gd name="connsiteX6" fmla="*/ 2587 w 2687"/>
              <a:gd name="connsiteY6" fmla="*/ 365 h 529"/>
              <a:gd name="connsiteX7" fmla="*/ 2687 w 2687"/>
              <a:gd name="connsiteY7" fmla="*/ 420 h 529"/>
              <a:gd name="connsiteX8" fmla="*/ 2597 w 2687"/>
              <a:gd name="connsiteY8" fmla="*/ 480 h 529"/>
              <a:gd name="connsiteX9" fmla="*/ 2675 w 2687"/>
              <a:gd name="connsiteY9" fmla="*/ 529 h 529"/>
              <a:gd name="connsiteX10" fmla="*/ 0 w 2687"/>
              <a:gd name="connsiteY10" fmla="*/ 529 h 529"/>
              <a:gd name="connsiteX11" fmla="*/ 71 w 2687"/>
              <a:gd name="connsiteY11" fmla="*/ 461 h 529"/>
              <a:gd name="connsiteX12" fmla="*/ 9 w 2687"/>
              <a:gd name="connsiteY12" fmla="*/ 408 h 529"/>
              <a:gd name="connsiteX13" fmla="*/ 54 w 2687"/>
              <a:gd name="connsiteY13" fmla="*/ 336 h 529"/>
              <a:gd name="connsiteX14" fmla="*/ 6 w 2687"/>
              <a:gd name="connsiteY14" fmla="*/ 287 h 529"/>
              <a:gd name="connsiteX15" fmla="*/ 68 w 2687"/>
              <a:gd name="connsiteY15" fmla="*/ 225 h 529"/>
              <a:gd name="connsiteX16" fmla="*/ 6 w 2687"/>
              <a:gd name="connsiteY16" fmla="*/ 159 h 529"/>
              <a:gd name="connsiteX17" fmla="*/ 63 w 2687"/>
              <a:gd name="connsiteY17" fmla="*/ 77 h 529"/>
              <a:gd name="connsiteX18" fmla="*/ 0 w 2687"/>
              <a:gd name="connsiteY18" fmla="*/ 0 h 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7" h="529">
                <a:moveTo>
                  <a:pt x="0" y="0"/>
                </a:moveTo>
                <a:lnTo>
                  <a:pt x="2675" y="0"/>
                </a:lnTo>
                <a:lnTo>
                  <a:pt x="2612" y="85"/>
                </a:lnTo>
                <a:lnTo>
                  <a:pt x="2672" y="145"/>
                </a:lnTo>
                <a:lnTo>
                  <a:pt x="2557" y="215"/>
                </a:lnTo>
                <a:lnTo>
                  <a:pt x="2677" y="285"/>
                </a:lnTo>
                <a:lnTo>
                  <a:pt x="2587" y="365"/>
                </a:lnTo>
                <a:lnTo>
                  <a:pt x="2687" y="420"/>
                </a:lnTo>
                <a:lnTo>
                  <a:pt x="2597" y="480"/>
                </a:lnTo>
                <a:lnTo>
                  <a:pt x="2675" y="529"/>
                </a:lnTo>
                <a:lnTo>
                  <a:pt x="0" y="529"/>
                </a:lnTo>
                <a:lnTo>
                  <a:pt x="71" y="461"/>
                </a:lnTo>
                <a:lnTo>
                  <a:pt x="9" y="408"/>
                </a:lnTo>
                <a:lnTo>
                  <a:pt x="54" y="336"/>
                </a:lnTo>
                <a:lnTo>
                  <a:pt x="6" y="287"/>
                </a:lnTo>
                <a:lnTo>
                  <a:pt x="68" y="225"/>
                </a:lnTo>
                <a:lnTo>
                  <a:pt x="6" y="159"/>
                </a:lnTo>
                <a:lnTo>
                  <a:pt x="63" y="77"/>
                </a:lnTo>
                <a:lnTo>
                  <a:pt x="0" y="0"/>
                </a:lnTo>
                <a:close/>
              </a:path>
            </a:pathLst>
          </a:cu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noProof="1">
              <a:sym typeface="+mn-ea"/>
            </a:endParaRPr>
          </a:p>
        </p:txBody>
      </p:sp>
      <p:grpSp>
        <p:nvGrpSpPr>
          <p:cNvPr id="136" name="Group 2"/>
          <p:cNvGrpSpPr/>
          <p:nvPr/>
        </p:nvGrpSpPr>
        <p:grpSpPr>
          <a:xfrm>
            <a:off x="749149" y="2535352"/>
            <a:ext cx="4154471" cy="2204923"/>
            <a:chOff x="0" y="0"/>
            <a:chExt cx="4308" cy="2120"/>
          </a:xfrm>
          <a:solidFill>
            <a:schemeClr val="accent2"/>
          </a:solidFill>
          <a:effectLst/>
        </p:grpSpPr>
        <p:sp>
          <p:nvSpPr>
            <p:cNvPr id="137" name="Freeform 4"/>
            <p:cNvSpPr/>
            <p:nvPr/>
          </p:nvSpPr>
          <p:spPr>
            <a:xfrm>
              <a:off x="79" y="94"/>
              <a:ext cx="1267" cy="1938"/>
            </a:xfrm>
            <a:custGeom>
              <a:avLst/>
              <a:gdLst/>
              <a:ahLst/>
              <a:cxnLst>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0"/>
                </a:cxn>
                <a:cxn ang="0">
                  <a:pos x="1" y="1"/>
                </a:cxn>
                <a:cxn ang="0">
                  <a:pos x="1" y="1"/>
                </a:cxn>
                <a:cxn ang="0">
                  <a:pos x="1" y="1"/>
                </a:cxn>
                <a:cxn ang="0">
                  <a:pos x="1" y="1"/>
                </a:cxn>
                <a:cxn ang="0">
                  <a:pos x="1" y="1"/>
                </a:cxn>
              </a:cxnLst>
              <a:rect l="0" t="0" r="0" b="0"/>
              <a:pathLst>
                <a:path w="1692" h="2586">
                  <a:moveTo>
                    <a:pt x="2" y="252"/>
                  </a:moveTo>
                  <a:lnTo>
                    <a:pt x="68" y="264"/>
                  </a:lnTo>
                  <a:lnTo>
                    <a:pt x="116" y="258"/>
                  </a:lnTo>
                  <a:lnTo>
                    <a:pt x="188" y="216"/>
                  </a:lnTo>
                  <a:lnTo>
                    <a:pt x="236" y="210"/>
                  </a:lnTo>
                  <a:lnTo>
                    <a:pt x="320" y="210"/>
                  </a:lnTo>
                  <a:lnTo>
                    <a:pt x="368" y="216"/>
                  </a:lnTo>
                  <a:lnTo>
                    <a:pt x="398" y="246"/>
                  </a:lnTo>
                  <a:lnTo>
                    <a:pt x="434" y="240"/>
                  </a:lnTo>
                  <a:lnTo>
                    <a:pt x="422" y="294"/>
                  </a:lnTo>
                  <a:lnTo>
                    <a:pt x="404" y="354"/>
                  </a:lnTo>
                  <a:lnTo>
                    <a:pt x="416" y="444"/>
                  </a:lnTo>
                  <a:lnTo>
                    <a:pt x="408" y="480"/>
                  </a:lnTo>
                  <a:lnTo>
                    <a:pt x="380" y="474"/>
                  </a:lnTo>
                  <a:lnTo>
                    <a:pt x="272" y="582"/>
                  </a:lnTo>
                  <a:lnTo>
                    <a:pt x="236" y="628"/>
                  </a:lnTo>
                  <a:lnTo>
                    <a:pt x="242" y="672"/>
                  </a:lnTo>
                  <a:lnTo>
                    <a:pt x="218" y="714"/>
                  </a:lnTo>
                  <a:lnTo>
                    <a:pt x="268" y="774"/>
                  </a:lnTo>
                  <a:lnTo>
                    <a:pt x="262" y="844"/>
                  </a:lnTo>
                  <a:lnTo>
                    <a:pt x="284" y="964"/>
                  </a:lnTo>
                  <a:lnTo>
                    <a:pt x="320" y="1010"/>
                  </a:lnTo>
                  <a:lnTo>
                    <a:pt x="324" y="970"/>
                  </a:lnTo>
                  <a:lnTo>
                    <a:pt x="316" y="960"/>
                  </a:lnTo>
                  <a:lnTo>
                    <a:pt x="302" y="834"/>
                  </a:lnTo>
                  <a:lnTo>
                    <a:pt x="326" y="830"/>
                  </a:lnTo>
                  <a:lnTo>
                    <a:pt x="328" y="906"/>
                  </a:lnTo>
                  <a:lnTo>
                    <a:pt x="380" y="996"/>
                  </a:lnTo>
                  <a:lnTo>
                    <a:pt x="368" y="1074"/>
                  </a:lnTo>
                  <a:lnTo>
                    <a:pt x="478" y="1154"/>
                  </a:lnTo>
                  <a:lnTo>
                    <a:pt x="564" y="1164"/>
                  </a:lnTo>
                  <a:lnTo>
                    <a:pt x="612" y="1208"/>
                  </a:lnTo>
                  <a:lnTo>
                    <a:pt x="650" y="1200"/>
                  </a:lnTo>
                  <a:lnTo>
                    <a:pt x="680" y="1224"/>
                  </a:lnTo>
                  <a:lnTo>
                    <a:pt x="698" y="1272"/>
                  </a:lnTo>
                  <a:lnTo>
                    <a:pt x="794" y="1350"/>
                  </a:lnTo>
                  <a:lnTo>
                    <a:pt x="842" y="1308"/>
                  </a:lnTo>
                  <a:lnTo>
                    <a:pt x="848" y="1350"/>
                  </a:lnTo>
                  <a:lnTo>
                    <a:pt x="854" y="1422"/>
                  </a:lnTo>
                  <a:lnTo>
                    <a:pt x="786" y="1490"/>
                  </a:lnTo>
                  <a:lnTo>
                    <a:pt x="788" y="1542"/>
                  </a:lnTo>
                  <a:lnTo>
                    <a:pt x="770" y="1608"/>
                  </a:lnTo>
                  <a:lnTo>
                    <a:pt x="802" y="1634"/>
                  </a:lnTo>
                  <a:lnTo>
                    <a:pt x="848" y="1668"/>
                  </a:lnTo>
                  <a:lnTo>
                    <a:pt x="916" y="1782"/>
                  </a:lnTo>
                  <a:lnTo>
                    <a:pt x="956" y="1800"/>
                  </a:lnTo>
                  <a:lnTo>
                    <a:pt x="1010" y="1848"/>
                  </a:lnTo>
                  <a:lnTo>
                    <a:pt x="1034" y="2022"/>
                  </a:lnTo>
                  <a:lnTo>
                    <a:pt x="1058" y="2178"/>
                  </a:lnTo>
                  <a:lnTo>
                    <a:pt x="1046" y="2244"/>
                  </a:lnTo>
                  <a:lnTo>
                    <a:pt x="1094" y="2310"/>
                  </a:lnTo>
                  <a:lnTo>
                    <a:pt x="1118" y="2364"/>
                  </a:lnTo>
                  <a:lnTo>
                    <a:pt x="1138" y="2458"/>
                  </a:lnTo>
                  <a:lnTo>
                    <a:pt x="1194" y="2540"/>
                  </a:lnTo>
                  <a:lnTo>
                    <a:pt x="1286" y="2586"/>
                  </a:lnTo>
                  <a:lnTo>
                    <a:pt x="1382" y="2574"/>
                  </a:lnTo>
                  <a:lnTo>
                    <a:pt x="1280" y="2520"/>
                  </a:lnTo>
                  <a:lnTo>
                    <a:pt x="1266" y="2472"/>
                  </a:lnTo>
                  <a:lnTo>
                    <a:pt x="1288" y="2428"/>
                  </a:lnTo>
                  <a:lnTo>
                    <a:pt x="1244" y="2394"/>
                  </a:lnTo>
                  <a:lnTo>
                    <a:pt x="1284" y="2334"/>
                  </a:lnTo>
                  <a:lnTo>
                    <a:pt x="1244" y="2300"/>
                  </a:lnTo>
                  <a:lnTo>
                    <a:pt x="1288" y="2306"/>
                  </a:lnTo>
                  <a:lnTo>
                    <a:pt x="1286" y="2244"/>
                  </a:lnTo>
                  <a:lnTo>
                    <a:pt x="1330" y="2268"/>
                  </a:lnTo>
                  <a:lnTo>
                    <a:pt x="1368" y="2228"/>
                  </a:lnTo>
                  <a:lnTo>
                    <a:pt x="1334" y="2160"/>
                  </a:lnTo>
                  <a:lnTo>
                    <a:pt x="1382" y="2184"/>
                  </a:lnTo>
                  <a:lnTo>
                    <a:pt x="1448" y="2076"/>
                  </a:lnTo>
                  <a:lnTo>
                    <a:pt x="1468" y="2052"/>
                  </a:lnTo>
                  <a:lnTo>
                    <a:pt x="1476" y="1982"/>
                  </a:lnTo>
                  <a:lnTo>
                    <a:pt x="1568" y="1950"/>
                  </a:lnTo>
                  <a:lnTo>
                    <a:pt x="1612" y="1880"/>
                  </a:lnTo>
                  <a:lnTo>
                    <a:pt x="1628" y="1830"/>
                  </a:lnTo>
                  <a:lnTo>
                    <a:pt x="1622" y="1746"/>
                  </a:lnTo>
                  <a:lnTo>
                    <a:pt x="1692" y="1644"/>
                  </a:lnTo>
                  <a:lnTo>
                    <a:pt x="1652" y="1578"/>
                  </a:lnTo>
                  <a:lnTo>
                    <a:pt x="1552" y="1538"/>
                  </a:lnTo>
                  <a:lnTo>
                    <a:pt x="1448" y="1500"/>
                  </a:lnTo>
                  <a:lnTo>
                    <a:pt x="1376" y="1494"/>
                  </a:lnTo>
                  <a:lnTo>
                    <a:pt x="1376" y="1410"/>
                  </a:lnTo>
                  <a:lnTo>
                    <a:pt x="1262" y="1356"/>
                  </a:lnTo>
                  <a:lnTo>
                    <a:pt x="1166" y="1272"/>
                  </a:lnTo>
                  <a:lnTo>
                    <a:pt x="1104" y="1280"/>
                  </a:lnTo>
                  <a:lnTo>
                    <a:pt x="1048" y="1276"/>
                  </a:lnTo>
                  <a:lnTo>
                    <a:pt x="1020" y="1244"/>
                  </a:lnTo>
                  <a:lnTo>
                    <a:pt x="974" y="1260"/>
                  </a:lnTo>
                  <a:lnTo>
                    <a:pt x="984" y="1238"/>
                  </a:lnTo>
                  <a:lnTo>
                    <a:pt x="934" y="1268"/>
                  </a:lnTo>
                  <a:lnTo>
                    <a:pt x="904" y="1268"/>
                  </a:lnTo>
                  <a:lnTo>
                    <a:pt x="872" y="1314"/>
                  </a:lnTo>
                  <a:lnTo>
                    <a:pt x="836" y="1272"/>
                  </a:lnTo>
                  <a:lnTo>
                    <a:pt x="794" y="1308"/>
                  </a:lnTo>
                  <a:lnTo>
                    <a:pt x="748" y="1278"/>
                  </a:lnTo>
                  <a:lnTo>
                    <a:pt x="758" y="1242"/>
                  </a:lnTo>
                  <a:lnTo>
                    <a:pt x="758" y="1174"/>
                  </a:lnTo>
                  <a:lnTo>
                    <a:pt x="698" y="1176"/>
                  </a:lnTo>
                  <a:lnTo>
                    <a:pt x="668" y="1140"/>
                  </a:lnTo>
                  <a:lnTo>
                    <a:pt x="736" y="1062"/>
                  </a:lnTo>
                  <a:lnTo>
                    <a:pt x="712" y="1050"/>
                  </a:lnTo>
                  <a:lnTo>
                    <a:pt x="658" y="1062"/>
                  </a:lnTo>
                  <a:lnTo>
                    <a:pt x="632" y="1104"/>
                  </a:lnTo>
                  <a:lnTo>
                    <a:pt x="596" y="1110"/>
                  </a:lnTo>
                  <a:lnTo>
                    <a:pt x="538" y="1066"/>
                  </a:lnTo>
                  <a:lnTo>
                    <a:pt x="568" y="950"/>
                  </a:lnTo>
                  <a:lnTo>
                    <a:pt x="632" y="894"/>
                  </a:lnTo>
                  <a:lnTo>
                    <a:pt x="686" y="894"/>
                  </a:lnTo>
                  <a:lnTo>
                    <a:pt x="740" y="912"/>
                  </a:lnTo>
                  <a:lnTo>
                    <a:pt x="736" y="900"/>
                  </a:lnTo>
                  <a:lnTo>
                    <a:pt x="766" y="868"/>
                  </a:lnTo>
                  <a:lnTo>
                    <a:pt x="842" y="906"/>
                  </a:lnTo>
                  <a:lnTo>
                    <a:pt x="848" y="966"/>
                  </a:lnTo>
                  <a:lnTo>
                    <a:pt x="884" y="984"/>
                  </a:lnTo>
                  <a:lnTo>
                    <a:pt x="896" y="900"/>
                  </a:lnTo>
                  <a:lnTo>
                    <a:pt x="878" y="858"/>
                  </a:lnTo>
                  <a:lnTo>
                    <a:pt x="998" y="806"/>
                  </a:lnTo>
                  <a:lnTo>
                    <a:pt x="1058" y="750"/>
                  </a:lnTo>
                  <a:lnTo>
                    <a:pt x="1100" y="696"/>
                  </a:lnTo>
                  <a:lnTo>
                    <a:pt x="1130" y="672"/>
                  </a:lnTo>
                  <a:lnTo>
                    <a:pt x="1184" y="678"/>
                  </a:lnTo>
                  <a:lnTo>
                    <a:pt x="1190" y="636"/>
                  </a:lnTo>
                  <a:lnTo>
                    <a:pt x="1280" y="588"/>
                  </a:lnTo>
                  <a:lnTo>
                    <a:pt x="1278" y="636"/>
                  </a:lnTo>
                  <a:lnTo>
                    <a:pt x="1360" y="602"/>
                  </a:lnTo>
                  <a:lnTo>
                    <a:pt x="1322" y="570"/>
                  </a:lnTo>
                  <a:lnTo>
                    <a:pt x="1340" y="538"/>
                  </a:lnTo>
                  <a:lnTo>
                    <a:pt x="1320" y="522"/>
                  </a:lnTo>
                  <a:lnTo>
                    <a:pt x="1286" y="546"/>
                  </a:lnTo>
                  <a:lnTo>
                    <a:pt x="1288" y="512"/>
                  </a:lnTo>
                  <a:lnTo>
                    <a:pt x="1400" y="504"/>
                  </a:lnTo>
                  <a:lnTo>
                    <a:pt x="1490" y="480"/>
                  </a:lnTo>
                  <a:lnTo>
                    <a:pt x="1526" y="456"/>
                  </a:lnTo>
                  <a:lnTo>
                    <a:pt x="1484" y="394"/>
                  </a:lnTo>
                  <a:cubicBezTo>
                    <a:pt x="1474" y="370"/>
                    <a:pt x="1479" y="319"/>
                    <a:pt x="1466" y="310"/>
                  </a:cubicBezTo>
                  <a:cubicBezTo>
                    <a:pt x="1456" y="300"/>
                    <a:pt x="1423" y="343"/>
                    <a:pt x="1406" y="342"/>
                  </a:cubicBezTo>
                  <a:lnTo>
                    <a:pt x="1376" y="312"/>
                  </a:lnTo>
                  <a:lnTo>
                    <a:pt x="1376" y="270"/>
                  </a:lnTo>
                  <a:lnTo>
                    <a:pt x="1328" y="264"/>
                  </a:lnTo>
                  <a:lnTo>
                    <a:pt x="1312" y="252"/>
                  </a:lnTo>
                  <a:lnTo>
                    <a:pt x="1256" y="314"/>
                  </a:lnTo>
                  <a:lnTo>
                    <a:pt x="1222" y="364"/>
                  </a:lnTo>
                  <a:lnTo>
                    <a:pt x="1172" y="402"/>
                  </a:lnTo>
                  <a:lnTo>
                    <a:pt x="1136" y="474"/>
                  </a:lnTo>
                  <a:lnTo>
                    <a:pt x="1110" y="444"/>
                  </a:lnTo>
                  <a:lnTo>
                    <a:pt x="1128" y="394"/>
                  </a:lnTo>
                  <a:lnTo>
                    <a:pt x="1038" y="334"/>
                  </a:lnTo>
                  <a:lnTo>
                    <a:pt x="1022" y="304"/>
                  </a:lnTo>
                  <a:lnTo>
                    <a:pt x="1122" y="226"/>
                  </a:lnTo>
                  <a:lnTo>
                    <a:pt x="1184" y="222"/>
                  </a:lnTo>
                  <a:lnTo>
                    <a:pt x="1212" y="240"/>
                  </a:lnTo>
                  <a:lnTo>
                    <a:pt x="1248" y="220"/>
                  </a:lnTo>
                  <a:lnTo>
                    <a:pt x="1300" y="220"/>
                  </a:lnTo>
                  <a:lnTo>
                    <a:pt x="1266" y="198"/>
                  </a:lnTo>
                  <a:lnTo>
                    <a:pt x="1208" y="196"/>
                  </a:lnTo>
                  <a:lnTo>
                    <a:pt x="1250" y="174"/>
                  </a:lnTo>
                  <a:lnTo>
                    <a:pt x="1328" y="172"/>
                  </a:lnTo>
                  <a:lnTo>
                    <a:pt x="1364" y="132"/>
                  </a:lnTo>
                  <a:cubicBezTo>
                    <a:pt x="1346" y="124"/>
                    <a:pt x="1343" y="119"/>
                    <a:pt x="1324" y="122"/>
                  </a:cubicBezTo>
                  <a:cubicBezTo>
                    <a:pt x="1310" y="124"/>
                    <a:pt x="1294" y="132"/>
                    <a:pt x="1286" y="144"/>
                  </a:cubicBezTo>
                  <a:cubicBezTo>
                    <a:pt x="1282" y="149"/>
                    <a:pt x="1274" y="148"/>
                    <a:pt x="1268" y="150"/>
                  </a:cubicBezTo>
                  <a:cubicBezTo>
                    <a:pt x="1266" y="144"/>
                    <a:pt x="1259" y="138"/>
                    <a:pt x="1262" y="132"/>
                  </a:cubicBezTo>
                  <a:cubicBezTo>
                    <a:pt x="1269" y="118"/>
                    <a:pt x="1303" y="134"/>
                    <a:pt x="1262" y="120"/>
                  </a:cubicBezTo>
                  <a:cubicBezTo>
                    <a:pt x="1221" y="134"/>
                    <a:pt x="1252" y="105"/>
                    <a:pt x="1262" y="90"/>
                  </a:cubicBezTo>
                  <a:cubicBezTo>
                    <a:pt x="1260" y="84"/>
                    <a:pt x="1262" y="75"/>
                    <a:pt x="1256" y="72"/>
                  </a:cubicBezTo>
                  <a:cubicBezTo>
                    <a:pt x="1238" y="63"/>
                    <a:pt x="1202" y="102"/>
                    <a:pt x="1202" y="102"/>
                  </a:cubicBezTo>
                  <a:cubicBezTo>
                    <a:pt x="1198" y="108"/>
                    <a:pt x="1186" y="140"/>
                    <a:pt x="1180" y="144"/>
                  </a:cubicBezTo>
                  <a:cubicBezTo>
                    <a:pt x="1169" y="151"/>
                    <a:pt x="1148" y="122"/>
                    <a:pt x="1148" y="122"/>
                  </a:cubicBezTo>
                  <a:cubicBezTo>
                    <a:pt x="1138" y="123"/>
                    <a:pt x="1121" y="137"/>
                    <a:pt x="1106" y="136"/>
                  </a:cubicBezTo>
                  <a:cubicBezTo>
                    <a:pt x="1091" y="135"/>
                    <a:pt x="1074" y="117"/>
                    <a:pt x="1056" y="116"/>
                  </a:cubicBezTo>
                  <a:cubicBezTo>
                    <a:pt x="1038" y="115"/>
                    <a:pt x="1016" y="131"/>
                    <a:pt x="998" y="132"/>
                  </a:cubicBezTo>
                  <a:cubicBezTo>
                    <a:pt x="997" y="132"/>
                    <a:pt x="956" y="125"/>
                    <a:pt x="950" y="120"/>
                  </a:cubicBezTo>
                  <a:cubicBezTo>
                    <a:pt x="918" y="94"/>
                    <a:pt x="960" y="108"/>
                    <a:pt x="920" y="90"/>
                  </a:cubicBezTo>
                  <a:cubicBezTo>
                    <a:pt x="852" y="60"/>
                    <a:pt x="806" y="58"/>
                    <a:pt x="730" y="54"/>
                  </a:cubicBezTo>
                  <a:cubicBezTo>
                    <a:pt x="656" y="39"/>
                    <a:pt x="625" y="15"/>
                    <a:pt x="550" y="0"/>
                  </a:cubicBezTo>
                  <a:cubicBezTo>
                    <a:pt x="510" y="2"/>
                    <a:pt x="486" y="5"/>
                    <a:pt x="446" y="8"/>
                  </a:cubicBezTo>
                  <a:cubicBezTo>
                    <a:pt x="424" y="9"/>
                    <a:pt x="423" y="14"/>
                    <a:pt x="406" y="18"/>
                  </a:cubicBezTo>
                  <a:cubicBezTo>
                    <a:pt x="389" y="22"/>
                    <a:pt x="353" y="24"/>
                    <a:pt x="344" y="32"/>
                  </a:cubicBezTo>
                  <a:cubicBezTo>
                    <a:pt x="346" y="38"/>
                    <a:pt x="354" y="60"/>
                    <a:pt x="350" y="64"/>
                  </a:cubicBezTo>
                  <a:cubicBezTo>
                    <a:pt x="274" y="50"/>
                    <a:pt x="250" y="81"/>
                    <a:pt x="236" y="82"/>
                  </a:cubicBezTo>
                  <a:cubicBezTo>
                    <a:pt x="278" y="110"/>
                    <a:pt x="270" y="72"/>
                    <a:pt x="290" y="102"/>
                  </a:cubicBezTo>
                  <a:cubicBezTo>
                    <a:pt x="234" y="121"/>
                    <a:pt x="178" y="104"/>
                    <a:pt x="128" y="138"/>
                  </a:cubicBezTo>
                  <a:cubicBezTo>
                    <a:pt x="126" y="144"/>
                    <a:pt x="122" y="150"/>
                    <a:pt x="122" y="156"/>
                  </a:cubicBezTo>
                  <a:cubicBezTo>
                    <a:pt x="122" y="162"/>
                    <a:pt x="132" y="170"/>
                    <a:pt x="128" y="174"/>
                  </a:cubicBezTo>
                  <a:cubicBezTo>
                    <a:pt x="126" y="182"/>
                    <a:pt x="109" y="197"/>
                    <a:pt x="112" y="202"/>
                  </a:cubicBezTo>
                  <a:cubicBezTo>
                    <a:pt x="124" y="206"/>
                    <a:pt x="137" y="195"/>
                    <a:pt x="146" y="204"/>
                  </a:cubicBezTo>
                  <a:cubicBezTo>
                    <a:pt x="151" y="209"/>
                    <a:pt x="135" y="213"/>
                    <a:pt x="128" y="216"/>
                  </a:cubicBezTo>
                  <a:cubicBezTo>
                    <a:pt x="116" y="221"/>
                    <a:pt x="104" y="226"/>
                    <a:pt x="92" y="228"/>
                  </a:cubicBezTo>
                  <a:cubicBezTo>
                    <a:pt x="48" y="237"/>
                    <a:pt x="72" y="233"/>
                    <a:pt x="20" y="240"/>
                  </a:cubicBezTo>
                  <a:cubicBezTo>
                    <a:pt x="0" y="247"/>
                    <a:pt x="2" y="240"/>
                    <a:pt x="2" y="252"/>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38" name="Freeform 5"/>
            <p:cNvSpPr/>
            <p:nvPr/>
          </p:nvSpPr>
          <p:spPr>
            <a:xfrm>
              <a:off x="39" y="279"/>
              <a:ext cx="34" cy="28"/>
            </a:xfrm>
            <a:custGeom>
              <a:avLst/>
              <a:gdLst/>
              <a:ahLst/>
              <a:cxnLst>
                <a:cxn ang="0">
                  <a:pos x="1" y="1"/>
                </a:cxn>
                <a:cxn ang="0">
                  <a:pos x="0" y="1"/>
                </a:cxn>
                <a:cxn ang="0">
                  <a:pos x="1" y="1"/>
                </a:cxn>
                <a:cxn ang="0">
                  <a:pos x="1" y="1"/>
                </a:cxn>
                <a:cxn ang="0">
                  <a:pos x="1" y="0"/>
                </a:cxn>
                <a:cxn ang="0">
                  <a:pos x="1" y="1"/>
                </a:cxn>
              </a:cxnLst>
              <a:rect l="0" t="0" r="0" b="0"/>
              <a:pathLst>
                <a:path w="46" h="38">
                  <a:moveTo>
                    <a:pt x="16" y="4"/>
                  </a:moveTo>
                  <a:lnTo>
                    <a:pt x="0" y="22"/>
                  </a:lnTo>
                  <a:lnTo>
                    <a:pt x="22" y="38"/>
                  </a:lnTo>
                  <a:lnTo>
                    <a:pt x="46" y="26"/>
                  </a:lnTo>
                  <a:lnTo>
                    <a:pt x="30" y="0"/>
                  </a:lnTo>
                  <a:lnTo>
                    <a:pt x="16" y="4"/>
                  </a:ln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39" name="Freeform 6"/>
            <p:cNvSpPr/>
            <p:nvPr/>
          </p:nvSpPr>
          <p:spPr>
            <a:xfrm>
              <a:off x="346" y="402"/>
              <a:ext cx="39" cy="32"/>
            </a:xfrm>
            <a:custGeom>
              <a:avLst/>
              <a:gdLst/>
              <a:ahLst/>
              <a:cxnLst>
                <a:cxn ang="0">
                  <a:pos x="2" y="0"/>
                </a:cxn>
                <a:cxn ang="0">
                  <a:pos x="2" y="1"/>
                </a:cxn>
                <a:cxn ang="0">
                  <a:pos x="2" y="1"/>
                </a:cxn>
                <a:cxn ang="0">
                  <a:pos x="2" y="1"/>
                </a:cxn>
                <a:cxn ang="0">
                  <a:pos x="2" y="1"/>
                </a:cxn>
                <a:cxn ang="0">
                  <a:pos x="2" y="0"/>
                </a:cxn>
              </a:cxnLst>
              <a:rect l="0" t="0" r="0" b="0"/>
              <a:pathLst>
                <a:path w="52" h="44">
                  <a:moveTo>
                    <a:pt x="12" y="0"/>
                  </a:moveTo>
                  <a:cubicBezTo>
                    <a:pt x="16" y="14"/>
                    <a:pt x="18" y="32"/>
                    <a:pt x="26" y="44"/>
                  </a:cubicBezTo>
                  <a:cubicBezTo>
                    <a:pt x="31" y="43"/>
                    <a:pt x="37" y="44"/>
                    <a:pt x="42" y="42"/>
                  </a:cubicBezTo>
                  <a:cubicBezTo>
                    <a:pt x="52" y="38"/>
                    <a:pt x="48" y="19"/>
                    <a:pt x="38" y="16"/>
                  </a:cubicBezTo>
                  <a:cubicBezTo>
                    <a:pt x="33" y="9"/>
                    <a:pt x="34" y="5"/>
                    <a:pt x="26" y="2"/>
                  </a:cubicBezTo>
                  <a:cubicBezTo>
                    <a:pt x="4" y="4"/>
                    <a:pt x="0" y="8"/>
                    <a:pt x="12"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43" name="Freeform 7"/>
            <p:cNvSpPr/>
            <p:nvPr/>
          </p:nvSpPr>
          <p:spPr>
            <a:xfrm>
              <a:off x="1128" y="458"/>
              <a:ext cx="98" cy="74"/>
            </a:xfrm>
            <a:custGeom>
              <a:avLst/>
              <a:gdLst/>
              <a:ahLst/>
              <a:cxnLst>
                <a:cxn ang="0">
                  <a:pos x="1" y="0"/>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0"/>
                </a:cxn>
              </a:cxnLst>
              <a:rect l="0" t="0" r="0" b="0"/>
              <a:pathLst>
                <a:path w="131" h="98">
                  <a:moveTo>
                    <a:pt x="97" y="0"/>
                  </a:moveTo>
                  <a:cubicBezTo>
                    <a:pt x="83" y="5"/>
                    <a:pt x="89" y="2"/>
                    <a:pt x="79" y="8"/>
                  </a:cubicBezTo>
                  <a:cubicBezTo>
                    <a:pt x="76" y="18"/>
                    <a:pt x="62" y="18"/>
                    <a:pt x="53" y="24"/>
                  </a:cubicBezTo>
                  <a:cubicBezTo>
                    <a:pt x="49" y="29"/>
                    <a:pt x="44" y="36"/>
                    <a:pt x="39" y="40"/>
                  </a:cubicBezTo>
                  <a:cubicBezTo>
                    <a:pt x="34" y="45"/>
                    <a:pt x="21" y="52"/>
                    <a:pt x="21" y="52"/>
                  </a:cubicBezTo>
                  <a:cubicBezTo>
                    <a:pt x="0" y="84"/>
                    <a:pt x="41" y="75"/>
                    <a:pt x="63" y="82"/>
                  </a:cubicBezTo>
                  <a:cubicBezTo>
                    <a:pt x="68" y="89"/>
                    <a:pt x="71" y="91"/>
                    <a:pt x="79" y="94"/>
                  </a:cubicBezTo>
                  <a:cubicBezTo>
                    <a:pt x="81" y="93"/>
                    <a:pt x="83" y="93"/>
                    <a:pt x="85" y="92"/>
                  </a:cubicBezTo>
                  <a:cubicBezTo>
                    <a:pt x="87" y="90"/>
                    <a:pt x="87" y="85"/>
                    <a:pt x="89" y="86"/>
                  </a:cubicBezTo>
                  <a:cubicBezTo>
                    <a:pt x="93" y="88"/>
                    <a:pt x="97" y="98"/>
                    <a:pt x="97" y="98"/>
                  </a:cubicBezTo>
                  <a:cubicBezTo>
                    <a:pt x="112" y="95"/>
                    <a:pt x="111" y="90"/>
                    <a:pt x="123" y="86"/>
                  </a:cubicBezTo>
                  <a:cubicBezTo>
                    <a:pt x="124" y="82"/>
                    <a:pt x="128" y="78"/>
                    <a:pt x="129" y="74"/>
                  </a:cubicBezTo>
                  <a:cubicBezTo>
                    <a:pt x="131" y="61"/>
                    <a:pt x="108" y="47"/>
                    <a:pt x="101" y="40"/>
                  </a:cubicBezTo>
                  <a:cubicBezTo>
                    <a:pt x="103" y="33"/>
                    <a:pt x="115" y="24"/>
                    <a:pt x="115" y="24"/>
                  </a:cubicBezTo>
                  <a:cubicBezTo>
                    <a:pt x="121" y="15"/>
                    <a:pt x="124" y="8"/>
                    <a:pt x="111" y="4"/>
                  </a:cubicBezTo>
                  <a:cubicBezTo>
                    <a:pt x="101" y="7"/>
                    <a:pt x="97" y="13"/>
                    <a:pt x="97"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44" name="Freeform 8"/>
            <p:cNvSpPr/>
            <p:nvPr/>
          </p:nvSpPr>
          <p:spPr>
            <a:xfrm>
              <a:off x="654" y="842"/>
              <a:ext cx="158" cy="84"/>
            </a:xfrm>
            <a:custGeom>
              <a:avLst/>
              <a:gdLst/>
              <a:ahLst/>
              <a:cxnLst>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Lst>
              <a:rect l="0" t="0" r="0" b="0"/>
              <a:pathLst>
                <a:path w="212" h="112">
                  <a:moveTo>
                    <a:pt x="47" y="12"/>
                  </a:moveTo>
                  <a:cubicBezTo>
                    <a:pt x="39" y="0"/>
                    <a:pt x="28" y="7"/>
                    <a:pt x="17" y="12"/>
                  </a:cubicBezTo>
                  <a:cubicBezTo>
                    <a:pt x="13" y="14"/>
                    <a:pt x="5" y="16"/>
                    <a:pt x="5" y="16"/>
                  </a:cubicBezTo>
                  <a:cubicBezTo>
                    <a:pt x="0" y="31"/>
                    <a:pt x="10" y="48"/>
                    <a:pt x="25" y="52"/>
                  </a:cubicBezTo>
                  <a:cubicBezTo>
                    <a:pt x="37" y="50"/>
                    <a:pt x="41" y="47"/>
                    <a:pt x="51" y="44"/>
                  </a:cubicBezTo>
                  <a:cubicBezTo>
                    <a:pt x="65" y="53"/>
                    <a:pt x="76" y="53"/>
                    <a:pt x="93" y="54"/>
                  </a:cubicBezTo>
                  <a:cubicBezTo>
                    <a:pt x="99" y="56"/>
                    <a:pt x="111" y="60"/>
                    <a:pt x="111" y="60"/>
                  </a:cubicBezTo>
                  <a:cubicBezTo>
                    <a:pt x="120" y="69"/>
                    <a:pt x="129" y="75"/>
                    <a:pt x="133" y="88"/>
                  </a:cubicBezTo>
                  <a:cubicBezTo>
                    <a:pt x="125" y="100"/>
                    <a:pt x="126" y="107"/>
                    <a:pt x="141" y="112"/>
                  </a:cubicBezTo>
                  <a:cubicBezTo>
                    <a:pt x="145" y="106"/>
                    <a:pt x="150" y="103"/>
                    <a:pt x="157" y="100"/>
                  </a:cubicBezTo>
                  <a:cubicBezTo>
                    <a:pt x="161" y="98"/>
                    <a:pt x="169" y="96"/>
                    <a:pt x="169" y="96"/>
                  </a:cubicBezTo>
                  <a:cubicBezTo>
                    <a:pt x="175" y="98"/>
                    <a:pt x="187" y="102"/>
                    <a:pt x="187" y="102"/>
                  </a:cubicBezTo>
                  <a:cubicBezTo>
                    <a:pt x="203" y="100"/>
                    <a:pt x="212" y="94"/>
                    <a:pt x="195" y="80"/>
                  </a:cubicBezTo>
                  <a:cubicBezTo>
                    <a:pt x="183" y="70"/>
                    <a:pt x="165" y="66"/>
                    <a:pt x="153" y="54"/>
                  </a:cubicBezTo>
                  <a:cubicBezTo>
                    <a:pt x="141" y="42"/>
                    <a:pt x="122" y="26"/>
                    <a:pt x="105" y="20"/>
                  </a:cubicBezTo>
                  <a:cubicBezTo>
                    <a:pt x="85" y="21"/>
                    <a:pt x="71" y="20"/>
                    <a:pt x="53" y="26"/>
                  </a:cubicBezTo>
                  <a:cubicBezTo>
                    <a:pt x="47" y="24"/>
                    <a:pt x="33" y="12"/>
                    <a:pt x="47" y="12"/>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45" name="Freeform 9"/>
            <p:cNvSpPr/>
            <p:nvPr/>
          </p:nvSpPr>
          <p:spPr>
            <a:xfrm>
              <a:off x="784" y="906"/>
              <a:ext cx="99" cy="41"/>
            </a:xfrm>
            <a:custGeom>
              <a:avLst/>
              <a:gdLst/>
              <a:ahLst/>
              <a:cxnLst>
                <a:cxn ang="0">
                  <a:pos x="1" y="0"/>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0"/>
                </a:cxn>
              </a:cxnLst>
              <a:rect l="0" t="0" r="0" b="0"/>
              <a:pathLst>
                <a:path w="133" h="54">
                  <a:moveTo>
                    <a:pt x="57" y="0"/>
                  </a:moveTo>
                  <a:cubicBezTo>
                    <a:pt x="53" y="3"/>
                    <a:pt x="46" y="2"/>
                    <a:pt x="43" y="6"/>
                  </a:cubicBezTo>
                  <a:cubicBezTo>
                    <a:pt x="36" y="14"/>
                    <a:pt x="43" y="26"/>
                    <a:pt x="31" y="30"/>
                  </a:cubicBezTo>
                  <a:cubicBezTo>
                    <a:pt x="26" y="32"/>
                    <a:pt x="20" y="31"/>
                    <a:pt x="15" y="34"/>
                  </a:cubicBezTo>
                  <a:cubicBezTo>
                    <a:pt x="11" y="36"/>
                    <a:pt x="3" y="42"/>
                    <a:pt x="3" y="42"/>
                  </a:cubicBezTo>
                  <a:cubicBezTo>
                    <a:pt x="0" y="51"/>
                    <a:pt x="5" y="51"/>
                    <a:pt x="13" y="54"/>
                  </a:cubicBezTo>
                  <a:cubicBezTo>
                    <a:pt x="51" y="51"/>
                    <a:pt x="97" y="46"/>
                    <a:pt x="133" y="34"/>
                  </a:cubicBezTo>
                  <a:cubicBezTo>
                    <a:pt x="129" y="28"/>
                    <a:pt x="128" y="21"/>
                    <a:pt x="123" y="16"/>
                  </a:cubicBezTo>
                  <a:cubicBezTo>
                    <a:pt x="118" y="11"/>
                    <a:pt x="105" y="8"/>
                    <a:pt x="105" y="8"/>
                  </a:cubicBezTo>
                  <a:cubicBezTo>
                    <a:pt x="84" y="13"/>
                    <a:pt x="106" y="19"/>
                    <a:pt x="101" y="24"/>
                  </a:cubicBezTo>
                  <a:cubicBezTo>
                    <a:pt x="99" y="26"/>
                    <a:pt x="89" y="18"/>
                    <a:pt x="89" y="18"/>
                  </a:cubicBezTo>
                  <a:cubicBezTo>
                    <a:pt x="83" y="15"/>
                    <a:pt x="73" y="15"/>
                    <a:pt x="67" y="14"/>
                  </a:cubicBezTo>
                  <a:cubicBezTo>
                    <a:pt x="58" y="8"/>
                    <a:pt x="62" y="12"/>
                    <a:pt x="57"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46" name="Freeform 10"/>
            <p:cNvSpPr/>
            <p:nvPr/>
          </p:nvSpPr>
          <p:spPr>
            <a:xfrm>
              <a:off x="889" y="932"/>
              <a:ext cx="38" cy="18"/>
            </a:xfrm>
            <a:custGeom>
              <a:avLst/>
              <a:gdLst/>
              <a:ahLst/>
              <a:cxnLst>
                <a:cxn ang="0">
                  <a:pos x="1" y="0"/>
                </a:cxn>
                <a:cxn ang="0">
                  <a:pos x="1" y="2"/>
                </a:cxn>
                <a:cxn ang="0">
                  <a:pos x="1" y="2"/>
                </a:cxn>
                <a:cxn ang="0">
                  <a:pos x="1" y="2"/>
                </a:cxn>
                <a:cxn ang="0">
                  <a:pos x="1" y="0"/>
                </a:cxn>
              </a:cxnLst>
              <a:rect l="0" t="0" r="0" b="0"/>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47" name="Freeform 11"/>
            <p:cNvSpPr/>
            <p:nvPr/>
          </p:nvSpPr>
          <p:spPr>
            <a:xfrm>
              <a:off x="945" y="935"/>
              <a:ext cx="12" cy="25"/>
            </a:xfrm>
            <a:custGeom>
              <a:avLst/>
              <a:gdLst/>
              <a:ahLst/>
              <a:cxnLst>
                <a:cxn ang="0">
                  <a:pos x="2" y="0"/>
                </a:cxn>
                <a:cxn ang="0">
                  <a:pos x="0" y="1"/>
                </a:cxn>
                <a:cxn ang="0">
                  <a:pos x="2" y="1"/>
                </a:cxn>
                <a:cxn ang="0">
                  <a:pos x="2" y="1"/>
                </a:cxn>
                <a:cxn ang="0">
                  <a:pos x="2" y="1"/>
                </a:cxn>
                <a:cxn ang="0">
                  <a:pos x="2" y="0"/>
                </a:cxn>
              </a:cxnLst>
              <a:rect l="0" t="0" r="0" b="0"/>
              <a:pathLst>
                <a:path w="16" h="34">
                  <a:moveTo>
                    <a:pt x="14" y="0"/>
                  </a:moveTo>
                  <a:cubicBezTo>
                    <a:pt x="5" y="3"/>
                    <a:pt x="2" y="4"/>
                    <a:pt x="0" y="14"/>
                  </a:cubicBezTo>
                  <a:cubicBezTo>
                    <a:pt x="3" y="26"/>
                    <a:pt x="4" y="30"/>
                    <a:pt x="16" y="34"/>
                  </a:cubicBezTo>
                  <a:cubicBezTo>
                    <a:pt x="15" y="29"/>
                    <a:pt x="11" y="23"/>
                    <a:pt x="12" y="18"/>
                  </a:cubicBezTo>
                  <a:cubicBezTo>
                    <a:pt x="12" y="14"/>
                    <a:pt x="16" y="6"/>
                    <a:pt x="16" y="6"/>
                  </a:cubicBezTo>
                  <a:cubicBezTo>
                    <a:pt x="9" y="1"/>
                    <a:pt x="8" y="3"/>
                    <a:pt x="14"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48" name="Freeform 12"/>
            <p:cNvSpPr/>
            <p:nvPr/>
          </p:nvSpPr>
          <p:spPr>
            <a:xfrm>
              <a:off x="762" y="89"/>
              <a:ext cx="180" cy="88"/>
            </a:xfrm>
            <a:custGeom>
              <a:avLst/>
              <a:gdLst/>
              <a:ahLst/>
              <a:cxnLst>
                <a:cxn ang="0">
                  <a:pos x="2" y="1"/>
                </a:cxn>
                <a:cxn ang="0">
                  <a:pos x="2" y="2"/>
                </a:cxn>
                <a:cxn ang="0">
                  <a:pos x="2" y="2"/>
                </a:cxn>
                <a:cxn ang="0">
                  <a:pos x="0" y="2"/>
                </a:cxn>
                <a:cxn ang="0">
                  <a:pos x="2" y="2"/>
                </a:cxn>
                <a:cxn ang="0">
                  <a:pos x="2" y="2"/>
                </a:cxn>
                <a:cxn ang="0">
                  <a:pos x="2" y="2"/>
                </a:cxn>
                <a:cxn ang="0">
                  <a:pos x="2" y="2"/>
                </a:cxn>
                <a:cxn ang="0">
                  <a:pos x="2" y="2"/>
                </a:cxn>
                <a:cxn ang="0">
                  <a:pos x="2" y="2"/>
                </a:cxn>
                <a:cxn ang="0">
                  <a:pos x="2" y="2"/>
                </a:cxn>
                <a:cxn ang="0">
                  <a:pos x="2" y="2"/>
                </a:cxn>
                <a:cxn ang="0">
                  <a:pos x="2" y="2"/>
                </a:cxn>
                <a:cxn ang="0">
                  <a:pos x="2" y="2"/>
                </a:cxn>
                <a:cxn ang="0">
                  <a:pos x="2" y="2"/>
                </a:cxn>
                <a:cxn ang="0">
                  <a:pos x="2" y="2"/>
                </a:cxn>
                <a:cxn ang="0">
                  <a:pos x="2" y="2"/>
                </a:cxn>
                <a:cxn ang="0">
                  <a:pos x="2" y="2"/>
                </a:cxn>
                <a:cxn ang="0">
                  <a:pos x="2" y="2"/>
                </a:cxn>
                <a:cxn ang="0">
                  <a:pos x="2" y="2"/>
                </a:cxn>
                <a:cxn ang="0">
                  <a:pos x="2" y="2"/>
                </a:cxn>
                <a:cxn ang="0">
                  <a:pos x="2" y="2"/>
                </a:cxn>
                <a:cxn ang="0">
                  <a:pos x="2" y="2"/>
                </a:cxn>
                <a:cxn ang="0">
                  <a:pos x="2" y="2"/>
                </a:cxn>
                <a:cxn ang="0">
                  <a:pos x="2" y="2"/>
                </a:cxn>
                <a:cxn ang="0">
                  <a:pos x="2" y="2"/>
                </a:cxn>
                <a:cxn ang="0">
                  <a:pos x="2" y="2"/>
                </a:cxn>
                <a:cxn ang="0">
                  <a:pos x="2" y="1"/>
                </a:cxn>
                <a:cxn ang="0">
                  <a:pos x="2" y="1"/>
                </a:cxn>
              </a:cxnLst>
              <a:rect l="0" t="0" r="0" b="0"/>
              <a:pathLst>
                <a:path w="240" h="117">
                  <a:moveTo>
                    <a:pt x="64" y="1"/>
                  </a:moveTo>
                  <a:cubicBezTo>
                    <a:pt x="57" y="21"/>
                    <a:pt x="44" y="24"/>
                    <a:pt x="24" y="31"/>
                  </a:cubicBezTo>
                  <a:cubicBezTo>
                    <a:pt x="18" y="33"/>
                    <a:pt x="12" y="35"/>
                    <a:pt x="6" y="37"/>
                  </a:cubicBezTo>
                  <a:cubicBezTo>
                    <a:pt x="4" y="38"/>
                    <a:pt x="0" y="39"/>
                    <a:pt x="0" y="39"/>
                  </a:cubicBezTo>
                  <a:cubicBezTo>
                    <a:pt x="3" y="55"/>
                    <a:pt x="12" y="54"/>
                    <a:pt x="26" y="59"/>
                  </a:cubicBezTo>
                  <a:cubicBezTo>
                    <a:pt x="30" y="60"/>
                    <a:pt x="38" y="63"/>
                    <a:pt x="38" y="63"/>
                  </a:cubicBezTo>
                  <a:cubicBezTo>
                    <a:pt x="50" y="59"/>
                    <a:pt x="57" y="54"/>
                    <a:pt x="68" y="47"/>
                  </a:cubicBezTo>
                  <a:cubicBezTo>
                    <a:pt x="72" y="45"/>
                    <a:pt x="80" y="43"/>
                    <a:pt x="80" y="43"/>
                  </a:cubicBezTo>
                  <a:cubicBezTo>
                    <a:pt x="82" y="46"/>
                    <a:pt x="88" y="51"/>
                    <a:pt x="82" y="55"/>
                  </a:cubicBezTo>
                  <a:cubicBezTo>
                    <a:pt x="77" y="59"/>
                    <a:pt x="64" y="61"/>
                    <a:pt x="64" y="61"/>
                  </a:cubicBezTo>
                  <a:cubicBezTo>
                    <a:pt x="58" y="70"/>
                    <a:pt x="63" y="70"/>
                    <a:pt x="72" y="73"/>
                  </a:cubicBezTo>
                  <a:cubicBezTo>
                    <a:pt x="77" y="88"/>
                    <a:pt x="50" y="86"/>
                    <a:pt x="40" y="87"/>
                  </a:cubicBezTo>
                  <a:cubicBezTo>
                    <a:pt x="47" y="94"/>
                    <a:pt x="60" y="106"/>
                    <a:pt x="70" y="109"/>
                  </a:cubicBezTo>
                  <a:cubicBezTo>
                    <a:pt x="74" y="110"/>
                    <a:pt x="82" y="113"/>
                    <a:pt x="82" y="113"/>
                  </a:cubicBezTo>
                  <a:cubicBezTo>
                    <a:pt x="99" y="111"/>
                    <a:pt x="104" y="108"/>
                    <a:pt x="118" y="103"/>
                  </a:cubicBezTo>
                  <a:cubicBezTo>
                    <a:pt x="129" y="104"/>
                    <a:pt x="140" y="103"/>
                    <a:pt x="150" y="105"/>
                  </a:cubicBezTo>
                  <a:cubicBezTo>
                    <a:pt x="157" y="107"/>
                    <a:pt x="168" y="117"/>
                    <a:pt x="168" y="117"/>
                  </a:cubicBezTo>
                  <a:cubicBezTo>
                    <a:pt x="193" y="115"/>
                    <a:pt x="188" y="116"/>
                    <a:pt x="204" y="109"/>
                  </a:cubicBezTo>
                  <a:cubicBezTo>
                    <a:pt x="210" y="106"/>
                    <a:pt x="224" y="103"/>
                    <a:pt x="224" y="103"/>
                  </a:cubicBezTo>
                  <a:cubicBezTo>
                    <a:pt x="223" y="98"/>
                    <a:pt x="217" y="82"/>
                    <a:pt x="222" y="77"/>
                  </a:cubicBezTo>
                  <a:cubicBezTo>
                    <a:pt x="225" y="73"/>
                    <a:pt x="234" y="69"/>
                    <a:pt x="234" y="69"/>
                  </a:cubicBezTo>
                  <a:cubicBezTo>
                    <a:pt x="237" y="59"/>
                    <a:pt x="240" y="59"/>
                    <a:pt x="238" y="47"/>
                  </a:cubicBezTo>
                  <a:cubicBezTo>
                    <a:pt x="228" y="49"/>
                    <a:pt x="219" y="51"/>
                    <a:pt x="210" y="57"/>
                  </a:cubicBezTo>
                  <a:cubicBezTo>
                    <a:pt x="201" y="71"/>
                    <a:pt x="201" y="50"/>
                    <a:pt x="200" y="43"/>
                  </a:cubicBezTo>
                  <a:cubicBezTo>
                    <a:pt x="189" y="45"/>
                    <a:pt x="182" y="48"/>
                    <a:pt x="172" y="45"/>
                  </a:cubicBezTo>
                  <a:cubicBezTo>
                    <a:pt x="161" y="34"/>
                    <a:pt x="148" y="14"/>
                    <a:pt x="134" y="9"/>
                  </a:cubicBezTo>
                  <a:cubicBezTo>
                    <a:pt x="119" y="11"/>
                    <a:pt x="108" y="13"/>
                    <a:pt x="94" y="11"/>
                  </a:cubicBezTo>
                  <a:cubicBezTo>
                    <a:pt x="92" y="9"/>
                    <a:pt x="85" y="2"/>
                    <a:pt x="82" y="1"/>
                  </a:cubicBezTo>
                  <a:cubicBezTo>
                    <a:pt x="74" y="0"/>
                    <a:pt x="72" y="9"/>
                    <a:pt x="64" y="1"/>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49" name="Freeform 13"/>
            <p:cNvSpPr/>
            <p:nvPr/>
          </p:nvSpPr>
          <p:spPr>
            <a:xfrm>
              <a:off x="842" y="48"/>
              <a:ext cx="146" cy="60"/>
            </a:xfrm>
            <a:custGeom>
              <a:avLst/>
              <a:gdLst/>
              <a:ahLst/>
              <a:cxnLst>
                <a:cxn ang="0">
                  <a:pos x="2" y="2"/>
                </a:cxn>
                <a:cxn ang="0">
                  <a:pos x="2" y="2"/>
                </a:cxn>
                <a:cxn ang="0">
                  <a:pos x="2" y="2"/>
                </a:cxn>
                <a:cxn ang="0">
                  <a:pos x="2" y="2"/>
                </a:cxn>
                <a:cxn ang="0">
                  <a:pos x="2" y="2"/>
                </a:cxn>
                <a:cxn ang="0">
                  <a:pos x="2" y="2"/>
                </a:cxn>
                <a:cxn ang="0">
                  <a:pos x="2" y="2"/>
                </a:cxn>
                <a:cxn ang="0">
                  <a:pos x="2" y="2"/>
                </a:cxn>
                <a:cxn ang="0">
                  <a:pos x="2" y="2"/>
                </a:cxn>
                <a:cxn ang="0">
                  <a:pos x="2" y="2"/>
                </a:cxn>
                <a:cxn ang="0">
                  <a:pos x="2" y="2"/>
                </a:cxn>
              </a:cxnLst>
              <a:rect l="0" t="0" r="0" b="0"/>
              <a:pathLst>
                <a:path w="194" h="80">
                  <a:moveTo>
                    <a:pt x="97" y="10"/>
                  </a:moveTo>
                  <a:cubicBezTo>
                    <a:pt x="70" y="19"/>
                    <a:pt x="42" y="22"/>
                    <a:pt x="13" y="24"/>
                  </a:cubicBezTo>
                  <a:cubicBezTo>
                    <a:pt x="9" y="25"/>
                    <a:pt x="0" y="26"/>
                    <a:pt x="9" y="34"/>
                  </a:cubicBezTo>
                  <a:cubicBezTo>
                    <a:pt x="21" y="44"/>
                    <a:pt x="43" y="43"/>
                    <a:pt x="57" y="52"/>
                  </a:cubicBezTo>
                  <a:cubicBezTo>
                    <a:pt x="75" y="80"/>
                    <a:pt x="104" y="73"/>
                    <a:pt x="135" y="74"/>
                  </a:cubicBezTo>
                  <a:cubicBezTo>
                    <a:pt x="153" y="73"/>
                    <a:pt x="159" y="73"/>
                    <a:pt x="175" y="68"/>
                  </a:cubicBezTo>
                  <a:cubicBezTo>
                    <a:pt x="179" y="67"/>
                    <a:pt x="187" y="64"/>
                    <a:pt x="187" y="64"/>
                  </a:cubicBezTo>
                  <a:cubicBezTo>
                    <a:pt x="194" y="53"/>
                    <a:pt x="184" y="49"/>
                    <a:pt x="175" y="44"/>
                  </a:cubicBezTo>
                  <a:cubicBezTo>
                    <a:pt x="171" y="42"/>
                    <a:pt x="163" y="36"/>
                    <a:pt x="163" y="36"/>
                  </a:cubicBezTo>
                  <a:cubicBezTo>
                    <a:pt x="140" y="41"/>
                    <a:pt x="147" y="38"/>
                    <a:pt x="129" y="26"/>
                  </a:cubicBezTo>
                  <a:cubicBezTo>
                    <a:pt x="123" y="17"/>
                    <a:pt x="107" y="0"/>
                    <a:pt x="97" y="1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50" name="Freeform 14"/>
            <p:cNvSpPr/>
            <p:nvPr/>
          </p:nvSpPr>
          <p:spPr>
            <a:xfrm>
              <a:off x="1047" y="118"/>
              <a:ext cx="233" cy="190"/>
            </a:xfrm>
            <a:custGeom>
              <a:avLst/>
              <a:gdLst/>
              <a:ahLst/>
              <a:cxnLst>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Lst>
              <a:rect l="0" t="0" r="0" b="0"/>
              <a:pathLst>
                <a:path w="310" h="254">
                  <a:moveTo>
                    <a:pt x="67" y="9"/>
                  </a:moveTo>
                  <a:cubicBezTo>
                    <a:pt x="63" y="15"/>
                    <a:pt x="51" y="23"/>
                    <a:pt x="51" y="23"/>
                  </a:cubicBezTo>
                  <a:cubicBezTo>
                    <a:pt x="43" y="34"/>
                    <a:pt x="33" y="35"/>
                    <a:pt x="21" y="39"/>
                  </a:cubicBezTo>
                  <a:cubicBezTo>
                    <a:pt x="0" y="71"/>
                    <a:pt x="30" y="74"/>
                    <a:pt x="53" y="77"/>
                  </a:cubicBezTo>
                  <a:cubicBezTo>
                    <a:pt x="61" y="89"/>
                    <a:pt x="63" y="87"/>
                    <a:pt x="79" y="85"/>
                  </a:cubicBezTo>
                  <a:cubicBezTo>
                    <a:pt x="88" y="88"/>
                    <a:pt x="93" y="96"/>
                    <a:pt x="103" y="99"/>
                  </a:cubicBezTo>
                  <a:cubicBezTo>
                    <a:pt x="117" y="96"/>
                    <a:pt x="116" y="89"/>
                    <a:pt x="127" y="85"/>
                  </a:cubicBezTo>
                  <a:cubicBezTo>
                    <a:pt x="134" y="90"/>
                    <a:pt x="138" y="94"/>
                    <a:pt x="143" y="101"/>
                  </a:cubicBezTo>
                  <a:cubicBezTo>
                    <a:pt x="140" y="116"/>
                    <a:pt x="134" y="117"/>
                    <a:pt x="149" y="127"/>
                  </a:cubicBezTo>
                  <a:cubicBezTo>
                    <a:pt x="161" y="144"/>
                    <a:pt x="126" y="147"/>
                    <a:pt x="115" y="151"/>
                  </a:cubicBezTo>
                  <a:cubicBezTo>
                    <a:pt x="109" y="160"/>
                    <a:pt x="100" y="169"/>
                    <a:pt x="89" y="173"/>
                  </a:cubicBezTo>
                  <a:cubicBezTo>
                    <a:pt x="81" y="172"/>
                    <a:pt x="76" y="171"/>
                    <a:pt x="69" y="169"/>
                  </a:cubicBezTo>
                  <a:cubicBezTo>
                    <a:pt x="65" y="168"/>
                    <a:pt x="57" y="165"/>
                    <a:pt x="57" y="165"/>
                  </a:cubicBezTo>
                  <a:cubicBezTo>
                    <a:pt x="46" y="169"/>
                    <a:pt x="46" y="177"/>
                    <a:pt x="43" y="187"/>
                  </a:cubicBezTo>
                  <a:cubicBezTo>
                    <a:pt x="42" y="191"/>
                    <a:pt x="39" y="199"/>
                    <a:pt x="39" y="199"/>
                  </a:cubicBezTo>
                  <a:cubicBezTo>
                    <a:pt x="50" y="203"/>
                    <a:pt x="61" y="204"/>
                    <a:pt x="73" y="205"/>
                  </a:cubicBezTo>
                  <a:cubicBezTo>
                    <a:pt x="82" y="203"/>
                    <a:pt x="86" y="201"/>
                    <a:pt x="95" y="203"/>
                  </a:cubicBezTo>
                  <a:cubicBezTo>
                    <a:pt x="107" y="211"/>
                    <a:pt x="111" y="218"/>
                    <a:pt x="115" y="231"/>
                  </a:cubicBezTo>
                  <a:cubicBezTo>
                    <a:pt x="116" y="235"/>
                    <a:pt x="123" y="234"/>
                    <a:pt x="127" y="235"/>
                  </a:cubicBezTo>
                  <a:cubicBezTo>
                    <a:pt x="131" y="236"/>
                    <a:pt x="139" y="239"/>
                    <a:pt x="139" y="239"/>
                  </a:cubicBezTo>
                  <a:cubicBezTo>
                    <a:pt x="144" y="246"/>
                    <a:pt x="147" y="248"/>
                    <a:pt x="155" y="251"/>
                  </a:cubicBezTo>
                  <a:cubicBezTo>
                    <a:pt x="169" y="250"/>
                    <a:pt x="187" y="254"/>
                    <a:pt x="181" y="237"/>
                  </a:cubicBezTo>
                  <a:cubicBezTo>
                    <a:pt x="184" y="220"/>
                    <a:pt x="192" y="228"/>
                    <a:pt x="203" y="235"/>
                  </a:cubicBezTo>
                  <a:cubicBezTo>
                    <a:pt x="224" y="233"/>
                    <a:pt x="224" y="232"/>
                    <a:pt x="229" y="213"/>
                  </a:cubicBezTo>
                  <a:cubicBezTo>
                    <a:pt x="229" y="211"/>
                    <a:pt x="229" y="192"/>
                    <a:pt x="225" y="185"/>
                  </a:cubicBezTo>
                  <a:cubicBezTo>
                    <a:pt x="223" y="181"/>
                    <a:pt x="217" y="173"/>
                    <a:pt x="217" y="173"/>
                  </a:cubicBezTo>
                  <a:cubicBezTo>
                    <a:pt x="220" y="163"/>
                    <a:pt x="224" y="165"/>
                    <a:pt x="233" y="167"/>
                  </a:cubicBezTo>
                  <a:cubicBezTo>
                    <a:pt x="240" y="172"/>
                    <a:pt x="242" y="175"/>
                    <a:pt x="245" y="183"/>
                  </a:cubicBezTo>
                  <a:cubicBezTo>
                    <a:pt x="246" y="188"/>
                    <a:pt x="244" y="193"/>
                    <a:pt x="247" y="197"/>
                  </a:cubicBezTo>
                  <a:cubicBezTo>
                    <a:pt x="250" y="201"/>
                    <a:pt x="256" y="194"/>
                    <a:pt x="261" y="193"/>
                  </a:cubicBezTo>
                  <a:cubicBezTo>
                    <a:pt x="276" y="188"/>
                    <a:pt x="290" y="178"/>
                    <a:pt x="303" y="169"/>
                  </a:cubicBezTo>
                  <a:cubicBezTo>
                    <a:pt x="310" y="158"/>
                    <a:pt x="302" y="153"/>
                    <a:pt x="293" y="147"/>
                  </a:cubicBezTo>
                  <a:cubicBezTo>
                    <a:pt x="281" y="129"/>
                    <a:pt x="283" y="126"/>
                    <a:pt x="259" y="123"/>
                  </a:cubicBezTo>
                  <a:cubicBezTo>
                    <a:pt x="256" y="115"/>
                    <a:pt x="257" y="111"/>
                    <a:pt x="265" y="107"/>
                  </a:cubicBezTo>
                  <a:cubicBezTo>
                    <a:pt x="269" y="105"/>
                    <a:pt x="277" y="103"/>
                    <a:pt x="277" y="103"/>
                  </a:cubicBezTo>
                  <a:cubicBezTo>
                    <a:pt x="287" y="88"/>
                    <a:pt x="269" y="66"/>
                    <a:pt x="253" y="63"/>
                  </a:cubicBezTo>
                  <a:cubicBezTo>
                    <a:pt x="239" y="60"/>
                    <a:pt x="244" y="62"/>
                    <a:pt x="233" y="59"/>
                  </a:cubicBezTo>
                  <a:cubicBezTo>
                    <a:pt x="229" y="58"/>
                    <a:pt x="221" y="55"/>
                    <a:pt x="221" y="55"/>
                  </a:cubicBezTo>
                  <a:cubicBezTo>
                    <a:pt x="200" y="60"/>
                    <a:pt x="217" y="38"/>
                    <a:pt x="201" y="33"/>
                  </a:cubicBezTo>
                  <a:cubicBezTo>
                    <a:pt x="185" y="35"/>
                    <a:pt x="169" y="36"/>
                    <a:pt x="155" y="45"/>
                  </a:cubicBezTo>
                  <a:cubicBezTo>
                    <a:pt x="145" y="30"/>
                    <a:pt x="152" y="30"/>
                    <a:pt x="167" y="25"/>
                  </a:cubicBezTo>
                  <a:cubicBezTo>
                    <a:pt x="163" y="10"/>
                    <a:pt x="155" y="15"/>
                    <a:pt x="139" y="17"/>
                  </a:cubicBezTo>
                  <a:cubicBezTo>
                    <a:pt x="131" y="20"/>
                    <a:pt x="127" y="22"/>
                    <a:pt x="119" y="19"/>
                  </a:cubicBezTo>
                  <a:cubicBezTo>
                    <a:pt x="106" y="0"/>
                    <a:pt x="74" y="29"/>
                    <a:pt x="67" y="9"/>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51" name="Freeform 15"/>
            <p:cNvSpPr/>
            <p:nvPr/>
          </p:nvSpPr>
          <p:spPr>
            <a:xfrm>
              <a:off x="1045" y="36"/>
              <a:ext cx="44" cy="37"/>
            </a:xfrm>
            <a:custGeom>
              <a:avLst/>
              <a:gdLst/>
              <a:ahLst/>
              <a:cxnLst>
                <a:cxn ang="0">
                  <a:pos x="1" y="0"/>
                </a:cxn>
                <a:cxn ang="0">
                  <a:pos x="0" y="1"/>
                </a:cxn>
                <a:cxn ang="0">
                  <a:pos x="1" y="1"/>
                </a:cxn>
                <a:cxn ang="0">
                  <a:pos x="1" y="1"/>
                </a:cxn>
                <a:cxn ang="0">
                  <a:pos x="1" y="1"/>
                </a:cxn>
                <a:cxn ang="0">
                  <a:pos x="1" y="1"/>
                </a:cxn>
                <a:cxn ang="0">
                  <a:pos x="1" y="0"/>
                </a:cxn>
              </a:cxnLst>
              <a:rect l="0" t="0" r="0" b="0"/>
              <a:pathLst>
                <a:path w="59" h="50">
                  <a:moveTo>
                    <a:pt x="26" y="0"/>
                  </a:moveTo>
                  <a:cubicBezTo>
                    <a:pt x="13" y="2"/>
                    <a:pt x="7" y="0"/>
                    <a:pt x="0" y="10"/>
                  </a:cubicBezTo>
                  <a:cubicBezTo>
                    <a:pt x="4" y="22"/>
                    <a:pt x="18" y="36"/>
                    <a:pt x="30" y="40"/>
                  </a:cubicBezTo>
                  <a:cubicBezTo>
                    <a:pt x="37" y="42"/>
                    <a:pt x="48" y="50"/>
                    <a:pt x="48" y="50"/>
                  </a:cubicBezTo>
                  <a:cubicBezTo>
                    <a:pt x="57" y="44"/>
                    <a:pt x="55" y="37"/>
                    <a:pt x="58" y="28"/>
                  </a:cubicBezTo>
                  <a:cubicBezTo>
                    <a:pt x="55" y="11"/>
                    <a:pt x="59" y="18"/>
                    <a:pt x="44" y="8"/>
                  </a:cubicBezTo>
                  <a:cubicBezTo>
                    <a:pt x="42" y="6"/>
                    <a:pt x="26" y="5"/>
                    <a:pt x="26"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52" name="Freeform 16"/>
            <p:cNvSpPr/>
            <p:nvPr/>
          </p:nvSpPr>
          <p:spPr>
            <a:xfrm>
              <a:off x="961" y="106"/>
              <a:ext cx="65" cy="42"/>
            </a:xfrm>
            <a:custGeom>
              <a:avLst/>
              <a:gdLst/>
              <a:ahLst/>
              <a:cxnLst>
                <a:cxn ang="0">
                  <a:pos x="2" y="1"/>
                </a:cxn>
                <a:cxn ang="0">
                  <a:pos x="2" y="1"/>
                </a:cxn>
                <a:cxn ang="0">
                  <a:pos x="2" y="1"/>
                </a:cxn>
                <a:cxn ang="0">
                  <a:pos x="2" y="1"/>
                </a:cxn>
                <a:cxn ang="0">
                  <a:pos x="2" y="1"/>
                </a:cxn>
                <a:cxn ang="0">
                  <a:pos x="2" y="1"/>
                </a:cxn>
                <a:cxn ang="0">
                  <a:pos x="2" y="1"/>
                </a:cxn>
                <a:cxn ang="0">
                  <a:pos x="2" y="1"/>
                </a:cxn>
              </a:cxnLst>
              <a:rect l="0" t="0" r="0" b="0"/>
              <a:pathLst>
                <a:path w="86" h="57">
                  <a:moveTo>
                    <a:pt x="44" y="7"/>
                  </a:moveTo>
                  <a:cubicBezTo>
                    <a:pt x="39" y="14"/>
                    <a:pt x="31" y="20"/>
                    <a:pt x="24" y="25"/>
                  </a:cubicBezTo>
                  <a:cubicBezTo>
                    <a:pt x="16" y="19"/>
                    <a:pt x="12" y="22"/>
                    <a:pt x="4" y="27"/>
                  </a:cubicBezTo>
                  <a:cubicBezTo>
                    <a:pt x="0" y="38"/>
                    <a:pt x="4" y="53"/>
                    <a:pt x="16" y="57"/>
                  </a:cubicBezTo>
                  <a:cubicBezTo>
                    <a:pt x="33" y="51"/>
                    <a:pt x="60" y="45"/>
                    <a:pt x="74" y="35"/>
                  </a:cubicBezTo>
                  <a:cubicBezTo>
                    <a:pt x="78" y="29"/>
                    <a:pt x="86" y="17"/>
                    <a:pt x="86" y="17"/>
                  </a:cubicBezTo>
                  <a:cubicBezTo>
                    <a:pt x="80" y="0"/>
                    <a:pt x="74" y="5"/>
                    <a:pt x="56" y="7"/>
                  </a:cubicBezTo>
                  <a:cubicBezTo>
                    <a:pt x="43" y="11"/>
                    <a:pt x="44" y="15"/>
                    <a:pt x="44" y="7"/>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53" name="Freeform 17"/>
            <p:cNvSpPr/>
            <p:nvPr/>
          </p:nvSpPr>
          <p:spPr>
            <a:xfrm>
              <a:off x="1029" y="114"/>
              <a:ext cx="54" cy="25"/>
            </a:xfrm>
            <a:custGeom>
              <a:avLst/>
              <a:gdLst/>
              <a:ahLst/>
              <a:cxnLst>
                <a:cxn ang="0">
                  <a:pos x="1" y="0"/>
                </a:cxn>
                <a:cxn ang="0">
                  <a:pos x="1" y="1"/>
                </a:cxn>
                <a:cxn ang="0">
                  <a:pos x="1" y="1"/>
                </a:cxn>
                <a:cxn ang="0">
                  <a:pos x="1" y="1"/>
                </a:cxn>
                <a:cxn ang="0">
                  <a:pos x="1" y="1"/>
                </a:cxn>
                <a:cxn ang="0">
                  <a:pos x="1" y="0"/>
                </a:cxn>
              </a:cxnLst>
              <a:rect l="0" t="0" r="0" b="0"/>
              <a:pathLst>
                <a:path w="73" h="34">
                  <a:moveTo>
                    <a:pt x="40" y="0"/>
                  </a:moveTo>
                  <a:cubicBezTo>
                    <a:pt x="30" y="6"/>
                    <a:pt x="20" y="10"/>
                    <a:pt x="10" y="16"/>
                  </a:cubicBezTo>
                  <a:cubicBezTo>
                    <a:pt x="0" y="31"/>
                    <a:pt x="13" y="30"/>
                    <a:pt x="24" y="34"/>
                  </a:cubicBezTo>
                  <a:cubicBezTo>
                    <a:pt x="44" y="31"/>
                    <a:pt x="35" y="34"/>
                    <a:pt x="52" y="28"/>
                  </a:cubicBezTo>
                  <a:cubicBezTo>
                    <a:pt x="57" y="26"/>
                    <a:pt x="64" y="20"/>
                    <a:pt x="64" y="20"/>
                  </a:cubicBezTo>
                  <a:cubicBezTo>
                    <a:pt x="73" y="7"/>
                    <a:pt x="48" y="8"/>
                    <a:pt x="40"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54" name="Freeform 18"/>
            <p:cNvSpPr/>
            <p:nvPr/>
          </p:nvSpPr>
          <p:spPr>
            <a:xfrm>
              <a:off x="1000" y="78"/>
              <a:ext cx="64" cy="34"/>
            </a:xfrm>
            <a:custGeom>
              <a:avLst/>
              <a:gdLst/>
              <a:ahLst/>
              <a:cxnLst>
                <a:cxn ang="0">
                  <a:pos x="2" y="2"/>
                </a:cxn>
                <a:cxn ang="0">
                  <a:pos x="2" y="2"/>
                </a:cxn>
                <a:cxn ang="0">
                  <a:pos x="0" y="2"/>
                </a:cxn>
                <a:cxn ang="0">
                  <a:pos x="2" y="2"/>
                </a:cxn>
                <a:cxn ang="0">
                  <a:pos x="2" y="2"/>
                </a:cxn>
                <a:cxn ang="0">
                  <a:pos x="2" y="2"/>
                </a:cxn>
                <a:cxn ang="0">
                  <a:pos x="2" y="2"/>
                </a:cxn>
                <a:cxn ang="0">
                  <a:pos x="2" y="0"/>
                </a:cxn>
                <a:cxn ang="0">
                  <a:pos x="2" y="2"/>
                </a:cxn>
              </a:cxnLst>
              <a:rect l="0" t="0" r="0" b="0"/>
              <a:pathLst>
                <a:path w="85" h="45">
                  <a:moveTo>
                    <a:pt x="58" y="10"/>
                  </a:moveTo>
                  <a:cubicBezTo>
                    <a:pt x="39" y="16"/>
                    <a:pt x="45" y="10"/>
                    <a:pt x="28" y="4"/>
                  </a:cubicBezTo>
                  <a:cubicBezTo>
                    <a:pt x="7" y="6"/>
                    <a:pt x="5" y="2"/>
                    <a:pt x="0" y="18"/>
                  </a:cubicBezTo>
                  <a:cubicBezTo>
                    <a:pt x="5" y="34"/>
                    <a:pt x="26" y="31"/>
                    <a:pt x="40" y="32"/>
                  </a:cubicBezTo>
                  <a:cubicBezTo>
                    <a:pt x="50" y="42"/>
                    <a:pt x="49" y="45"/>
                    <a:pt x="64" y="40"/>
                  </a:cubicBezTo>
                  <a:cubicBezTo>
                    <a:pt x="69" y="32"/>
                    <a:pt x="77" y="25"/>
                    <a:pt x="84" y="18"/>
                  </a:cubicBezTo>
                  <a:cubicBezTo>
                    <a:pt x="83" y="14"/>
                    <a:pt x="85" y="9"/>
                    <a:pt x="82" y="6"/>
                  </a:cubicBezTo>
                  <a:cubicBezTo>
                    <a:pt x="78" y="1"/>
                    <a:pt x="64" y="0"/>
                    <a:pt x="64" y="0"/>
                  </a:cubicBezTo>
                  <a:cubicBezTo>
                    <a:pt x="56" y="3"/>
                    <a:pt x="47" y="21"/>
                    <a:pt x="58" y="1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55" name="Freeform 19"/>
            <p:cNvSpPr/>
            <p:nvPr/>
          </p:nvSpPr>
          <p:spPr>
            <a:xfrm>
              <a:off x="973" y="46"/>
              <a:ext cx="44" cy="24"/>
            </a:xfrm>
            <a:custGeom>
              <a:avLst/>
              <a:gdLst/>
              <a:ahLst/>
              <a:cxnLst>
                <a:cxn ang="0">
                  <a:pos x="2" y="2"/>
                </a:cxn>
                <a:cxn ang="0">
                  <a:pos x="0" y="2"/>
                </a:cxn>
                <a:cxn ang="0">
                  <a:pos x="2" y="2"/>
                </a:cxn>
                <a:cxn ang="0">
                  <a:pos x="2" y="2"/>
                </a:cxn>
                <a:cxn ang="0">
                  <a:pos x="2" y="2"/>
                </a:cxn>
                <a:cxn ang="0">
                  <a:pos x="2" y="0"/>
                </a:cxn>
                <a:cxn ang="0">
                  <a:pos x="2" y="2"/>
                </a:cxn>
              </a:cxnLst>
              <a:rect l="0" t="0" r="0" b="0"/>
              <a:pathLst>
                <a:path w="58" h="31">
                  <a:moveTo>
                    <a:pt x="16" y="4"/>
                  </a:moveTo>
                  <a:cubicBezTo>
                    <a:pt x="2" y="13"/>
                    <a:pt x="7" y="8"/>
                    <a:pt x="0" y="18"/>
                  </a:cubicBezTo>
                  <a:cubicBezTo>
                    <a:pt x="5" y="26"/>
                    <a:pt x="11" y="25"/>
                    <a:pt x="20" y="28"/>
                  </a:cubicBezTo>
                  <a:cubicBezTo>
                    <a:pt x="36" y="23"/>
                    <a:pt x="17" y="31"/>
                    <a:pt x="28" y="20"/>
                  </a:cubicBezTo>
                  <a:cubicBezTo>
                    <a:pt x="33" y="15"/>
                    <a:pt x="46" y="13"/>
                    <a:pt x="52" y="12"/>
                  </a:cubicBezTo>
                  <a:cubicBezTo>
                    <a:pt x="58" y="3"/>
                    <a:pt x="53" y="3"/>
                    <a:pt x="44" y="0"/>
                  </a:cubicBezTo>
                  <a:cubicBezTo>
                    <a:pt x="38" y="1"/>
                    <a:pt x="20" y="8"/>
                    <a:pt x="16" y="4"/>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56" name="Freeform 20"/>
            <p:cNvSpPr/>
            <p:nvPr/>
          </p:nvSpPr>
          <p:spPr>
            <a:xfrm>
              <a:off x="1087" y="49"/>
              <a:ext cx="114" cy="77"/>
            </a:xfrm>
            <a:custGeom>
              <a:avLst/>
              <a:gdLst/>
              <a:ahLst/>
              <a:cxnLst>
                <a:cxn ang="0">
                  <a:pos x="2" y="0"/>
                </a:cxn>
                <a:cxn ang="0">
                  <a:pos x="2" y="2"/>
                </a:cxn>
                <a:cxn ang="0">
                  <a:pos x="2" y="2"/>
                </a:cxn>
                <a:cxn ang="0">
                  <a:pos x="2" y="2"/>
                </a:cxn>
                <a:cxn ang="0">
                  <a:pos x="0" y="2"/>
                </a:cxn>
                <a:cxn ang="0">
                  <a:pos x="2" y="2"/>
                </a:cxn>
                <a:cxn ang="0">
                  <a:pos x="2" y="2"/>
                </a:cxn>
                <a:cxn ang="0">
                  <a:pos x="2" y="2"/>
                </a:cxn>
                <a:cxn ang="0">
                  <a:pos x="2" y="2"/>
                </a:cxn>
                <a:cxn ang="0">
                  <a:pos x="2" y="2"/>
                </a:cxn>
                <a:cxn ang="0">
                  <a:pos x="2" y="2"/>
                </a:cxn>
                <a:cxn ang="0">
                  <a:pos x="2" y="2"/>
                </a:cxn>
                <a:cxn ang="0">
                  <a:pos x="2" y="0"/>
                </a:cxn>
              </a:cxnLst>
              <a:rect l="0" t="0" r="0" b="0"/>
              <a:pathLst>
                <a:path w="152" h="102">
                  <a:moveTo>
                    <a:pt x="38" y="0"/>
                  </a:moveTo>
                  <a:cubicBezTo>
                    <a:pt x="22" y="5"/>
                    <a:pt x="30" y="3"/>
                    <a:pt x="14" y="6"/>
                  </a:cubicBezTo>
                  <a:cubicBezTo>
                    <a:pt x="18" y="22"/>
                    <a:pt x="22" y="32"/>
                    <a:pt x="4" y="38"/>
                  </a:cubicBezTo>
                  <a:cubicBezTo>
                    <a:pt x="1" y="47"/>
                    <a:pt x="7" y="49"/>
                    <a:pt x="12" y="56"/>
                  </a:cubicBezTo>
                  <a:cubicBezTo>
                    <a:pt x="10" y="65"/>
                    <a:pt x="9" y="69"/>
                    <a:pt x="0" y="72"/>
                  </a:cubicBezTo>
                  <a:cubicBezTo>
                    <a:pt x="5" y="88"/>
                    <a:pt x="45" y="85"/>
                    <a:pt x="56" y="86"/>
                  </a:cubicBezTo>
                  <a:cubicBezTo>
                    <a:pt x="72" y="97"/>
                    <a:pt x="63" y="95"/>
                    <a:pt x="82" y="92"/>
                  </a:cubicBezTo>
                  <a:cubicBezTo>
                    <a:pt x="86" y="92"/>
                    <a:pt x="147" y="102"/>
                    <a:pt x="152" y="86"/>
                  </a:cubicBezTo>
                  <a:cubicBezTo>
                    <a:pt x="123" y="66"/>
                    <a:pt x="128" y="72"/>
                    <a:pt x="76" y="70"/>
                  </a:cubicBezTo>
                  <a:cubicBezTo>
                    <a:pt x="62" y="56"/>
                    <a:pt x="81" y="73"/>
                    <a:pt x="54" y="62"/>
                  </a:cubicBezTo>
                  <a:cubicBezTo>
                    <a:pt x="50" y="60"/>
                    <a:pt x="48" y="55"/>
                    <a:pt x="44" y="52"/>
                  </a:cubicBezTo>
                  <a:cubicBezTo>
                    <a:pt x="41" y="43"/>
                    <a:pt x="42" y="39"/>
                    <a:pt x="50" y="34"/>
                  </a:cubicBezTo>
                  <a:cubicBezTo>
                    <a:pt x="52" y="27"/>
                    <a:pt x="42" y="9"/>
                    <a:pt x="38"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57" name="Freeform 21"/>
            <p:cNvSpPr/>
            <p:nvPr/>
          </p:nvSpPr>
          <p:spPr>
            <a:xfrm>
              <a:off x="0" y="294"/>
              <a:ext cx="25" cy="15"/>
            </a:xfrm>
            <a:custGeom>
              <a:avLst/>
              <a:gdLst/>
              <a:ahLst/>
              <a:cxnLst>
                <a:cxn ang="0">
                  <a:pos x="1" y="0"/>
                </a:cxn>
                <a:cxn ang="0">
                  <a:pos x="1" y="2"/>
                </a:cxn>
                <a:cxn ang="0">
                  <a:pos x="1" y="2"/>
                </a:cxn>
                <a:cxn ang="0">
                  <a:pos x="1" y="2"/>
                </a:cxn>
                <a:cxn ang="0">
                  <a:pos x="1" y="0"/>
                </a:cxn>
              </a:cxnLst>
              <a:rect l="0" t="0" r="0" b="0"/>
              <a:pathLst>
                <a:path w="34" h="20">
                  <a:moveTo>
                    <a:pt x="34" y="0"/>
                  </a:moveTo>
                  <a:cubicBezTo>
                    <a:pt x="32" y="10"/>
                    <a:pt x="34" y="17"/>
                    <a:pt x="24" y="20"/>
                  </a:cubicBezTo>
                  <a:cubicBezTo>
                    <a:pt x="17" y="19"/>
                    <a:pt x="10" y="20"/>
                    <a:pt x="4" y="18"/>
                  </a:cubicBezTo>
                  <a:cubicBezTo>
                    <a:pt x="0" y="17"/>
                    <a:pt x="2" y="7"/>
                    <a:pt x="4" y="6"/>
                  </a:cubicBezTo>
                  <a:cubicBezTo>
                    <a:pt x="12" y="0"/>
                    <a:pt x="24" y="0"/>
                    <a:pt x="34"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58" name="Freeform 22"/>
            <p:cNvSpPr/>
            <p:nvPr/>
          </p:nvSpPr>
          <p:spPr>
            <a:xfrm>
              <a:off x="757" y="805"/>
              <a:ext cx="16" cy="12"/>
            </a:xfrm>
            <a:custGeom>
              <a:avLst/>
              <a:gdLst/>
              <a:ahLst/>
              <a:cxnLst>
                <a:cxn ang="0">
                  <a:pos x="2" y="0"/>
                </a:cxn>
                <a:cxn ang="0">
                  <a:pos x="2" y="2"/>
                </a:cxn>
                <a:cxn ang="0">
                  <a:pos x="2" y="0"/>
                </a:cxn>
              </a:cxnLst>
              <a:rect l="0" t="0" r="0" b="0"/>
              <a:pathLst>
                <a:path w="21" h="16">
                  <a:moveTo>
                    <a:pt x="3" y="0"/>
                  </a:moveTo>
                  <a:cubicBezTo>
                    <a:pt x="0" y="9"/>
                    <a:pt x="6" y="11"/>
                    <a:pt x="13" y="16"/>
                  </a:cubicBezTo>
                  <a:cubicBezTo>
                    <a:pt x="21" y="4"/>
                    <a:pt x="16" y="2"/>
                    <a:pt x="3"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59" name="Freeform 23"/>
            <p:cNvSpPr/>
            <p:nvPr/>
          </p:nvSpPr>
          <p:spPr>
            <a:xfrm>
              <a:off x="760" y="830"/>
              <a:ext cx="16" cy="12"/>
            </a:xfrm>
            <a:custGeom>
              <a:avLst/>
              <a:gdLst/>
              <a:ahLst/>
              <a:cxnLst>
                <a:cxn ang="0">
                  <a:pos x="2" y="0"/>
                </a:cxn>
                <a:cxn ang="0">
                  <a:pos x="2" y="2"/>
                </a:cxn>
                <a:cxn ang="0">
                  <a:pos x="2" y="0"/>
                </a:cxn>
              </a:cxnLst>
              <a:rect l="0" t="0" r="0" b="0"/>
              <a:pathLst>
                <a:path w="21" h="16">
                  <a:moveTo>
                    <a:pt x="3" y="0"/>
                  </a:moveTo>
                  <a:cubicBezTo>
                    <a:pt x="0" y="9"/>
                    <a:pt x="6" y="11"/>
                    <a:pt x="13" y="16"/>
                  </a:cubicBezTo>
                  <a:cubicBezTo>
                    <a:pt x="21" y="4"/>
                    <a:pt x="16" y="2"/>
                    <a:pt x="3"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60" name="Freeform 24"/>
            <p:cNvSpPr/>
            <p:nvPr/>
          </p:nvSpPr>
          <p:spPr>
            <a:xfrm>
              <a:off x="964" y="962"/>
              <a:ext cx="15" cy="12"/>
            </a:xfrm>
            <a:custGeom>
              <a:avLst/>
              <a:gdLst/>
              <a:ahLst/>
              <a:cxnLst>
                <a:cxn ang="0">
                  <a:pos x="1" y="0"/>
                </a:cxn>
                <a:cxn ang="0">
                  <a:pos x="1" y="2"/>
                </a:cxn>
                <a:cxn ang="0">
                  <a:pos x="1" y="0"/>
                </a:cxn>
              </a:cxnLst>
              <a:rect l="0" t="0" r="0" b="0"/>
              <a:pathLst>
                <a:path w="21" h="16">
                  <a:moveTo>
                    <a:pt x="3" y="0"/>
                  </a:moveTo>
                  <a:cubicBezTo>
                    <a:pt x="0" y="9"/>
                    <a:pt x="6" y="11"/>
                    <a:pt x="13" y="16"/>
                  </a:cubicBezTo>
                  <a:cubicBezTo>
                    <a:pt x="21" y="4"/>
                    <a:pt x="16" y="2"/>
                    <a:pt x="3"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61" name="Freeform 25"/>
            <p:cNvSpPr/>
            <p:nvPr/>
          </p:nvSpPr>
          <p:spPr>
            <a:xfrm>
              <a:off x="1088" y="478"/>
              <a:ext cx="38" cy="18"/>
            </a:xfrm>
            <a:custGeom>
              <a:avLst/>
              <a:gdLst/>
              <a:ahLst/>
              <a:cxnLst>
                <a:cxn ang="0">
                  <a:pos x="1" y="0"/>
                </a:cxn>
                <a:cxn ang="0">
                  <a:pos x="1" y="2"/>
                </a:cxn>
                <a:cxn ang="0">
                  <a:pos x="1" y="2"/>
                </a:cxn>
                <a:cxn ang="0">
                  <a:pos x="1" y="2"/>
                </a:cxn>
                <a:cxn ang="0">
                  <a:pos x="1" y="0"/>
                </a:cxn>
              </a:cxnLst>
              <a:rect l="0" t="0" r="0" b="0"/>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62" name="Freeform 26"/>
            <p:cNvSpPr/>
            <p:nvPr/>
          </p:nvSpPr>
          <p:spPr>
            <a:xfrm>
              <a:off x="988" y="273"/>
              <a:ext cx="38" cy="18"/>
            </a:xfrm>
            <a:custGeom>
              <a:avLst/>
              <a:gdLst/>
              <a:ahLst/>
              <a:cxnLst>
                <a:cxn ang="0">
                  <a:pos x="1" y="0"/>
                </a:cxn>
                <a:cxn ang="0">
                  <a:pos x="1" y="2"/>
                </a:cxn>
                <a:cxn ang="0">
                  <a:pos x="1" y="2"/>
                </a:cxn>
                <a:cxn ang="0">
                  <a:pos x="1" y="2"/>
                </a:cxn>
                <a:cxn ang="0">
                  <a:pos x="1" y="0"/>
                </a:cxn>
              </a:cxnLst>
              <a:rect l="0" t="0" r="0" b="0"/>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63" name="Freeform 27"/>
            <p:cNvSpPr/>
            <p:nvPr/>
          </p:nvSpPr>
          <p:spPr>
            <a:xfrm>
              <a:off x="1053" y="94"/>
              <a:ext cx="39" cy="18"/>
            </a:xfrm>
            <a:custGeom>
              <a:avLst/>
              <a:gdLst/>
              <a:ahLst/>
              <a:cxnLst>
                <a:cxn ang="0">
                  <a:pos x="2" y="0"/>
                </a:cxn>
                <a:cxn ang="0">
                  <a:pos x="2" y="2"/>
                </a:cxn>
                <a:cxn ang="0">
                  <a:pos x="2" y="2"/>
                </a:cxn>
                <a:cxn ang="0">
                  <a:pos x="2" y="2"/>
                </a:cxn>
                <a:cxn ang="0">
                  <a:pos x="2" y="0"/>
                </a:cxn>
              </a:cxnLst>
              <a:rect l="0" t="0" r="0" b="0"/>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64" name="Freeform 28"/>
            <p:cNvSpPr/>
            <p:nvPr/>
          </p:nvSpPr>
          <p:spPr>
            <a:xfrm>
              <a:off x="1116" y="202"/>
              <a:ext cx="38" cy="18"/>
            </a:xfrm>
            <a:custGeom>
              <a:avLst/>
              <a:gdLst/>
              <a:ahLst/>
              <a:cxnLst>
                <a:cxn ang="0">
                  <a:pos x="1" y="0"/>
                </a:cxn>
                <a:cxn ang="0">
                  <a:pos x="1" y="2"/>
                </a:cxn>
                <a:cxn ang="0">
                  <a:pos x="1" y="2"/>
                </a:cxn>
                <a:cxn ang="0">
                  <a:pos x="1" y="2"/>
                </a:cxn>
                <a:cxn ang="0">
                  <a:pos x="1" y="0"/>
                </a:cxn>
              </a:cxnLst>
              <a:rect l="0" t="0" r="0" b="0"/>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cs typeface="+mn-ea"/>
                <a:sym typeface="+mn-ea"/>
              </a:endParaRPr>
            </a:p>
          </p:txBody>
        </p:sp>
        <p:sp>
          <p:nvSpPr>
            <p:cNvPr id="165" name="Freeform 29"/>
            <p:cNvSpPr/>
            <p:nvPr/>
          </p:nvSpPr>
          <p:spPr>
            <a:xfrm>
              <a:off x="1132" y="0"/>
              <a:ext cx="696" cy="346"/>
            </a:xfrm>
            <a:custGeom>
              <a:avLst/>
              <a:gdLst/>
              <a:ahLst/>
              <a:cxnLst>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Lst>
              <a:rect l="0" t="0" r="0" b="0"/>
              <a:pathLst>
                <a:path w="929" h="462">
                  <a:moveTo>
                    <a:pt x="60" y="42"/>
                  </a:moveTo>
                  <a:cubicBezTo>
                    <a:pt x="40" y="45"/>
                    <a:pt x="42" y="46"/>
                    <a:pt x="28" y="56"/>
                  </a:cubicBezTo>
                  <a:cubicBezTo>
                    <a:pt x="26" y="74"/>
                    <a:pt x="27" y="75"/>
                    <a:pt x="10" y="78"/>
                  </a:cubicBezTo>
                  <a:cubicBezTo>
                    <a:pt x="4" y="82"/>
                    <a:pt x="0" y="82"/>
                    <a:pt x="6" y="92"/>
                  </a:cubicBezTo>
                  <a:cubicBezTo>
                    <a:pt x="10" y="98"/>
                    <a:pt x="21" y="96"/>
                    <a:pt x="28" y="98"/>
                  </a:cubicBezTo>
                  <a:cubicBezTo>
                    <a:pt x="31" y="99"/>
                    <a:pt x="36" y="100"/>
                    <a:pt x="36" y="100"/>
                  </a:cubicBezTo>
                  <a:cubicBezTo>
                    <a:pt x="47" y="99"/>
                    <a:pt x="69" y="97"/>
                    <a:pt x="50" y="110"/>
                  </a:cubicBezTo>
                  <a:cubicBezTo>
                    <a:pt x="37" y="108"/>
                    <a:pt x="24" y="104"/>
                    <a:pt x="16" y="116"/>
                  </a:cubicBezTo>
                  <a:cubicBezTo>
                    <a:pt x="24" y="141"/>
                    <a:pt x="68" y="125"/>
                    <a:pt x="94" y="126"/>
                  </a:cubicBezTo>
                  <a:cubicBezTo>
                    <a:pt x="98" y="129"/>
                    <a:pt x="100" y="134"/>
                    <a:pt x="104" y="136"/>
                  </a:cubicBezTo>
                  <a:cubicBezTo>
                    <a:pt x="108" y="138"/>
                    <a:pt x="116" y="140"/>
                    <a:pt x="116" y="140"/>
                  </a:cubicBezTo>
                  <a:cubicBezTo>
                    <a:pt x="129" y="138"/>
                    <a:pt x="133" y="139"/>
                    <a:pt x="142" y="130"/>
                  </a:cubicBezTo>
                  <a:cubicBezTo>
                    <a:pt x="151" y="104"/>
                    <a:pt x="179" y="110"/>
                    <a:pt x="202" y="102"/>
                  </a:cubicBezTo>
                  <a:cubicBezTo>
                    <a:pt x="219" y="96"/>
                    <a:pt x="233" y="84"/>
                    <a:pt x="250" y="78"/>
                  </a:cubicBezTo>
                  <a:cubicBezTo>
                    <a:pt x="260" y="75"/>
                    <a:pt x="269" y="74"/>
                    <a:pt x="280" y="72"/>
                  </a:cubicBezTo>
                  <a:cubicBezTo>
                    <a:pt x="287" y="71"/>
                    <a:pt x="300" y="66"/>
                    <a:pt x="300" y="66"/>
                  </a:cubicBezTo>
                  <a:cubicBezTo>
                    <a:pt x="311" y="49"/>
                    <a:pt x="336" y="54"/>
                    <a:pt x="354" y="60"/>
                  </a:cubicBezTo>
                  <a:cubicBezTo>
                    <a:pt x="367" y="79"/>
                    <a:pt x="335" y="79"/>
                    <a:pt x="324" y="80"/>
                  </a:cubicBezTo>
                  <a:cubicBezTo>
                    <a:pt x="312" y="83"/>
                    <a:pt x="306" y="93"/>
                    <a:pt x="292" y="96"/>
                  </a:cubicBezTo>
                  <a:cubicBezTo>
                    <a:pt x="284" y="94"/>
                    <a:pt x="279" y="90"/>
                    <a:pt x="272" y="88"/>
                  </a:cubicBezTo>
                  <a:cubicBezTo>
                    <a:pt x="253" y="91"/>
                    <a:pt x="232" y="96"/>
                    <a:pt x="214" y="102"/>
                  </a:cubicBezTo>
                  <a:cubicBezTo>
                    <a:pt x="223" y="108"/>
                    <a:pt x="231" y="109"/>
                    <a:pt x="242" y="112"/>
                  </a:cubicBezTo>
                  <a:cubicBezTo>
                    <a:pt x="245" y="113"/>
                    <a:pt x="250" y="114"/>
                    <a:pt x="250" y="114"/>
                  </a:cubicBezTo>
                  <a:cubicBezTo>
                    <a:pt x="251" y="116"/>
                    <a:pt x="255" y="118"/>
                    <a:pt x="254" y="120"/>
                  </a:cubicBezTo>
                  <a:cubicBezTo>
                    <a:pt x="252" y="124"/>
                    <a:pt x="242" y="128"/>
                    <a:pt x="242" y="128"/>
                  </a:cubicBezTo>
                  <a:cubicBezTo>
                    <a:pt x="233" y="141"/>
                    <a:pt x="247" y="154"/>
                    <a:pt x="260" y="158"/>
                  </a:cubicBezTo>
                  <a:cubicBezTo>
                    <a:pt x="282" y="155"/>
                    <a:pt x="295" y="151"/>
                    <a:pt x="318" y="150"/>
                  </a:cubicBezTo>
                  <a:cubicBezTo>
                    <a:pt x="334" y="155"/>
                    <a:pt x="345" y="176"/>
                    <a:pt x="350" y="192"/>
                  </a:cubicBezTo>
                  <a:cubicBezTo>
                    <a:pt x="349" y="195"/>
                    <a:pt x="350" y="199"/>
                    <a:pt x="348" y="202"/>
                  </a:cubicBezTo>
                  <a:cubicBezTo>
                    <a:pt x="345" y="206"/>
                    <a:pt x="336" y="210"/>
                    <a:pt x="336" y="210"/>
                  </a:cubicBezTo>
                  <a:cubicBezTo>
                    <a:pt x="327" y="224"/>
                    <a:pt x="332" y="235"/>
                    <a:pt x="348" y="240"/>
                  </a:cubicBezTo>
                  <a:cubicBezTo>
                    <a:pt x="358" y="237"/>
                    <a:pt x="362" y="237"/>
                    <a:pt x="368" y="246"/>
                  </a:cubicBezTo>
                  <a:cubicBezTo>
                    <a:pt x="360" y="252"/>
                    <a:pt x="346" y="246"/>
                    <a:pt x="338" y="252"/>
                  </a:cubicBezTo>
                  <a:cubicBezTo>
                    <a:pt x="326" y="260"/>
                    <a:pt x="346" y="265"/>
                    <a:pt x="348" y="266"/>
                  </a:cubicBezTo>
                  <a:cubicBezTo>
                    <a:pt x="352" y="278"/>
                    <a:pt x="347" y="279"/>
                    <a:pt x="336" y="286"/>
                  </a:cubicBezTo>
                  <a:cubicBezTo>
                    <a:pt x="332" y="289"/>
                    <a:pt x="324" y="294"/>
                    <a:pt x="324" y="294"/>
                  </a:cubicBezTo>
                  <a:cubicBezTo>
                    <a:pt x="315" y="308"/>
                    <a:pt x="320" y="303"/>
                    <a:pt x="310" y="310"/>
                  </a:cubicBezTo>
                  <a:cubicBezTo>
                    <a:pt x="306" y="316"/>
                    <a:pt x="294" y="324"/>
                    <a:pt x="294" y="324"/>
                  </a:cubicBezTo>
                  <a:cubicBezTo>
                    <a:pt x="285" y="338"/>
                    <a:pt x="288" y="331"/>
                    <a:pt x="284" y="342"/>
                  </a:cubicBezTo>
                  <a:cubicBezTo>
                    <a:pt x="285" y="374"/>
                    <a:pt x="283" y="393"/>
                    <a:pt x="292" y="420"/>
                  </a:cubicBezTo>
                  <a:cubicBezTo>
                    <a:pt x="295" y="429"/>
                    <a:pt x="307" y="435"/>
                    <a:pt x="314" y="440"/>
                  </a:cubicBezTo>
                  <a:cubicBezTo>
                    <a:pt x="319" y="444"/>
                    <a:pt x="332" y="446"/>
                    <a:pt x="332" y="446"/>
                  </a:cubicBezTo>
                  <a:cubicBezTo>
                    <a:pt x="340" y="457"/>
                    <a:pt x="345" y="459"/>
                    <a:pt x="358" y="462"/>
                  </a:cubicBezTo>
                  <a:cubicBezTo>
                    <a:pt x="376" y="459"/>
                    <a:pt x="375" y="457"/>
                    <a:pt x="388" y="448"/>
                  </a:cubicBezTo>
                  <a:cubicBezTo>
                    <a:pt x="390" y="441"/>
                    <a:pt x="394" y="435"/>
                    <a:pt x="400" y="430"/>
                  </a:cubicBezTo>
                  <a:cubicBezTo>
                    <a:pt x="404" y="427"/>
                    <a:pt x="412" y="422"/>
                    <a:pt x="412" y="422"/>
                  </a:cubicBezTo>
                  <a:cubicBezTo>
                    <a:pt x="417" y="415"/>
                    <a:pt x="451" y="367"/>
                    <a:pt x="458" y="364"/>
                  </a:cubicBezTo>
                  <a:cubicBezTo>
                    <a:pt x="475" y="356"/>
                    <a:pt x="486" y="357"/>
                    <a:pt x="506" y="356"/>
                  </a:cubicBezTo>
                  <a:cubicBezTo>
                    <a:pt x="525" y="350"/>
                    <a:pt x="533" y="342"/>
                    <a:pt x="554" y="340"/>
                  </a:cubicBezTo>
                  <a:cubicBezTo>
                    <a:pt x="560" y="338"/>
                    <a:pt x="566" y="336"/>
                    <a:pt x="572" y="334"/>
                  </a:cubicBezTo>
                  <a:cubicBezTo>
                    <a:pt x="576" y="333"/>
                    <a:pt x="584" y="330"/>
                    <a:pt x="584" y="330"/>
                  </a:cubicBezTo>
                  <a:cubicBezTo>
                    <a:pt x="603" y="311"/>
                    <a:pt x="618" y="310"/>
                    <a:pt x="646" y="308"/>
                  </a:cubicBezTo>
                  <a:cubicBezTo>
                    <a:pt x="665" y="304"/>
                    <a:pt x="684" y="303"/>
                    <a:pt x="704" y="302"/>
                  </a:cubicBezTo>
                  <a:cubicBezTo>
                    <a:pt x="712" y="299"/>
                    <a:pt x="712" y="293"/>
                    <a:pt x="720" y="290"/>
                  </a:cubicBezTo>
                  <a:cubicBezTo>
                    <a:pt x="732" y="285"/>
                    <a:pt x="743" y="285"/>
                    <a:pt x="754" y="278"/>
                  </a:cubicBezTo>
                  <a:cubicBezTo>
                    <a:pt x="756" y="271"/>
                    <a:pt x="760" y="267"/>
                    <a:pt x="762" y="260"/>
                  </a:cubicBezTo>
                  <a:cubicBezTo>
                    <a:pt x="763" y="247"/>
                    <a:pt x="762" y="233"/>
                    <a:pt x="764" y="220"/>
                  </a:cubicBezTo>
                  <a:cubicBezTo>
                    <a:pt x="764" y="219"/>
                    <a:pt x="794" y="204"/>
                    <a:pt x="800" y="200"/>
                  </a:cubicBezTo>
                  <a:cubicBezTo>
                    <a:pt x="807" y="189"/>
                    <a:pt x="808" y="186"/>
                    <a:pt x="820" y="182"/>
                  </a:cubicBezTo>
                  <a:cubicBezTo>
                    <a:pt x="825" y="166"/>
                    <a:pt x="814" y="162"/>
                    <a:pt x="802" y="154"/>
                  </a:cubicBezTo>
                  <a:cubicBezTo>
                    <a:pt x="797" y="151"/>
                    <a:pt x="790" y="142"/>
                    <a:pt x="790" y="142"/>
                  </a:cubicBezTo>
                  <a:cubicBezTo>
                    <a:pt x="786" y="131"/>
                    <a:pt x="792" y="127"/>
                    <a:pt x="802" y="124"/>
                  </a:cubicBezTo>
                  <a:cubicBezTo>
                    <a:pt x="810" y="116"/>
                    <a:pt x="813" y="98"/>
                    <a:pt x="820" y="94"/>
                  </a:cubicBezTo>
                  <a:cubicBezTo>
                    <a:pt x="824" y="92"/>
                    <a:pt x="832" y="90"/>
                    <a:pt x="832" y="90"/>
                  </a:cubicBezTo>
                  <a:cubicBezTo>
                    <a:pt x="844" y="92"/>
                    <a:pt x="848" y="92"/>
                    <a:pt x="856" y="100"/>
                  </a:cubicBezTo>
                  <a:cubicBezTo>
                    <a:pt x="863" y="98"/>
                    <a:pt x="876" y="94"/>
                    <a:pt x="876" y="94"/>
                  </a:cubicBezTo>
                  <a:cubicBezTo>
                    <a:pt x="889" y="81"/>
                    <a:pt x="906" y="77"/>
                    <a:pt x="924" y="74"/>
                  </a:cubicBezTo>
                  <a:cubicBezTo>
                    <a:pt x="929" y="67"/>
                    <a:pt x="929" y="58"/>
                    <a:pt x="922" y="52"/>
                  </a:cubicBezTo>
                  <a:cubicBezTo>
                    <a:pt x="918" y="49"/>
                    <a:pt x="910" y="44"/>
                    <a:pt x="910" y="44"/>
                  </a:cubicBezTo>
                  <a:cubicBezTo>
                    <a:pt x="894" y="47"/>
                    <a:pt x="899" y="49"/>
                    <a:pt x="888" y="56"/>
                  </a:cubicBezTo>
                  <a:cubicBezTo>
                    <a:pt x="884" y="58"/>
                    <a:pt x="876" y="60"/>
                    <a:pt x="876" y="60"/>
                  </a:cubicBezTo>
                  <a:cubicBezTo>
                    <a:pt x="853" y="59"/>
                    <a:pt x="810" y="59"/>
                    <a:pt x="848" y="46"/>
                  </a:cubicBezTo>
                  <a:cubicBezTo>
                    <a:pt x="844" y="33"/>
                    <a:pt x="831" y="37"/>
                    <a:pt x="818" y="36"/>
                  </a:cubicBezTo>
                  <a:cubicBezTo>
                    <a:pt x="809" y="33"/>
                    <a:pt x="802" y="27"/>
                    <a:pt x="794" y="22"/>
                  </a:cubicBezTo>
                  <a:cubicBezTo>
                    <a:pt x="790" y="20"/>
                    <a:pt x="782" y="18"/>
                    <a:pt x="782" y="18"/>
                  </a:cubicBezTo>
                  <a:cubicBezTo>
                    <a:pt x="727" y="19"/>
                    <a:pt x="688" y="11"/>
                    <a:pt x="642" y="26"/>
                  </a:cubicBezTo>
                  <a:cubicBezTo>
                    <a:pt x="635" y="16"/>
                    <a:pt x="632" y="18"/>
                    <a:pt x="620" y="20"/>
                  </a:cubicBezTo>
                  <a:cubicBezTo>
                    <a:pt x="611" y="34"/>
                    <a:pt x="600" y="36"/>
                    <a:pt x="584" y="38"/>
                  </a:cubicBezTo>
                  <a:cubicBezTo>
                    <a:pt x="575" y="44"/>
                    <a:pt x="581" y="46"/>
                    <a:pt x="578" y="56"/>
                  </a:cubicBezTo>
                  <a:cubicBezTo>
                    <a:pt x="572" y="47"/>
                    <a:pt x="566" y="41"/>
                    <a:pt x="556" y="38"/>
                  </a:cubicBezTo>
                  <a:cubicBezTo>
                    <a:pt x="553" y="38"/>
                    <a:pt x="539" y="39"/>
                    <a:pt x="534" y="42"/>
                  </a:cubicBezTo>
                  <a:cubicBezTo>
                    <a:pt x="528" y="46"/>
                    <a:pt x="516" y="54"/>
                    <a:pt x="516" y="54"/>
                  </a:cubicBezTo>
                  <a:cubicBezTo>
                    <a:pt x="507" y="52"/>
                    <a:pt x="503" y="51"/>
                    <a:pt x="500" y="42"/>
                  </a:cubicBezTo>
                  <a:cubicBezTo>
                    <a:pt x="505" y="28"/>
                    <a:pt x="488" y="31"/>
                    <a:pt x="478" y="30"/>
                  </a:cubicBezTo>
                  <a:cubicBezTo>
                    <a:pt x="469" y="33"/>
                    <a:pt x="473" y="37"/>
                    <a:pt x="464" y="40"/>
                  </a:cubicBezTo>
                  <a:cubicBezTo>
                    <a:pt x="447" y="34"/>
                    <a:pt x="451" y="27"/>
                    <a:pt x="432" y="40"/>
                  </a:cubicBezTo>
                  <a:cubicBezTo>
                    <a:pt x="427" y="54"/>
                    <a:pt x="427" y="52"/>
                    <a:pt x="410" y="50"/>
                  </a:cubicBezTo>
                  <a:cubicBezTo>
                    <a:pt x="391" y="52"/>
                    <a:pt x="385" y="54"/>
                    <a:pt x="366" y="52"/>
                  </a:cubicBezTo>
                  <a:cubicBezTo>
                    <a:pt x="357" y="49"/>
                    <a:pt x="356" y="46"/>
                    <a:pt x="364" y="40"/>
                  </a:cubicBezTo>
                  <a:cubicBezTo>
                    <a:pt x="380" y="42"/>
                    <a:pt x="395" y="43"/>
                    <a:pt x="410" y="38"/>
                  </a:cubicBezTo>
                  <a:cubicBezTo>
                    <a:pt x="426" y="15"/>
                    <a:pt x="386" y="21"/>
                    <a:pt x="370" y="20"/>
                  </a:cubicBezTo>
                  <a:cubicBezTo>
                    <a:pt x="364" y="16"/>
                    <a:pt x="358" y="12"/>
                    <a:pt x="352" y="8"/>
                  </a:cubicBezTo>
                  <a:cubicBezTo>
                    <a:pt x="348" y="5"/>
                    <a:pt x="340" y="0"/>
                    <a:pt x="340" y="0"/>
                  </a:cubicBezTo>
                  <a:cubicBezTo>
                    <a:pt x="338" y="1"/>
                    <a:pt x="336" y="1"/>
                    <a:pt x="334" y="2"/>
                  </a:cubicBezTo>
                  <a:cubicBezTo>
                    <a:pt x="331" y="3"/>
                    <a:pt x="329" y="3"/>
                    <a:pt x="326" y="4"/>
                  </a:cubicBezTo>
                  <a:cubicBezTo>
                    <a:pt x="322" y="5"/>
                    <a:pt x="314" y="8"/>
                    <a:pt x="314" y="8"/>
                  </a:cubicBezTo>
                  <a:cubicBezTo>
                    <a:pt x="305" y="22"/>
                    <a:pt x="288" y="6"/>
                    <a:pt x="276" y="2"/>
                  </a:cubicBezTo>
                  <a:cubicBezTo>
                    <a:pt x="270" y="3"/>
                    <a:pt x="241" y="16"/>
                    <a:pt x="240" y="16"/>
                  </a:cubicBezTo>
                  <a:cubicBezTo>
                    <a:pt x="226" y="17"/>
                    <a:pt x="212" y="17"/>
                    <a:pt x="198" y="18"/>
                  </a:cubicBezTo>
                  <a:cubicBezTo>
                    <a:pt x="183" y="19"/>
                    <a:pt x="172" y="20"/>
                    <a:pt x="160" y="28"/>
                  </a:cubicBezTo>
                  <a:cubicBezTo>
                    <a:pt x="146" y="26"/>
                    <a:pt x="141" y="27"/>
                    <a:pt x="130" y="20"/>
                  </a:cubicBezTo>
                  <a:cubicBezTo>
                    <a:pt x="123" y="22"/>
                    <a:pt x="115" y="24"/>
                    <a:pt x="108" y="26"/>
                  </a:cubicBezTo>
                  <a:cubicBezTo>
                    <a:pt x="102" y="35"/>
                    <a:pt x="113" y="41"/>
                    <a:pt x="122" y="44"/>
                  </a:cubicBezTo>
                  <a:cubicBezTo>
                    <a:pt x="125" y="52"/>
                    <a:pt x="114" y="68"/>
                    <a:pt x="114" y="68"/>
                  </a:cubicBezTo>
                  <a:cubicBezTo>
                    <a:pt x="112" y="79"/>
                    <a:pt x="111" y="82"/>
                    <a:pt x="100" y="78"/>
                  </a:cubicBezTo>
                  <a:cubicBezTo>
                    <a:pt x="93" y="67"/>
                    <a:pt x="100" y="63"/>
                    <a:pt x="104" y="52"/>
                  </a:cubicBezTo>
                  <a:cubicBezTo>
                    <a:pt x="96" y="44"/>
                    <a:pt x="91" y="36"/>
                    <a:pt x="80" y="32"/>
                  </a:cubicBezTo>
                  <a:cubicBezTo>
                    <a:pt x="73" y="34"/>
                    <a:pt x="67" y="39"/>
                    <a:pt x="60" y="42"/>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cs typeface="+mn-ea"/>
                <a:sym typeface="+mn-ea"/>
              </a:endParaRPr>
            </a:p>
          </p:txBody>
        </p:sp>
        <p:sp>
          <p:nvSpPr>
            <p:cNvPr id="166" name="Freeform 30"/>
            <p:cNvSpPr/>
            <p:nvPr/>
          </p:nvSpPr>
          <p:spPr>
            <a:xfrm>
              <a:off x="1345" y="184"/>
              <a:ext cx="39" cy="24"/>
            </a:xfrm>
            <a:custGeom>
              <a:avLst/>
              <a:gdLst/>
              <a:ahLst/>
              <a:cxnLst>
                <a:cxn ang="0">
                  <a:pos x="2" y="0"/>
                </a:cxn>
                <a:cxn ang="0">
                  <a:pos x="2" y="2"/>
                </a:cxn>
                <a:cxn ang="0">
                  <a:pos x="2" y="2"/>
                </a:cxn>
                <a:cxn ang="0">
                  <a:pos x="2" y="2"/>
                </a:cxn>
                <a:cxn ang="0">
                  <a:pos x="2" y="0"/>
                </a:cxn>
              </a:cxnLst>
              <a:rect l="0" t="0" r="0" b="0"/>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67" name="Freeform 31"/>
            <p:cNvSpPr/>
            <p:nvPr/>
          </p:nvSpPr>
          <p:spPr>
            <a:xfrm>
              <a:off x="1628" y="250"/>
              <a:ext cx="128" cy="54"/>
            </a:xfrm>
            <a:custGeom>
              <a:avLst/>
              <a:gdLst/>
              <a:ahLst/>
              <a:cxnLst>
                <a:cxn ang="0">
                  <a:pos x="1" y="2"/>
                </a:cxn>
                <a:cxn ang="0">
                  <a:pos x="1" y="2"/>
                </a:cxn>
                <a:cxn ang="0">
                  <a:pos x="1" y="0"/>
                </a:cxn>
                <a:cxn ang="0">
                  <a:pos x="0" y="2"/>
                </a:cxn>
                <a:cxn ang="0">
                  <a:pos x="1" y="2"/>
                </a:cxn>
                <a:cxn ang="0">
                  <a:pos x="1" y="2"/>
                </a:cxn>
                <a:cxn ang="0">
                  <a:pos x="1" y="2"/>
                </a:cxn>
                <a:cxn ang="0">
                  <a:pos x="1" y="2"/>
                </a:cxn>
                <a:cxn ang="0">
                  <a:pos x="1" y="2"/>
                </a:cxn>
                <a:cxn ang="0">
                  <a:pos x="1" y="2"/>
                </a:cxn>
                <a:cxn ang="0">
                  <a:pos x="1" y="2"/>
                </a:cxn>
                <a:cxn ang="0">
                  <a:pos x="1" y="2"/>
                </a:cxn>
                <a:cxn ang="0">
                  <a:pos x="1" y="2"/>
                </a:cxn>
              </a:cxnLst>
              <a:rect l="0" t="0" r="0" b="0"/>
              <a:pathLst>
                <a:path w="172" h="72">
                  <a:moveTo>
                    <a:pt x="102" y="8"/>
                  </a:moveTo>
                  <a:cubicBezTo>
                    <a:pt x="89" y="12"/>
                    <a:pt x="78" y="8"/>
                    <a:pt x="66" y="4"/>
                  </a:cubicBezTo>
                  <a:cubicBezTo>
                    <a:pt x="62" y="3"/>
                    <a:pt x="54" y="0"/>
                    <a:pt x="54" y="0"/>
                  </a:cubicBezTo>
                  <a:cubicBezTo>
                    <a:pt x="38" y="5"/>
                    <a:pt x="12" y="16"/>
                    <a:pt x="0" y="28"/>
                  </a:cubicBezTo>
                  <a:cubicBezTo>
                    <a:pt x="4" y="39"/>
                    <a:pt x="18" y="39"/>
                    <a:pt x="28" y="40"/>
                  </a:cubicBezTo>
                  <a:cubicBezTo>
                    <a:pt x="39" y="44"/>
                    <a:pt x="41" y="60"/>
                    <a:pt x="42" y="60"/>
                  </a:cubicBezTo>
                  <a:cubicBezTo>
                    <a:pt x="50" y="63"/>
                    <a:pt x="58" y="65"/>
                    <a:pt x="66" y="68"/>
                  </a:cubicBezTo>
                  <a:cubicBezTo>
                    <a:pt x="70" y="69"/>
                    <a:pt x="78" y="72"/>
                    <a:pt x="78" y="72"/>
                  </a:cubicBezTo>
                  <a:cubicBezTo>
                    <a:pt x="92" y="71"/>
                    <a:pt x="117" y="69"/>
                    <a:pt x="130" y="60"/>
                  </a:cubicBezTo>
                  <a:cubicBezTo>
                    <a:pt x="148" y="48"/>
                    <a:pt x="150" y="46"/>
                    <a:pt x="172" y="44"/>
                  </a:cubicBezTo>
                  <a:cubicBezTo>
                    <a:pt x="169" y="29"/>
                    <a:pt x="162" y="23"/>
                    <a:pt x="148" y="18"/>
                  </a:cubicBezTo>
                  <a:cubicBezTo>
                    <a:pt x="145" y="10"/>
                    <a:pt x="144" y="7"/>
                    <a:pt x="136" y="4"/>
                  </a:cubicBezTo>
                  <a:cubicBezTo>
                    <a:pt x="134" y="4"/>
                    <a:pt x="105" y="11"/>
                    <a:pt x="102" y="8"/>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68" name="Freeform 32"/>
            <p:cNvSpPr/>
            <p:nvPr/>
          </p:nvSpPr>
          <p:spPr>
            <a:xfrm>
              <a:off x="1729" y="87"/>
              <a:ext cx="39" cy="24"/>
            </a:xfrm>
            <a:custGeom>
              <a:avLst/>
              <a:gdLst/>
              <a:ahLst/>
              <a:cxnLst>
                <a:cxn ang="0">
                  <a:pos x="2" y="0"/>
                </a:cxn>
                <a:cxn ang="0">
                  <a:pos x="2" y="2"/>
                </a:cxn>
                <a:cxn ang="0">
                  <a:pos x="2" y="2"/>
                </a:cxn>
                <a:cxn ang="0">
                  <a:pos x="2" y="2"/>
                </a:cxn>
                <a:cxn ang="0">
                  <a:pos x="2" y="0"/>
                </a:cxn>
              </a:cxnLst>
              <a:rect l="0" t="0" r="0" b="0"/>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69" name="Freeform 33"/>
            <p:cNvSpPr/>
            <p:nvPr/>
          </p:nvSpPr>
          <p:spPr>
            <a:xfrm>
              <a:off x="1998" y="55"/>
              <a:ext cx="155" cy="63"/>
            </a:xfrm>
            <a:custGeom>
              <a:avLst/>
              <a:gdLst/>
              <a:ahLst/>
              <a:cxnLst>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Lst>
              <a:rect l="0" t="0" r="0" b="0"/>
              <a:pathLst>
                <a:path w="206" h="85">
                  <a:moveTo>
                    <a:pt x="191" y="7"/>
                  </a:moveTo>
                  <a:cubicBezTo>
                    <a:pt x="165" y="6"/>
                    <a:pt x="130" y="0"/>
                    <a:pt x="103" y="9"/>
                  </a:cubicBezTo>
                  <a:cubicBezTo>
                    <a:pt x="100" y="18"/>
                    <a:pt x="101" y="20"/>
                    <a:pt x="109" y="25"/>
                  </a:cubicBezTo>
                  <a:cubicBezTo>
                    <a:pt x="111" y="28"/>
                    <a:pt x="118" y="34"/>
                    <a:pt x="107" y="33"/>
                  </a:cubicBezTo>
                  <a:cubicBezTo>
                    <a:pt x="101" y="32"/>
                    <a:pt x="89" y="27"/>
                    <a:pt x="89" y="27"/>
                  </a:cubicBezTo>
                  <a:cubicBezTo>
                    <a:pt x="86" y="24"/>
                    <a:pt x="82" y="18"/>
                    <a:pt x="77" y="19"/>
                  </a:cubicBezTo>
                  <a:cubicBezTo>
                    <a:pt x="52" y="22"/>
                    <a:pt x="57" y="25"/>
                    <a:pt x="23" y="27"/>
                  </a:cubicBezTo>
                  <a:cubicBezTo>
                    <a:pt x="0" y="31"/>
                    <a:pt x="18" y="45"/>
                    <a:pt x="31" y="49"/>
                  </a:cubicBezTo>
                  <a:cubicBezTo>
                    <a:pt x="43" y="53"/>
                    <a:pt x="35" y="51"/>
                    <a:pt x="55" y="53"/>
                  </a:cubicBezTo>
                  <a:cubicBezTo>
                    <a:pt x="63" y="59"/>
                    <a:pt x="66" y="67"/>
                    <a:pt x="75" y="73"/>
                  </a:cubicBezTo>
                  <a:cubicBezTo>
                    <a:pt x="78" y="81"/>
                    <a:pt x="81" y="82"/>
                    <a:pt x="89" y="85"/>
                  </a:cubicBezTo>
                  <a:cubicBezTo>
                    <a:pt x="104" y="81"/>
                    <a:pt x="99" y="75"/>
                    <a:pt x="109" y="67"/>
                  </a:cubicBezTo>
                  <a:cubicBezTo>
                    <a:pt x="113" y="64"/>
                    <a:pt x="121" y="59"/>
                    <a:pt x="121" y="59"/>
                  </a:cubicBezTo>
                  <a:cubicBezTo>
                    <a:pt x="123" y="55"/>
                    <a:pt x="124" y="50"/>
                    <a:pt x="127" y="47"/>
                  </a:cubicBezTo>
                  <a:cubicBezTo>
                    <a:pt x="132" y="41"/>
                    <a:pt x="158" y="37"/>
                    <a:pt x="167" y="35"/>
                  </a:cubicBezTo>
                  <a:cubicBezTo>
                    <a:pt x="174" y="34"/>
                    <a:pt x="181" y="33"/>
                    <a:pt x="187" y="31"/>
                  </a:cubicBezTo>
                  <a:cubicBezTo>
                    <a:pt x="191" y="30"/>
                    <a:pt x="199" y="27"/>
                    <a:pt x="199" y="27"/>
                  </a:cubicBezTo>
                  <a:cubicBezTo>
                    <a:pt x="206" y="16"/>
                    <a:pt x="199" y="15"/>
                    <a:pt x="191" y="7"/>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70" name="Freeform 34"/>
            <p:cNvSpPr/>
            <p:nvPr/>
          </p:nvSpPr>
          <p:spPr>
            <a:xfrm>
              <a:off x="2095" y="88"/>
              <a:ext cx="48" cy="21"/>
            </a:xfrm>
            <a:custGeom>
              <a:avLst/>
              <a:gdLst/>
              <a:ahLst/>
              <a:cxnLst>
                <a:cxn ang="0">
                  <a:pos x="2" y="2"/>
                </a:cxn>
                <a:cxn ang="0">
                  <a:pos x="2" y="2"/>
                </a:cxn>
                <a:cxn ang="0">
                  <a:pos x="2" y="2"/>
                </a:cxn>
                <a:cxn ang="0">
                  <a:pos x="2" y="2"/>
                </a:cxn>
                <a:cxn ang="0">
                  <a:pos x="2" y="2"/>
                </a:cxn>
              </a:cxnLst>
              <a:rect l="0" t="0" r="0" b="0"/>
              <a:pathLst>
                <a:path w="64" h="28">
                  <a:moveTo>
                    <a:pt x="36" y="6"/>
                  </a:moveTo>
                  <a:cubicBezTo>
                    <a:pt x="32" y="18"/>
                    <a:pt x="19" y="0"/>
                    <a:pt x="8" y="4"/>
                  </a:cubicBezTo>
                  <a:cubicBezTo>
                    <a:pt x="0" y="16"/>
                    <a:pt x="14" y="27"/>
                    <a:pt x="24" y="28"/>
                  </a:cubicBezTo>
                  <a:cubicBezTo>
                    <a:pt x="30" y="27"/>
                    <a:pt x="48" y="16"/>
                    <a:pt x="54" y="14"/>
                  </a:cubicBezTo>
                  <a:cubicBezTo>
                    <a:pt x="64" y="10"/>
                    <a:pt x="36" y="9"/>
                    <a:pt x="36" y="6"/>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71" name="Freeform 35"/>
            <p:cNvSpPr/>
            <p:nvPr/>
          </p:nvSpPr>
          <p:spPr>
            <a:xfrm>
              <a:off x="1803" y="360"/>
              <a:ext cx="109" cy="132"/>
            </a:xfrm>
            <a:custGeom>
              <a:avLst/>
              <a:gdLst/>
              <a:ahLst/>
              <a:cxnLst>
                <a:cxn ang="0">
                  <a:pos x="1" y="2"/>
                </a:cxn>
                <a:cxn ang="0">
                  <a:pos x="0"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1"/>
                </a:cxn>
                <a:cxn ang="0">
                  <a:pos x="1" y="2"/>
                </a:cxn>
                <a:cxn ang="0">
                  <a:pos x="1" y="2"/>
                </a:cxn>
              </a:cxnLst>
              <a:rect l="0" t="0" r="0" b="0"/>
              <a:pathLst>
                <a:path w="146" h="176">
                  <a:moveTo>
                    <a:pt x="24" y="19"/>
                  </a:moveTo>
                  <a:cubicBezTo>
                    <a:pt x="13" y="23"/>
                    <a:pt x="7" y="15"/>
                    <a:pt x="0" y="25"/>
                  </a:cubicBezTo>
                  <a:cubicBezTo>
                    <a:pt x="2" y="32"/>
                    <a:pt x="14" y="43"/>
                    <a:pt x="14" y="43"/>
                  </a:cubicBezTo>
                  <a:cubicBezTo>
                    <a:pt x="19" y="58"/>
                    <a:pt x="20" y="78"/>
                    <a:pt x="34" y="87"/>
                  </a:cubicBezTo>
                  <a:cubicBezTo>
                    <a:pt x="42" y="84"/>
                    <a:pt x="45" y="86"/>
                    <a:pt x="52" y="91"/>
                  </a:cubicBezTo>
                  <a:cubicBezTo>
                    <a:pt x="57" y="105"/>
                    <a:pt x="60" y="101"/>
                    <a:pt x="50" y="107"/>
                  </a:cubicBezTo>
                  <a:cubicBezTo>
                    <a:pt x="38" y="105"/>
                    <a:pt x="32" y="101"/>
                    <a:pt x="28" y="113"/>
                  </a:cubicBezTo>
                  <a:cubicBezTo>
                    <a:pt x="32" y="129"/>
                    <a:pt x="33" y="128"/>
                    <a:pt x="16" y="131"/>
                  </a:cubicBezTo>
                  <a:cubicBezTo>
                    <a:pt x="17" y="133"/>
                    <a:pt x="16" y="136"/>
                    <a:pt x="18" y="137"/>
                  </a:cubicBezTo>
                  <a:cubicBezTo>
                    <a:pt x="21" y="139"/>
                    <a:pt x="30" y="141"/>
                    <a:pt x="30" y="141"/>
                  </a:cubicBezTo>
                  <a:cubicBezTo>
                    <a:pt x="28" y="152"/>
                    <a:pt x="21" y="159"/>
                    <a:pt x="18" y="169"/>
                  </a:cubicBezTo>
                  <a:cubicBezTo>
                    <a:pt x="19" y="171"/>
                    <a:pt x="18" y="174"/>
                    <a:pt x="20" y="175"/>
                  </a:cubicBezTo>
                  <a:cubicBezTo>
                    <a:pt x="22" y="176"/>
                    <a:pt x="32" y="171"/>
                    <a:pt x="34" y="171"/>
                  </a:cubicBezTo>
                  <a:cubicBezTo>
                    <a:pt x="42" y="170"/>
                    <a:pt x="50" y="170"/>
                    <a:pt x="58" y="169"/>
                  </a:cubicBezTo>
                  <a:cubicBezTo>
                    <a:pt x="70" y="167"/>
                    <a:pt x="80" y="167"/>
                    <a:pt x="92" y="171"/>
                  </a:cubicBezTo>
                  <a:cubicBezTo>
                    <a:pt x="98" y="170"/>
                    <a:pt x="104" y="170"/>
                    <a:pt x="110" y="169"/>
                  </a:cubicBezTo>
                  <a:cubicBezTo>
                    <a:pt x="114" y="168"/>
                    <a:pt x="122" y="165"/>
                    <a:pt x="122" y="165"/>
                  </a:cubicBezTo>
                  <a:cubicBezTo>
                    <a:pt x="124" y="158"/>
                    <a:pt x="123" y="147"/>
                    <a:pt x="128" y="141"/>
                  </a:cubicBezTo>
                  <a:cubicBezTo>
                    <a:pt x="132" y="136"/>
                    <a:pt x="146" y="133"/>
                    <a:pt x="146" y="133"/>
                  </a:cubicBezTo>
                  <a:cubicBezTo>
                    <a:pt x="142" y="105"/>
                    <a:pt x="143" y="111"/>
                    <a:pt x="110" y="109"/>
                  </a:cubicBezTo>
                  <a:cubicBezTo>
                    <a:pt x="102" y="97"/>
                    <a:pt x="103" y="88"/>
                    <a:pt x="88" y="83"/>
                  </a:cubicBezTo>
                  <a:cubicBezTo>
                    <a:pt x="85" y="79"/>
                    <a:pt x="86" y="72"/>
                    <a:pt x="82" y="69"/>
                  </a:cubicBezTo>
                  <a:cubicBezTo>
                    <a:pt x="77" y="65"/>
                    <a:pt x="69" y="65"/>
                    <a:pt x="64" y="61"/>
                  </a:cubicBezTo>
                  <a:cubicBezTo>
                    <a:pt x="52" y="43"/>
                    <a:pt x="67" y="47"/>
                    <a:pt x="86" y="45"/>
                  </a:cubicBezTo>
                  <a:cubicBezTo>
                    <a:pt x="93" y="25"/>
                    <a:pt x="83" y="29"/>
                    <a:pt x="64" y="31"/>
                  </a:cubicBezTo>
                  <a:cubicBezTo>
                    <a:pt x="62" y="25"/>
                    <a:pt x="70" y="13"/>
                    <a:pt x="70" y="13"/>
                  </a:cubicBezTo>
                  <a:cubicBezTo>
                    <a:pt x="64" y="4"/>
                    <a:pt x="56" y="3"/>
                    <a:pt x="46" y="1"/>
                  </a:cubicBezTo>
                  <a:cubicBezTo>
                    <a:pt x="35" y="3"/>
                    <a:pt x="34" y="0"/>
                    <a:pt x="30" y="9"/>
                  </a:cubicBezTo>
                  <a:cubicBezTo>
                    <a:pt x="25" y="21"/>
                    <a:pt x="29" y="24"/>
                    <a:pt x="24" y="19"/>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72" name="Freeform 36"/>
            <p:cNvSpPr/>
            <p:nvPr/>
          </p:nvSpPr>
          <p:spPr>
            <a:xfrm>
              <a:off x="1749" y="408"/>
              <a:ext cx="69" cy="68"/>
            </a:xfrm>
            <a:custGeom>
              <a:avLst/>
              <a:gdLst/>
              <a:ahLst/>
              <a:cxnLst>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Lst>
              <a:rect l="0" t="0" r="0" b="0"/>
              <a:pathLst>
                <a:path w="92" h="92">
                  <a:moveTo>
                    <a:pt x="58" y="6"/>
                  </a:moveTo>
                  <a:cubicBezTo>
                    <a:pt x="67" y="0"/>
                    <a:pt x="73" y="2"/>
                    <a:pt x="82" y="8"/>
                  </a:cubicBezTo>
                  <a:cubicBezTo>
                    <a:pt x="91" y="22"/>
                    <a:pt x="88" y="15"/>
                    <a:pt x="92" y="26"/>
                  </a:cubicBezTo>
                  <a:cubicBezTo>
                    <a:pt x="89" y="36"/>
                    <a:pt x="82" y="37"/>
                    <a:pt x="78" y="48"/>
                  </a:cubicBezTo>
                  <a:cubicBezTo>
                    <a:pt x="85" y="69"/>
                    <a:pt x="60" y="71"/>
                    <a:pt x="46" y="76"/>
                  </a:cubicBezTo>
                  <a:cubicBezTo>
                    <a:pt x="40" y="86"/>
                    <a:pt x="28" y="86"/>
                    <a:pt x="18" y="92"/>
                  </a:cubicBezTo>
                  <a:cubicBezTo>
                    <a:pt x="9" y="90"/>
                    <a:pt x="0" y="84"/>
                    <a:pt x="8" y="72"/>
                  </a:cubicBezTo>
                  <a:cubicBezTo>
                    <a:pt x="11" y="68"/>
                    <a:pt x="20" y="64"/>
                    <a:pt x="20" y="64"/>
                  </a:cubicBezTo>
                  <a:cubicBezTo>
                    <a:pt x="23" y="55"/>
                    <a:pt x="21" y="53"/>
                    <a:pt x="14" y="46"/>
                  </a:cubicBezTo>
                  <a:cubicBezTo>
                    <a:pt x="18" y="30"/>
                    <a:pt x="28" y="36"/>
                    <a:pt x="40" y="28"/>
                  </a:cubicBezTo>
                  <a:cubicBezTo>
                    <a:pt x="56" y="17"/>
                    <a:pt x="50" y="24"/>
                    <a:pt x="58" y="6"/>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73" name="Freeform 37"/>
            <p:cNvSpPr/>
            <p:nvPr/>
          </p:nvSpPr>
          <p:spPr>
            <a:xfrm>
              <a:off x="3435" y="1551"/>
              <a:ext cx="474" cy="495"/>
            </a:xfrm>
            <a:custGeom>
              <a:avLst/>
              <a:gdLst/>
              <a:ahLst/>
              <a:cxnLst>
                <a:cxn ang="0">
                  <a:pos x="1" y="2"/>
                </a:cxn>
                <a:cxn ang="0">
                  <a:pos x="1" y="2"/>
                </a:cxn>
                <a:cxn ang="0">
                  <a:pos x="1" y="2"/>
                </a:cxn>
                <a:cxn ang="0">
                  <a:pos x="1" y="2"/>
                </a:cxn>
                <a:cxn ang="0">
                  <a:pos x="1" y="2"/>
                </a:cxn>
                <a:cxn ang="0">
                  <a:pos x="1" y="2"/>
                </a:cxn>
                <a:cxn ang="0">
                  <a:pos x="1" y="2"/>
                </a:cxn>
                <a:cxn ang="0">
                  <a:pos x="0"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Lst>
              <a:rect l="0" t="0" r="0" b="0"/>
              <a:pathLst>
                <a:path w="633" h="660">
                  <a:moveTo>
                    <a:pt x="212" y="11"/>
                  </a:moveTo>
                  <a:cubicBezTo>
                    <a:pt x="195" y="0"/>
                    <a:pt x="187" y="2"/>
                    <a:pt x="176" y="19"/>
                  </a:cubicBezTo>
                  <a:cubicBezTo>
                    <a:pt x="171" y="61"/>
                    <a:pt x="181" y="88"/>
                    <a:pt x="144" y="51"/>
                  </a:cubicBezTo>
                  <a:cubicBezTo>
                    <a:pt x="131" y="53"/>
                    <a:pt x="115" y="51"/>
                    <a:pt x="104" y="59"/>
                  </a:cubicBezTo>
                  <a:cubicBezTo>
                    <a:pt x="78" y="80"/>
                    <a:pt x="114" y="65"/>
                    <a:pt x="84" y="75"/>
                  </a:cubicBezTo>
                  <a:cubicBezTo>
                    <a:pt x="78" y="94"/>
                    <a:pt x="92" y="107"/>
                    <a:pt x="68" y="115"/>
                  </a:cubicBezTo>
                  <a:cubicBezTo>
                    <a:pt x="55" y="135"/>
                    <a:pt x="59" y="159"/>
                    <a:pt x="36" y="167"/>
                  </a:cubicBezTo>
                  <a:cubicBezTo>
                    <a:pt x="16" y="163"/>
                    <a:pt x="7" y="158"/>
                    <a:pt x="0" y="179"/>
                  </a:cubicBezTo>
                  <a:cubicBezTo>
                    <a:pt x="9" y="232"/>
                    <a:pt x="43" y="279"/>
                    <a:pt x="72" y="323"/>
                  </a:cubicBezTo>
                  <a:cubicBezTo>
                    <a:pt x="82" y="371"/>
                    <a:pt x="85" y="392"/>
                    <a:pt x="120" y="427"/>
                  </a:cubicBezTo>
                  <a:cubicBezTo>
                    <a:pt x="127" y="434"/>
                    <a:pt x="136" y="438"/>
                    <a:pt x="144" y="443"/>
                  </a:cubicBezTo>
                  <a:cubicBezTo>
                    <a:pt x="151" y="448"/>
                    <a:pt x="168" y="451"/>
                    <a:pt x="168" y="451"/>
                  </a:cubicBezTo>
                  <a:cubicBezTo>
                    <a:pt x="188" y="444"/>
                    <a:pt x="208" y="438"/>
                    <a:pt x="228" y="431"/>
                  </a:cubicBezTo>
                  <a:cubicBezTo>
                    <a:pt x="236" y="428"/>
                    <a:pt x="252" y="423"/>
                    <a:pt x="252" y="423"/>
                  </a:cubicBezTo>
                  <a:cubicBezTo>
                    <a:pt x="271" y="429"/>
                    <a:pt x="281" y="445"/>
                    <a:pt x="300" y="451"/>
                  </a:cubicBezTo>
                  <a:cubicBezTo>
                    <a:pt x="320" y="471"/>
                    <a:pt x="315" y="500"/>
                    <a:pt x="324" y="527"/>
                  </a:cubicBezTo>
                  <a:cubicBezTo>
                    <a:pt x="328" y="526"/>
                    <a:pt x="333" y="526"/>
                    <a:pt x="336" y="523"/>
                  </a:cubicBezTo>
                  <a:cubicBezTo>
                    <a:pt x="340" y="520"/>
                    <a:pt x="339" y="511"/>
                    <a:pt x="344" y="511"/>
                  </a:cubicBezTo>
                  <a:cubicBezTo>
                    <a:pt x="358" y="511"/>
                    <a:pt x="362" y="541"/>
                    <a:pt x="368" y="547"/>
                  </a:cubicBezTo>
                  <a:cubicBezTo>
                    <a:pt x="378" y="557"/>
                    <a:pt x="392" y="563"/>
                    <a:pt x="404" y="571"/>
                  </a:cubicBezTo>
                  <a:cubicBezTo>
                    <a:pt x="418" y="580"/>
                    <a:pt x="422" y="594"/>
                    <a:pt x="436" y="603"/>
                  </a:cubicBezTo>
                  <a:cubicBezTo>
                    <a:pt x="439" y="607"/>
                    <a:pt x="441" y="612"/>
                    <a:pt x="444" y="615"/>
                  </a:cubicBezTo>
                  <a:cubicBezTo>
                    <a:pt x="447" y="618"/>
                    <a:pt x="453" y="619"/>
                    <a:pt x="456" y="623"/>
                  </a:cubicBezTo>
                  <a:cubicBezTo>
                    <a:pt x="489" y="660"/>
                    <a:pt x="457" y="637"/>
                    <a:pt x="484" y="655"/>
                  </a:cubicBezTo>
                  <a:cubicBezTo>
                    <a:pt x="487" y="647"/>
                    <a:pt x="485" y="626"/>
                    <a:pt x="492" y="631"/>
                  </a:cubicBezTo>
                  <a:cubicBezTo>
                    <a:pt x="509" y="642"/>
                    <a:pt x="522" y="653"/>
                    <a:pt x="540" y="659"/>
                  </a:cubicBezTo>
                  <a:cubicBezTo>
                    <a:pt x="557" y="642"/>
                    <a:pt x="567" y="648"/>
                    <a:pt x="588" y="655"/>
                  </a:cubicBezTo>
                  <a:cubicBezTo>
                    <a:pt x="611" y="621"/>
                    <a:pt x="573" y="560"/>
                    <a:pt x="616" y="531"/>
                  </a:cubicBezTo>
                  <a:cubicBezTo>
                    <a:pt x="632" y="507"/>
                    <a:pt x="629" y="496"/>
                    <a:pt x="632" y="463"/>
                  </a:cubicBezTo>
                  <a:cubicBezTo>
                    <a:pt x="630" y="440"/>
                    <a:pt x="633" y="390"/>
                    <a:pt x="620" y="367"/>
                  </a:cubicBezTo>
                  <a:cubicBezTo>
                    <a:pt x="600" y="332"/>
                    <a:pt x="565" y="300"/>
                    <a:pt x="536" y="271"/>
                  </a:cubicBezTo>
                  <a:cubicBezTo>
                    <a:pt x="532" y="259"/>
                    <a:pt x="532" y="247"/>
                    <a:pt x="528" y="235"/>
                  </a:cubicBezTo>
                  <a:cubicBezTo>
                    <a:pt x="525" y="225"/>
                    <a:pt x="474" y="188"/>
                    <a:pt x="460" y="179"/>
                  </a:cubicBezTo>
                  <a:cubicBezTo>
                    <a:pt x="463" y="171"/>
                    <a:pt x="471" y="164"/>
                    <a:pt x="472" y="155"/>
                  </a:cubicBezTo>
                  <a:cubicBezTo>
                    <a:pt x="474" y="144"/>
                    <a:pt x="461" y="137"/>
                    <a:pt x="456" y="131"/>
                  </a:cubicBezTo>
                  <a:cubicBezTo>
                    <a:pt x="435" y="106"/>
                    <a:pt x="451" y="88"/>
                    <a:pt x="416" y="79"/>
                  </a:cubicBezTo>
                  <a:cubicBezTo>
                    <a:pt x="395" y="48"/>
                    <a:pt x="403" y="64"/>
                    <a:pt x="392" y="31"/>
                  </a:cubicBezTo>
                  <a:cubicBezTo>
                    <a:pt x="391" y="27"/>
                    <a:pt x="388" y="19"/>
                    <a:pt x="388" y="19"/>
                  </a:cubicBezTo>
                  <a:cubicBezTo>
                    <a:pt x="362" y="58"/>
                    <a:pt x="379" y="107"/>
                    <a:pt x="364" y="151"/>
                  </a:cubicBezTo>
                  <a:cubicBezTo>
                    <a:pt x="344" y="144"/>
                    <a:pt x="344" y="120"/>
                    <a:pt x="324" y="115"/>
                  </a:cubicBezTo>
                  <a:cubicBezTo>
                    <a:pt x="314" y="112"/>
                    <a:pt x="303" y="112"/>
                    <a:pt x="292" y="111"/>
                  </a:cubicBezTo>
                  <a:cubicBezTo>
                    <a:pt x="284" y="103"/>
                    <a:pt x="276" y="97"/>
                    <a:pt x="272" y="87"/>
                  </a:cubicBezTo>
                  <a:cubicBezTo>
                    <a:pt x="269" y="79"/>
                    <a:pt x="264" y="63"/>
                    <a:pt x="264" y="63"/>
                  </a:cubicBezTo>
                  <a:cubicBezTo>
                    <a:pt x="268" y="60"/>
                    <a:pt x="273" y="58"/>
                    <a:pt x="276" y="55"/>
                  </a:cubicBezTo>
                  <a:cubicBezTo>
                    <a:pt x="300" y="31"/>
                    <a:pt x="256" y="24"/>
                    <a:pt x="240" y="19"/>
                  </a:cubicBezTo>
                  <a:cubicBezTo>
                    <a:pt x="232" y="16"/>
                    <a:pt x="224" y="14"/>
                    <a:pt x="216" y="11"/>
                  </a:cubicBezTo>
                  <a:cubicBezTo>
                    <a:pt x="212" y="10"/>
                    <a:pt x="200" y="5"/>
                    <a:pt x="204" y="7"/>
                  </a:cubicBezTo>
                  <a:cubicBezTo>
                    <a:pt x="207" y="8"/>
                    <a:pt x="209" y="10"/>
                    <a:pt x="212" y="11"/>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74" name="Freeform 38"/>
            <p:cNvSpPr/>
            <p:nvPr/>
          </p:nvSpPr>
          <p:spPr>
            <a:xfrm>
              <a:off x="3582" y="1290"/>
              <a:ext cx="319" cy="210"/>
            </a:xfrm>
            <a:custGeom>
              <a:avLst/>
              <a:gdLst/>
              <a:ahLst/>
              <a:cxnLst>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0"/>
                </a:cxn>
              </a:cxnLst>
              <a:rect l="0" t="0" r="0" b="0"/>
              <a:pathLst>
                <a:path w="426" h="280">
                  <a:moveTo>
                    <a:pt x="84" y="60"/>
                  </a:moveTo>
                  <a:cubicBezTo>
                    <a:pt x="79" y="52"/>
                    <a:pt x="70" y="45"/>
                    <a:pt x="68" y="36"/>
                  </a:cubicBezTo>
                  <a:cubicBezTo>
                    <a:pt x="67" y="29"/>
                    <a:pt x="68" y="22"/>
                    <a:pt x="64" y="16"/>
                  </a:cubicBezTo>
                  <a:cubicBezTo>
                    <a:pt x="62" y="12"/>
                    <a:pt x="56" y="13"/>
                    <a:pt x="52" y="12"/>
                  </a:cubicBezTo>
                  <a:cubicBezTo>
                    <a:pt x="40" y="13"/>
                    <a:pt x="27" y="11"/>
                    <a:pt x="16" y="16"/>
                  </a:cubicBezTo>
                  <a:cubicBezTo>
                    <a:pt x="0" y="24"/>
                    <a:pt x="43" y="40"/>
                    <a:pt x="44" y="40"/>
                  </a:cubicBezTo>
                  <a:cubicBezTo>
                    <a:pt x="45" y="44"/>
                    <a:pt x="50" y="49"/>
                    <a:pt x="48" y="52"/>
                  </a:cubicBezTo>
                  <a:cubicBezTo>
                    <a:pt x="42" y="60"/>
                    <a:pt x="24" y="68"/>
                    <a:pt x="24" y="68"/>
                  </a:cubicBezTo>
                  <a:cubicBezTo>
                    <a:pt x="38" y="88"/>
                    <a:pt x="65" y="89"/>
                    <a:pt x="88" y="92"/>
                  </a:cubicBezTo>
                  <a:cubicBezTo>
                    <a:pt x="101" y="96"/>
                    <a:pt x="124" y="112"/>
                    <a:pt x="124" y="112"/>
                  </a:cubicBezTo>
                  <a:cubicBezTo>
                    <a:pt x="125" y="116"/>
                    <a:pt x="125" y="121"/>
                    <a:pt x="128" y="124"/>
                  </a:cubicBezTo>
                  <a:cubicBezTo>
                    <a:pt x="131" y="128"/>
                    <a:pt x="137" y="128"/>
                    <a:pt x="140" y="132"/>
                  </a:cubicBezTo>
                  <a:cubicBezTo>
                    <a:pt x="144" y="139"/>
                    <a:pt x="148" y="156"/>
                    <a:pt x="148" y="156"/>
                  </a:cubicBezTo>
                  <a:cubicBezTo>
                    <a:pt x="144" y="171"/>
                    <a:pt x="137" y="181"/>
                    <a:pt x="132" y="196"/>
                  </a:cubicBezTo>
                  <a:cubicBezTo>
                    <a:pt x="151" y="209"/>
                    <a:pt x="167" y="207"/>
                    <a:pt x="180" y="188"/>
                  </a:cubicBezTo>
                  <a:cubicBezTo>
                    <a:pt x="182" y="196"/>
                    <a:pt x="184" y="211"/>
                    <a:pt x="192" y="216"/>
                  </a:cubicBezTo>
                  <a:cubicBezTo>
                    <a:pt x="199" y="220"/>
                    <a:pt x="208" y="221"/>
                    <a:pt x="216" y="224"/>
                  </a:cubicBezTo>
                  <a:cubicBezTo>
                    <a:pt x="220" y="225"/>
                    <a:pt x="228" y="228"/>
                    <a:pt x="228" y="228"/>
                  </a:cubicBezTo>
                  <a:cubicBezTo>
                    <a:pt x="236" y="227"/>
                    <a:pt x="245" y="228"/>
                    <a:pt x="252" y="224"/>
                  </a:cubicBezTo>
                  <a:cubicBezTo>
                    <a:pt x="269" y="216"/>
                    <a:pt x="252" y="204"/>
                    <a:pt x="276" y="196"/>
                  </a:cubicBezTo>
                  <a:cubicBezTo>
                    <a:pt x="296" y="209"/>
                    <a:pt x="322" y="231"/>
                    <a:pt x="336" y="252"/>
                  </a:cubicBezTo>
                  <a:cubicBezTo>
                    <a:pt x="354" y="280"/>
                    <a:pt x="343" y="273"/>
                    <a:pt x="364" y="280"/>
                  </a:cubicBezTo>
                  <a:cubicBezTo>
                    <a:pt x="376" y="262"/>
                    <a:pt x="375" y="241"/>
                    <a:pt x="360" y="224"/>
                  </a:cubicBezTo>
                  <a:cubicBezTo>
                    <a:pt x="352" y="216"/>
                    <a:pt x="336" y="200"/>
                    <a:pt x="336" y="200"/>
                  </a:cubicBezTo>
                  <a:cubicBezTo>
                    <a:pt x="323" y="162"/>
                    <a:pt x="322" y="174"/>
                    <a:pt x="372" y="168"/>
                  </a:cubicBezTo>
                  <a:cubicBezTo>
                    <a:pt x="384" y="164"/>
                    <a:pt x="396" y="160"/>
                    <a:pt x="408" y="156"/>
                  </a:cubicBezTo>
                  <a:cubicBezTo>
                    <a:pt x="412" y="155"/>
                    <a:pt x="420" y="152"/>
                    <a:pt x="420" y="152"/>
                  </a:cubicBezTo>
                  <a:cubicBezTo>
                    <a:pt x="421" y="148"/>
                    <a:pt x="426" y="144"/>
                    <a:pt x="424" y="140"/>
                  </a:cubicBezTo>
                  <a:cubicBezTo>
                    <a:pt x="420" y="131"/>
                    <a:pt x="365" y="146"/>
                    <a:pt x="356" y="148"/>
                  </a:cubicBezTo>
                  <a:cubicBezTo>
                    <a:pt x="339" y="146"/>
                    <a:pt x="316" y="152"/>
                    <a:pt x="304" y="140"/>
                  </a:cubicBezTo>
                  <a:cubicBezTo>
                    <a:pt x="301" y="137"/>
                    <a:pt x="302" y="132"/>
                    <a:pt x="300" y="128"/>
                  </a:cubicBezTo>
                  <a:cubicBezTo>
                    <a:pt x="298" y="124"/>
                    <a:pt x="296" y="119"/>
                    <a:pt x="292" y="116"/>
                  </a:cubicBezTo>
                  <a:cubicBezTo>
                    <a:pt x="272" y="98"/>
                    <a:pt x="244" y="91"/>
                    <a:pt x="220" y="80"/>
                  </a:cubicBezTo>
                  <a:cubicBezTo>
                    <a:pt x="201" y="72"/>
                    <a:pt x="180" y="67"/>
                    <a:pt x="160" y="60"/>
                  </a:cubicBezTo>
                  <a:cubicBezTo>
                    <a:pt x="152" y="57"/>
                    <a:pt x="136" y="52"/>
                    <a:pt x="136" y="52"/>
                  </a:cubicBezTo>
                  <a:cubicBezTo>
                    <a:pt x="113" y="55"/>
                    <a:pt x="98" y="64"/>
                    <a:pt x="80" y="52"/>
                  </a:cubicBezTo>
                  <a:cubicBezTo>
                    <a:pt x="70" y="38"/>
                    <a:pt x="74" y="44"/>
                    <a:pt x="68" y="32"/>
                  </a:cubicBezTo>
                  <a:lnTo>
                    <a:pt x="68" y="0"/>
                  </a:lnTo>
                </a:path>
              </a:pathLst>
            </a:custGeom>
            <a:grpFill/>
            <a:ln w="3175">
              <a:noFill/>
            </a:ln>
            <a:effectLst>
              <a:prstShdw prst="shdw17" dist="12700" dir="10800000">
                <a:srgbClr val="080808">
                  <a:alpha val="50000"/>
                </a:srgbClr>
              </a:prstShdw>
            </a:effectLst>
          </p:spPr>
          <p:txBody>
            <a:bodyPr/>
            <a:lstStyle/>
            <a:p>
              <a:endParaRPr lang="zh-CN" altLang="en-US" sz="1350" noProof="1"/>
            </a:p>
          </p:txBody>
        </p:sp>
        <p:sp>
          <p:nvSpPr>
            <p:cNvPr id="175" name="Freeform 39"/>
            <p:cNvSpPr/>
            <p:nvPr/>
          </p:nvSpPr>
          <p:spPr>
            <a:xfrm>
              <a:off x="3591" y="1292"/>
              <a:ext cx="311" cy="211"/>
            </a:xfrm>
            <a:custGeom>
              <a:avLst/>
              <a:gdLst/>
              <a:ahLst/>
              <a:cxnLst>
                <a:cxn ang="0">
                  <a:pos x="0"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0" y="1"/>
                </a:cxn>
              </a:cxnLst>
              <a:rect l="0" t="0" r="0" b="0"/>
              <a:pathLst>
                <a:path w="416" h="282">
                  <a:moveTo>
                    <a:pt x="0" y="1"/>
                  </a:moveTo>
                  <a:cubicBezTo>
                    <a:pt x="7" y="22"/>
                    <a:pt x="2" y="9"/>
                    <a:pt x="20" y="37"/>
                  </a:cubicBezTo>
                  <a:cubicBezTo>
                    <a:pt x="23" y="41"/>
                    <a:pt x="28" y="49"/>
                    <a:pt x="28" y="49"/>
                  </a:cubicBezTo>
                  <a:cubicBezTo>
                    <a:pt x="5" y="84"/>
                    <a:pt x="65" y="78"/>
                    <a:pt x="84" y="89"/>
                  </a:cubicBezTo>
                  <a:cubicBezTo>
                    <a:pt x="97" y="96"/>
                    <a:pt x="108" y="105"/>
                    <a:pt x="120" y="113"/>
                  </a:cubicBezTo>
                  <a:cubicBezTo>
                    <a:pt x="124" y="116"/>
                    <a:pt x="132" y="121"/>
                    <a:pt x="132" y="121"/>
                  </a:cubicBezTo>
                  <a:cubicBezTo>
                    <a:pt x="138" y="138"/>
                    <a:pt x="132" y="151"/>
                    <a:pt x="136" y="169"/>
                  </a:cubicBezTo>
                  <a:cubicBezTo>
                    <a:pt x="107" y="188"/>
                    <a:pt x="110" y="176"/>
                    <a:pt x="116" y="201"/>
                  </a:cubicBezTo>
                  <a:cubicBezTo>
                    <a:pt x="123" y="200"/>
                    <a:pt x="130" y="199"/>
                    <a:pt x="136" y="197"/>
                  </a:cubicBezTo>
                  <a:cubicBezTo>
                    <a:pt x="141" y="195"/>
                    <a:pt x="143" y="188"/>
                    <a:pt x="148" y="189"/>
                  </a:cubicBezTo>
                  <a:cubicBezTo>
                    <a:pt x="154" y="190"/>
                    <a:pt x="156" y="198"/>
                    <a:pt x="160" y="201"/>
                  </a:cubicBezTo>
                  <a:cubicBezTo>
                    <a:pt x="168" y="207"/>
                    <a:pt x="176" y="212"/>
                    <a:pt x="184" y="217"/>
                  </a:cubicBezTo>
                  <a:cubicBezTo>
                    <a:pt x="192" y="222"/>
                    <a:pt x="208" y="233"/>
                    <a:pt x="208" y="233"/>
                  </a:cubicBezTo>
                  <a:cubicBezTo>
                    <a:pt x="216" y="231"/>
                    <a:pt x="234" y="230"/>
                    <a:pt x="240" y="221"/>
                  </a:cubicBezTo>
                  <a:cubicBezTo>
                    <a:pt x="244" y="214"/>
                    <a:pt x="248" y="197"/>
                    <a:pt x="248" y="197"/>
                  </a:cubicBezTo>
                  <a:cubicBezTo>
                    <a:pt x="255" y="198"/>
                    <a:pt x="261" y="199"/>
                    <a:pt x="268" y="201"/>
                  </a:cubicBezTo>
                  <a:cubicBezTo>
                    <a:pt x="276" y="203"/>
                    <a:pt x="292" y="209"/>
                    <a:pt x="292" y="209"/>
                  </a:cubicBezTo>
                  <a:cubicBezTo>
                    <a:pt x="298" y="242"/>
                    <a:pt x="306" y="270"/>
                    <a:pt x="340" y="281"/>
                  </a:cubicBezTo>
                  <a:cubicBezTo>
                    <a:pt x="345" y="280"/>
                    <a:pt x="354" y="282"/>
                    <a:pt x="356" y="277"/>
                  </a:cubicBezTo>
                  <a:cubicBezTo>
                    <a:pt x="359" y="270"/>
                    <a:pt x="355" y="260"/>
                    <a:pt x="352" y="253"/>
                  </a:cubicBezTo>
                  <a:cubicBezTo>
                    <a:pt x="346" y="238"/>
                    <a:pt x="329" y="206"/>
                    <a:pt x="316" y="197"/>
                  </a:cubicBezTo>
                  <a:cubicBezTo>
                    <a:pt x="307" y="170"/>
                    <a:pt x="339" y="175"/>
                    <a:pt x="360" y="173"/>
                  </a:cubicBezTo>
                  <a:cubicBezTo>
                    <a:pt x="383" y="165"/>
                    <a:pt x="391" y="162"/>
                    <a:pt x="408" y="145"/>
                  </a:cubicBezTo>
                  <a:cubicBezTo>
                    <a:pt x="412" y="140"/>
                    <a:pt x="416" y="121"/>
                    <a:pt x="409" y="120"/>
                  </a:cubicBezTo>
                  <a:cubicBezTo>
                    <a:pt x="402" y="119"/>
                    <a:pt x="384" y="135"/>
                    <a:pt x="367" y="138"/>
                  </a:cubicBezTo>
                  <a:cubicBezTo>
                    <a:pt x="350" y="141"/>
                    <a:pt x="325" y="144"/>
                    <a:pt x="308" y="137"/>
                  </a:cubicBezTo>
                  <a:cubicBezTo>
                    <a:pt x="286" y="130"/>
                    <a:pt x="284" y="111"/>
                    <a:pt x="264" y="97"/>
                  </a:cubicBezTo>
                  <a:cubicBezTo>
                    <a:pt x="238" y="80"/>
                    <a:pt x="203" y="76"/>
                    <a:pt x="180" y="61"/>
                  </a:cubicBezTo>
                  <a:cubicBezTo>
                    <a:pt x="163" y="50"/>
                    <a:pt x="150" y="39"/>
                    <a:pt x="132" y="33"/>
                  </a:cubicBezTo>
                  <a:cubicBezTo>
                    <a:pt x="119" y="35"/>
                    <a:pt x="102" y="31"/>
                    <a:pt x="92" y="41"/>
                  </a:cubicBezTo>
                  <a:cubicBezTo>
                    <a:pt x="71" y="62"/>
                    <a:pt x="108" y="46"/>
                    <a:pt x="76" y="57"/>
                  </a:cubicBezTo>
                  <a:cubicBezTo>
                    <a:pt x="52" y="49"/>
                    <a:pt x="67" y="38"/>
                    <a:pt x="56" y="17"/>
                  </a:cubicBezTo>
                  <a:cubicBezTo>
                    <a:pt x="48" y="0"/>
                    <a:pt x="16" y="1"/>
                    <a:pt x="0" y="1"/>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76" name="Freeform 40"/>
            <p:cNvSpPr/>
            <p:nvPr/>
          </p:nvSpPr>
          <p:spPr>
            <a:xfrm>
              <a:off x="3821" y="2062"/>
              <a:ext cx="45" cy="58"/>
            </a:xfrm>
            <a:custGeom>
              <a:avLst/>
              <a:gdLst/>
              <a:ahLst/>
              <a:cxnLst>
                <a:cxn ang="0">
                  <a:pos x="2" y="1"/>
                </a:cxn>
                <a:cxn ang="0">
                  <a:pos x="0" y="1"/>
                </a:cxn>
                <a:cxn ang="0">
                  <a:pos x="2" y="1"/>
                </a:cxn>
                <a:cxn ang="0">
                  <a:pos x="2" y="1"/>
                </a:cxn>
                <a:cxn ang="0">
                  <a:pos x="2" y="1"/>
                </a:cxn>
                <a:cxn ang="0">
                  <a:pos x="2" y="1"/>
                </a:cxn>
                <a:cxn ang="0">
                  <a:pos x="2" y="1"/>
                </a:cxn>
              </a:cxnLst>
              <a:rect l="0" t="0" r="0" b="0"/>
              <a:pathLst>
                <a:path w="60" h="78">
                  <a:moveTo>
                    <a:pt x="32" y="18"/>
                  </a:moveTo>
                  <a:cubicBezTo>
                    <a:pt x="16" y="7"/>
                    <a:pt x="12" y="0"/>
                    <a:pt x="0" y="18"/>
                  </a:cubicBezTo>
                  <a:cubicBezTo>
                    <a:pt x="6" y="27"/>
                    <a:pt x="15" y="33"/>
                    <a:pt x="20" y="42"/>
                  </a:cubicBezTo>
                  <a:cubicBezTo>
                    <a:pt x="24" y="49"/>
                    <a:pt x="25" y="58"/>
                    <a:pt x="28" y="66"/>
                  </a:cubicBezTo>
                  <a:cubicBezTo>
                    <a:pt x="29" y="70"/>
                    <a:pt x="32" y="78"/>
                    <a:pt x="32" y="78"/>
                  </a:cubicBezTo>
                  <a:cubicBezTo>
                    <a:pt x="52" y="73"/>
                    <a:pt x="54" y="69"/>
                    <a:pt x="60" y="50"/>
                  </a:cubicBezTo>
                  <a:cubicBezTo>
                    <a:pt x="54" y="32"/>
                    <a:pt x="50" y="27"/>
                    <a:pt x="32" y="18"/>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77" name="Freeform 41"/>
            <p:cNvSpPr/>
            <p:nvPr/>
          </p:nvSpPr>
          <p:spPr>
            <a:xfrm>
              <a:off x="3957" y="1972"/>
              <a:ext cx="164" cy="85"/>
            </a:xfrm>
            <a:custGeom>
              <a:avLst/>
              <a:gdLst/>
              <a:ahLst/>
              <a:cxnLst>
                <a:cxn ang="0">
                  <a:pos x="1" y="2"/>
                </a:cxn>
                <a:cxn ang="0">
                  <a:pos x="1" y="2"/>
                </a:cxn>
                <a:cxn ang="0">
                  <a:pos x="1" y="2"/>
                </a:cxn>
                <a:cxn ang="0">
                  <a:pos x="1" y="2"/>
                </a:cxn>
                <a:cxn ang="0">
                  <a:pos x="1" y="2"/>
                </a:cxn>
                <a:cxn ang="0">
                  <a:pos x="1" y="2"/>
                </a:cxn>
                <a:cxn ang="0">
                  <a:pos x="1" y="2"/>
                </a:cxn>
                <a:cxn ang="0">
                  <a:pos x="1" y="2"/>
                </a:cxn>
                <a:cxn ang="0">
                  <a:pos x="1" y="0"/>
                </a:cxn>
                <a:cxn ang="0">
                  <a:pos x="1" y="2"/>
                </a:cxn>
                <a:cxn ang="0">
                  <a:pos x="1" y="2"/>
                </a:cxn>
                <a:cxn ang="0">
                  <a:pos x="1" y="2"/>
                </a:cxn>
                <a:cxn ang="0">
                  <a:pos x="1" y="2"/>
                </a:cxn>
                <a:cxn ang="0">
                  <a:pos x="1" y="2"/>
                </a:cxn>
              </a:cxnLst>
              <a:rect l="0" t="0" r="0" b="0"/>
              <a:pathLst>
                <a:path w="219" h="113">
                  <a:moveTo>
                    <a:pt x="47" y="73"/>
                  </a:moveTo>
                  <a:cubicBezTo>
                    <a:pt x="44" y="69"/>
                    <a:pt x="44" y="62"/>
                    <a:pt x="39" y="61"/>
                  </a:cubicBezTo>
                  <a:cubicBezTo>
                    <a:pt x="31" y="60"/>
                    <a:pt x="15" y="69"/>
                    <a:pt x="15" y="69"/>
                  </a:cubicBezTo>
                  <a:cubicBezTo>
                    <a:pt x="0" y="91"/>
                    <a:pt x="20" y="101"/>
                    <a:pt x="39" y="113"/>
                  </a:cubicBezTo>
                  <a:cubicBezTo>
                    <a:pt x="67" y="107"/>
                    <a:pt x="96" y="98"/>
                    <a:pt x="123" y="89"/>
                  </a:cubicBezTo>
                  <a:cubicBezTo>
                    <a:pt x="132" y="86"/>
                    <a:pt x="139" y="78"/>
                    <a:pt x="147" y="73"/>
                  </a:cubicBezTo>
                  <a:cubicBezTo>
                    <a:pt x="154" y="68"/>
                    <a:pt x="171" y="65"/>
                    <a:pt x="171" y="65"/>
                  </a:cubicBezTo>
                  <a:cubicBezTo>
                    <a:pt x="186" y="50"/>
                    <a:pt x="207" y="36"/>
                    <a:pt x="219" y="19"/>
                  </a:cubicBezTo>
                  <a:cubicBezTo>
                    <a:pt x="215" y="16"/>
                    <a:pt x="215" y="0"/>
                    <a:pt x="210" y="0"/>
                  </a:cubicBezTo>
                  <a:cubicBezTo>
                    <a:pt x="205" y="0"/>
                    <a:pt x="183" y="15"/>
                    <a:pt x="179" y="17"/>
                  </a:cubicBezTo>
                  <a:cubicBezTo>
                    <a:pt x="159" y="26"/>
                    <a:pt x="129" y="37"/>
                    <a:pt x="107" y="41"/>
                  </a:cubicBezTo>
                  <a:cubicBezTo>
                    <a:pt x="99" y="42"/>
                    <a:pt x="91" y="43"/>
                    <a:pt x="83" y="45"/>
                  </a:cubicBezTo>
                  <a:cubicBezTo>
                    <a:pt x="75" y="47"/>
                    <a:pt x="59" y="53"/>
                    <a:pt x="59" y="53"/>
                  </a:cubicBezTo>
                  <a:cubicBezTo>
                    <a:pt x="49" y="67"/>
                    <a:pt x="53" y="61"/>
                    <a:pt x="47" y="73"/>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78" name="Freeform 42"/>
            <p:cNvSpPr/>
            <p:nvPr/>
          </p:nvSpPr>
          <p:spPr>
            <a:xfrm>
              <a:off x="4127" y="1922"/>
              <a:ext cx="104" cy="92"/>
            </a:xfrm>
            <a:custGeom>
              <a:avLst/>
              <a:gdLst/>
              <a:ahLst/>
              <a:cxnLst>
                <a:cxn ang="0">
                  <a:pos x="1" y="2"/>
                </a:cxn>
                <a:cxn ang="0">
                  <a:pos x="1" y="2"/>
                </a:cxn>
                <a:cxn ang="0">
                  <a:pos x="0" y="2"/>
                </a:cxn>
                <a:cxn ang="0">
                  <a:pos x="1" y="2"/>
                </a:cxn>
                <a:cxn ang="0">
                  <a:pos x="1" y="2"/>
                </a:cxn>
                <a:cxn ang="0">
                  <a:pos x="1" y="2"/>
                </a:cxn>
                <a:cxn ang="0">
                  <a:pos x="1" y="2"/>
                </a:cxn>
                <a:cxn ang="0">
                  <a:pos x="1" y="2"/>
                </a:cxn>
                <a:cxn ang="0">
                  <a:pos x="1" y="2"/>
                </a:cxn>
                <a:cxn ang="0">
                  <a:pos x="1" y="2"/>
                </a:cxn>
                <a:cxn ang="0">
                  <a:pos x="1" y="2"/>
                </a:cxn>
                <a:cxn ang="0">
                  <a:pos x="1" y="2"/>
                </a:cxn>
              </a:cxnLst>
              <a:rect l="0" t="0" r="0" b="0"/>
              <a:pathLst>
                <a:path w="139" h="122">
                  <a:moveTo>
                    <a:pt x="12" y="60"/>
                  </a:moveTo>
                  <a:cubicBezTo>
                    <a:pt x="11" y="68"/>
                    <a:pt x="10" y="76"/>
                    <a:pt x="8" y="84"/>
                  </a:cubicBezTo>
                  <a:cubicBezTo>
                    <a:pt x="6" y="92"/>
                    <a:pt x="0" y="108"/>
                    <a:pt x="0" y="108"/>
                  </a:cubicBezTo>
                  <a:cubicBezTo>
                    <a:pt x="14" y="118"/>
                    <a:pt x="19" y="122"/>
                    <a:pt x="36" y="116"/>
                  </a:cubicBezTo>
                  <a:cubicBezTo>
                    <a:pt x="46" y="86"/>
                    <a:pt x="31" y="122"/>
                    <a:pt x="52" y="96"/>
                  </a:cubicBezTo>
                  <a:cubicBezTo>
                    <a:pt x="83" y="57"/>
                    <a:pt x="30" y="74"/>
                    <a:pt x="124" y="68"/>
                  </a:cubicBezTo>
                  <a:cubicBezTo>
                    <a:pt x="125" y="67"/>
                    <a:pt x="139" y="48"/>
                    <a:pt x="136" y="44"/>
                  </a:cubicBezTo>
                  <a:cubicBezTo>
                    <a:pt x="130" y="36"/>
                    <a:pt x="120" y="33"/>
                    <a:pt x="112" y="28"/>
                  </a:cubicBezTo>
                  <a:cubicBezTo>
                    <a:pt x="108" y="25"/>
                    <a:pt x="100" y="20"/>
                    <a:pt x="100" y="20"/>
                  </a:cubicBezTo>
                  <a:cubicBezTo>
                    <a:pt x="89" y="4"/>
                    <a:pt x="92" y="0"/>
                    <a:pt x="64" y="12"/>
                  </a:cubicBezTo>
                  <a:cubicBezTo>
                    <a:pt x="57" y="15"/>
                    <a:pt x="55" y="30"/>
                    <a:pt x="52" y="36"/>
                  </a:cubicBezTo>
                  <a:cubicBezTo>
                    <a:pt x="46" y="49"/>
                    <a:pt x="26" y="60"/>
                    <a:pt x="12" y="6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79" name="Freeform 43"/>
            <p:cNvSpPr/>
            <p:nvPr/>
          </p:nvSpPr>
          <p:spPr>
            <a:xfrm>
              <a:off x="4182" y="1881"/>
              <a:ext cx="37" cy="26"/>
            </a:xfrm>
            <a:custGeom>
              <a:avLst/>
              <a:gdLst/>
              <a:ahLst/>
              <a:cxnLst>
                <a:cxn ang="0">
                  <a:pos x="2" y="0"/>
                </a:cxn>
                <a:cxn ang="0">
                  <a:pos x="2" y="1"/>
                </a:cxn>
                <a:cxn ang="0">
                  <a:pos x="2" y="1"/>
                </a:cxn>
                <a:cxn ang="0">
                  <a:pos x="2" y="1"/>
                </a:cxn>
                <a:cxn ang="0">
                  <a:pos x="2" y="0"/>
                </a:cxn>
              </a:cxnLst>
              <a:rect l="0" t="0" r="0" b="0"/>
              <a:pathLst>
                <a:path w="49" h="35">
                  <a:moveTo>
                    <a:pt x="29" y="0"/>
                  </a:moveTo>
                  <a:cubicBezTo>
                    <a:pt x="25" y="12"/>
                    <a:pt x="19" y="7"/>
                    <a:pt x="8" y="11"/>
                  </a:cubicBezTo>
                  <a:cubicBezTo>
                    <a:pt x="0" y="23"/>
                    <a:pt x="14" y="34"/>
                    <a:pt x="24" y="35"/>
                  </a:cubicBezTo>
                  <a:cubicBezTo>
                    <a:pt x="30" y="34"/>
                    <a:pt x="33" y="28"/>
                    <a:pt x="39" y="26"/>
                  </a:cubicBezTo>
                  <a:cubicBezTo>
                    <a:pt x="49" y="22"/>
                    <a:pt x="29" y="3"/>
                    <a:pt x="29"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80" name="Freeform 44"/>
            <p:cNvSpPr/>
            <p:nvPr/>
          </p:nvSpPr>
          <p:spPr>
            <a:xfrm>
              <a:off x="2459" y="1395"/>
              <a:ext cx="123" cy="201"/>
            </a:xfrm>
            <a:custGeom>
              <a:avLst/>
              <a:gdLst/>
              <a:ahLst/>
              <a:cxnLst>
                <a:cxn ang="0">
                  <a:pos x="2" y="0"/>
                </a:cxn>
                <a:cxn ang="0">
                  <a:pos x="2" y="2"/>
                </a:cxn>
                <a:cxn ang="0">
                  <a:pos x="2" y="2"/>
                </a:cxn>
                <a:cxn ang="0">
                  <a:pos x="2" y="2"/>
                </a:cxn>
                <a:cxn ang="0">
                  <a:pos x="2" y="2"/>
                </a:cxn>
                <a:cxn ang="0">
                  <a:pos x="2" y="2"/>
                </a:cxn>
                <a:cxn ang="0">
                  <a:pos x="2" y="2"/>
                </a:cxn>
                <a:cxn ang="0">
                  <a:pos x="2" y="2"/>
                </a:cxn>
                <a:cxn ang="0">
                  <a:pos x="0" y="2"/>
                </a:cxn>
                <a:cxn ang="0">
                  <a:pos x="2" y="2"/>
                </a:cxn>
                <a:cxn ang="0">
                  <a:pos x="2" y="2"/>
                </a:cxn>
                <a:cxn ang="0">
                  <a:pos x="2" y="2"/>
                </a:cxn>
                <a:cxn ang="0">
                  <a:pos x="2" y="2"/>
                </a:cxn>
                <a:cxn ang="0">
                  <a:pos x="2" y="2"/>
                </a:cxn>
                <a:cxn ang="0">
                  <a:pos x="2" y="2"/>
                </a:cxn>
                <a:cxn ang="0">
                  <a:pos x="2" y="2"/>
                </a:cxn>
                <a:cxn ang="0">
                  <a:pos x="2" y="0"/>
                </a:cxn>
              </a:cxnLst>
              <a:rect l="0" t="0" r="0" b="0"/>
              <a:pathLst>
                <a:path w="164" h="268">
                  <a:moveTo>
                    <a:pt x="128" y="0"/>
                  </a:moveTo>
                  <a:cubicBezTo>
                    <a:pt x="123" y="16"/>
                    <a:pt x="120" y="23"/>
                    <a:pt x="104" y="28"/>
                  </a:cubicBezTo>
                  <a:cubicBezTo>
                    <a:pt x="102" y="35"/>
                    <a:pt x="97" y="57"/>
                    <a:pt x="88" y="64"/>
                  </a:cubicBezTo>
                  <a:cubicBezTo>
                    <a:pt x="75" y="75"/>
                    <a:pt x="51" y="74"/>
                    <a:pt x="36" y="84"/>
                  </a:cubicBezTo>
                  <a:cubicBezTo>
                    <a:pt x="33" y="88"/>
                    <a:pt x="32" y="93"/>
                    <a:pt x="28" y="96"/>
                  </a:cubicBezTo>
                  <a:cubicBezTo>
                    <a:pt x="25" y="99"/>
                    <a:pt x="17" y="96"/>
                    <a:pt x="16" y="100"/>
                  </a:cubicBezTo>
                  <a:cubicBezTo>
                    <a:pt x="14" y="110"/>
                    <a:pt x="18" y="121"/>
                    <a:pt x="20" y="132"/>
                  </a:cubicBezTo>
                  <a:cubicBezTo>
                    <a:pt x="22" y="140"/>
                    <a:pt x="28" y="156"/>
                    <a:pt x="28" y="156"/>
                  </a:cubicBezTo>
                  <a:cubicBezTo>
                    <a:pt x="13" y="166"/>
                    <a:pt x="6" y="183"/>
                    <a:pt x="0" y="200"/>
                  </a:cubicBezTo>
                  <a:cubicBezTo>
                    <a:pt x="3" y="210"/>
                    <a:pt x="19" y="254"/>
                    <a:pt x="28" y="260"/>
                  </a:cubicBezTo>
                  <a:cubicBezTo>
                    <a:pt x="35" y="264"/>
                    <a:pt x="52" y="268"/>
                    <a:pt x="52" y="268"/>
                  </a:cubicBezTo>
                  <a:cubicBezTo>
                    <a:pt x="85" y="261"/>
                    <a:pt x="79" y="244"/>
                    <a:pt x="88" y="216"/>
                  </a:cubicBezTo>
                  <a:cubicBezTo>
                    <a:pt x="91" y="207"/>
                    <a:pt x="99" y="200"/>
                    <a:pt x="104" y="192"/>
                  </a:cubicBezTo>
                  <a:cubicBezTo>
                    <a:pt x="116" y="174"/>
                    <a:pt x="121" y="136"/>
                    <a:pt x="128" y="116"/>
                  </a:cubicBezTo>
                  <a:cubicBezTo>
                    <a:pt x="131" y="108"/>
                    <a:pt x="134" y="79"/>
                    <a:pt x="140" y="76"/>
                  </a:cubicBezTo>
                  <a:cubicBezTo>
                    <a:pt x="147" y="72"/>
                    <a:pt x="156" y="73"/>
                    <a:pt x="164" y="72"/>
                  </a:cubicBezTo>
                  <a:cubicBezTo>
                    <a:pt x="158" y="19"/>
                    <a:pt x="161" y="33"/>
                    <a:pt x="128"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81" name="Freeform 45"/>
            <p:cNvSpPr/>
            <p:nvPr/>
          </p:nvSpPr>
          <p:spPr>
            <a:xfrm>
              <a:off x="2991" y="1083"/>
              <a:ext cx="49" cy="61"/>
            </a:xfrm>
            <a:custGeom>
              <a:avLst/>
              <a:gdLst/>
              <a:ahLst/>
              <a:cxnLst>
                <a:cxn ang="0">
                  <a:pos x="1" y="0"/>
                </a:cxn>
                <a:cxn ang="0">
                  <a:pos x="1" y="2"/>
                </a:cxn>
                <a:cxn ang="0">
                  <a:pos x="1" y="2"/>
                </a:cxn>
                <a:cxn ang="0">
                  <a:pos x="1" y="2"/>
                </a:cxn>
                <a:cxn ang="0">
                  <a:pos x="1" y="2"/>
                </a:cxn>
                <a:cxn ang="0">
                  <a:pos x="1" y="0"/>
                </a:cxn>
              </a:cxnLst>
              <a:rect l="0" t="0" r="0" b="0"/>
              <a:pathLst>
                <a:path w="66" h="81">
                  <a:moveTo>
                    <a:pt x="29" y="0"/>
                  </a:moveTo>
                  <a:cubicBezTo>
                    <a:pt x="0" y="10"/>
                    <a:pt x="20" y="38"/>
                    <a:pt x="25" y="60"/>
                  </a:cubicBezTo>
                  <a:cubicBezTo>
                    <a:pt x="26" y="65"/>
                    <a:pt x="26" y="72"/>
                    <a:pt x="29" y="76"/>
                  </a:cubicBezTo>
                  <a:cubicBezTo>
                    <a:pt x="32" y="79"/>
                    <a:pt x="37" y="79"/>
                    <a:pt x="41" y="80"/>
                  </a:cubicBezTo>
                  <a:cubicBezTo>
                    <a:pt x="46" y="79"/>
                    <a:pt x="55" y="81"/>
                    <a:pt x="57" y="76"/>
                  </a:cubicBezTo>
                  <a:cubicBezTo>
                    <a:pt x="66" y="53"/>
                    <a:pt x="45" y="16"/>
                    <a:pt x="29"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82" name="Freeform 46"/>
            <p:cNvSpPr/>
            <p:nvPr/>
          </p:nvSpPr>
          <p:spPr>
            <a:xfrm>
              <a:off x="3324" y="1149"/>
              <a:ext cx="111" cy="183"/>
            </a:xfrm>
            <a:custGeom>
              <a:avLst/>
              <a:gdLst/>
              <a:ahLst/>
              <a:cxnLst>
                <a:cxn ang="0">
                  <a:pos x="2" y="0"/>
                </a:cxn>
                <a:cxn ang="0">
                  <a:pos x="2" y="2"/>
                </a:cxn>
                <a:cxn ang="0">
                  <a:pos x="2" y="2"/>
                </a:cxn>
                <a:cxn ang="0">
                  <a:pos x="2" y="2"/>
                </a:cxn>
                <a:cxn ang="0">
                  <a:pos x="2" y="2"/>
                </a:cxn>
                <a:cxn ang="0">
                  <a:pos x="2" y="2"/>
                </a:cxn>
                <a:cxn ang="0">
                  <a:pos x="2" y="2"/>
                </a:cxn>
                <a:cxn ang="0">
                  <a:pos x="2" y="2"/>
                </a:cxn>
                <a:cxn ang="0">
                  <a:pos x="2" y="2"/>
                </a:cxn>
                <a:cxn ang="0">
                  <a:pos x="2" y="2"/>
                </a:cxn>
                <a:cxn ang="0">
                  <a:pos x="2" y="2"/>
                </a:cxn>
                <a:cxn ang="0">
                  <a:pos x="2" y="2"/>
                </a:cxn>
                <a:cxn ang="0">
                  <a:pos x="2" y="2"/>
                </a:cxn>
                <a:cxn ang="0">
                  <a:pos x="2" y="0"/>
                </a:cxn>
              </a:cxnLst>
              <a:rect l="0" t="0" r="0" b="0"/>
              <a:pathLst>
                <a:path w="148" h="244">
                  <a:moveTo>
                    <a:pt x="96" y="0"/>
                  </a:moveTo>
                  <a:cubicBezTo>
                    <a:pt x="86" y="29"/>
                    <a:pt x="70" y="55"/>
                    <a:pt x="60" y="84"/>
                  </a:cubicBezTo>
                  <a:cubicBezTo>
                    <a:pt x="57" y="92"/>
                    <a:pt x="43" y="87"/>
                    <a:pt x="36" y="92"/>
                  </a:cubicBezTo>
                  <a:cubicBezTo>
                    <a:pt x="28" y="97"/>
                    <a:pt x="12" y="108"/>
                    <a:pt x="12" y="108"/>
                  </a:cubicBezTo>
                  <a:cubicBezTo>
                    <a:pt x="0" y="144"/>
                    <a:pt x="30" y="158"/>
                    <a:pt x="40" y="188"/>
                  </a:cubicBezTo>
                  <a:cubicBezTo>
                    <a:pt x="44" y="200"/>
                    <a:pt x="45" y="213"/>
                    <a:pt x="52" y="224"/>
                  </a:cubicBezTo>
                  <a:cubicBezTo>
                    <a:pt x="55" y="228"/>
                    <a:pt x="56" y="233"/>
                    <a:pt x="60" y="236"/>
                  </a:cubicBezTo>
                  <a:cubicBezTo>
                    <a:pt x="67" y="240"/>
                    <a:pt x="84" y="244"/>
                    <a:pt x="84" y="244"/>
                  </a:cubicBezTo>
                  <a:cubicBezTo>
                    <a:pt x="111" y="235"/>
                    <a:pt x="103" y="218"/>
                    <a:pt x="96" y="196"/>
                  </a:cubicBezTo>
                  <a:cubicBezTo>
                    <a:pt x="100" y="183"/>
                    <a:pt x="124" y="168"/>
                    <a:pt x="124" y="168"/>
                  </a:cubicBezTo>
                  <a:cubicBezTo>
                    <a:pt x="148" y="132"/>
                    <a:pt x="123" y="101"/>
                    <a:pt x="112" y="68"/>
                  </a:cubicBezTo>
                  <a:cubicBezTo>
                    <a:pt x="140" y="59"/>
                    <a:pt x="133" y="68"/>
                    <a:pt x="140" y="48"/>
                  </a:cubicBezTo>
                  <a:cubicBezTo>
                    <a:pt x="136" y="35"/>
                    <a:pt x="112" y="20"/>
                    <a:pt x="112" y="20"/>
                  </a:cubicBezTo>
                  <a:cubicBezTo>
                    <a:pt x="102" y="5"/>
                    <a:pt x="107" y="11"/>
                    <a:pt x="96"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83" name="Freeform 47"/>
            <p:cNvSpPr/>
            <p:nvPr/>
          </p:nvSpPr>
          <p:spPr>
            <a:xfrm>
              <a:off x="3230" y="1092"/>
              <a:ext cx="72" cy="137"/>
            </a:xfrm>
            <a:custGeom>
              <a:avLst/>
              <a:gdLst/>
              <a:ahLst/>
              <a:cxnLst>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Lst>
              <a:rect l="0" t="0" r="0" b="0"/>
              <a:pathLst>
                <a:path w="96" h="183">
                  <a:moveTo>
                    <a:pt x="48" y="2"/>
                  </a:moveTo>
                  <a:cubicBezTo>
                    <a:pt x="47" y="4"/>
                    <a:pt x="49" y="25"/>
                    <a:pt x="51" y="35"/>
                  </a:cubicBezTo>
                  <a:cubicBezTo>
                    <a:pt x="53" y="45"/>
                    <a:pt x="58" y="53"/>
                    <a:pt x="60" y="62"/>
                  </a:cubicBezTo>
                  <a:cubicBezTo>
                    <a:pt x="62" y="71"/>
                    <a:pt x="61" y="85"/>
                    <a:pt x="62" y="92"/>
                  </a:cubicBezTo>
                  <a:cubicBezTo>
                    <a:pt x="63" y="99"/>
                    <a:pt x="67" y="99"/>
                    <a:pt x="68" y="105"/>
                  </a:cubicBezTo>
                  <a:cubicBezTo>
                    <a:pt x="69" y="111"/>
                    <a:pt x="73" y="128"/>
                    <a:pt x="71" y="126"/>
                  </a:cubicBezTo>
                  <a:cubicBezTo>
                    <a:pt x="69" y="124"/>
                    <a:pt x="63" y="101"/>
                    <a:pt x="57" y="93"/>
                  </a:cubicBezTo>
                  <a:cubicBezTo>
                    <a:pt x="51" y="85"/>
                    <a:pt x="44" y="80"/>
                    <a:pt x="35" y="78"/>
                  </a:cubicBezTo>
                  <a:cubicBezTo>
                    <a:pt x="26" y="76"/>
                    <a:pt x="10" y="79"/>
                    <a:pt x="5" y="83"/>
                  </a:cubicBezTo>
                  <a:cubicBezTo>
                    <a:pt x="0" y="87"/>
                    <a:pt x="2" y="97"/>
                    <a:pt x="8" y="102"/>
                  </a:cubicBezTo>
                  <a:cubicBezTo>
                    <a:pt x="14" y="107"/>
                    <a:pt x="33" y="109"/>
                    <a:pt x="41" y="114"/>
                  </a:cubicBezTo>
                  <a:cubicBezTo>
                    <a:pt x="49" y="119"/>
                    <a:pt x="52" y="132"/>
                    <a:pt x="57" y="135"/>
                  </a:cubicBezTo>
                  <a:cubicBezTo>
                    <a:pt x="62" y="138"/>
                    <a:pt x="68" y="133"/>
                    <a:pt x="71" y="135"/>
                  </a:cubicBezTo>
                  <a:cubicBezTo>
                    <a:pt x="74" y="137"/>
                    <a:pt x="74" y="143"/>
                    <a:pt x="78" y="150"/>
                  </a:cubicBezTo>
                  <a:cubicBezTo>
                    <a:pt x="82" y="157"/>
                    <a:pt x="96" y="183"/>
                    <a:pt x="96" y="179"/>
                  </a:cubicBezTo>
                  <a:cubicBezTo>
                    <a:pt x="96" y="175"/>
                    <a:pt x="84" y="140"/>
                    <a:pt x="81" y="126"/>
                  </a:cubicBezTo>
                  <a:cubicBezTo>
                    <a:pt x="78" y="112"/>
                    <a:pt x="82" y="104"/>
                    <a:pt x="80" y="93"/>
                  </a:cubicBezTo>
                  <a:cubicBezTo>
                    <a:pt x="78" y="82"/>
                    <a:pt x="74" y="72"/>
                    <a:pt x="71" y="63"/>
                  </a:cubicBezTo>
                  <a:cubicBezTo>
                    <a:pt x="68" y="54"/>
                    <a:pt x="65" y="48"/>
                    <a:pt x="63" y="41"/>
                  </a:cubicBezTo>
                  <a:cubicBezTo>
                    <a:pt x="61" y="34"/>
                    <a:pt x="59" y="26"/>
                    <a:pt x="57" y="20"/>
                  </a:cubicBezTo>
                  <a:cubicBezTo>
                    <a:pt x="55" y="14"/>
                    <a:pt x="49" y="0"/>
                    <a:pt x="48" y="2"/>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84" name="Freeform 48"/>
            <p:cNvSpPr/>
            <p:nvPr/>
          </p:nvSpPr>
          <p:spPr>
            <a:xfrm>
              <a:off x="3279" y="1202"/>
              <a:ext cx="40" cy="131"/>
            </a:xfrm>
            <a:custGeom>
              <a:avLst/>
              <a:gdLst/>
              <a:ahLst/>
              <a:cxnLst>
                <a:cxn ang="0">
                  <a:pos x="1" y="0"/>
                </a:cxn>
                <a:cxn ang="0">
                  <a:pos x="0" y="1"/>
                </a:cxn>
                <a:cxn ang="0">
                  <a:pos x="1" y="1"/>
                </a:cxn>
                <a:cxn ang="0">
                  <a:pos x="1" y="1"/>
                </a:cxn>
                <a:cxn ang="0">
                  <a:pos x="1" y="1"/>
                </a:cxn>
                <a:cxn ang="0">
                  <a:pos x="1" y="1"/>
                </a:cxn>
                <a:cxn ang="0">
                  <a:pos x="1" y="1"/>
                </a:cxn>
                <a:cxn ang="0">
                  <a:pos x="1" y="1"/>
                </a:cxn>
                <a:cxn ang="0">
                  <a:pos x="1" y="1"/>
                </a:cxn>
                <a:cxn ang="0">
                  <a:pos x="1" y="1"/>
                </a:cxn>
                <a:cxn ang="0">
                  <a:pos x="1" y="1"/>
                </a:cxn>
                <a:cxn ang="0">
                  <a:pos x="1" y="0"/>
                </a:cxn>
              </a:cxnLst>
              <a:rect l="0" t="0" r="0" b="0"/>
              <a:pathLst>
                <a:path w="54" h="175">
                  <a:moveTo>
                    <a:pt x="6" y="0"/>
                  </a:moveTo>
                  <a:lnTo>
                    <a:pt x="0" y="25"/>
                  </a:lnTo>
                  <a:cubicBezTo>
                    <a:pt x="3" y="48"/>
                    <a:pt x="3" y="40"/>
                    <a:pt x="9" y="54"/>
                  </a:cubicBezTo>
                  <a:cubicBezTo>
                    <a:pt x="10" y="66"/>
                    <a:pt x="12" y="83"/>
                    <a:pt x="18" y="94"/>
                  </a:cubicBezTo>
                  <a:cubicBezTo>
                    <a:pt x="21" y="109"/>
                    <a:pt x="25" y="117"/>
                    <a:pt x="34" y="129"/>
                  </a:cubicBezTo>
                  <a:cubicBezTo>
                    <a:pt x="35" y="143"/>
                    <a:pt x="35" y="171"/>
                    <a:pt x="54" y="175"/>
                  </a:cubicBezTo>
                  <a:cubicBezTo>
                    <a:pt x="52" y="133"/>
                    <a:pt x="53" y="141"/>
                    <a:pt x="40" y="115"/>
                  </a:cubicBezTo>
                  <a:cubicBezTo>
                    <a:pt x="39" y="108"/>
                    <a:pt x="37" y="100"/>
                    <a:pt x="34" y="93"/>
                  </a:cubicBezTo>
                  <a:cubicBezTo>
                    <a:pt x="33" y="82"/>
                    <a:pt x="30" y="72"/>
                    <a:pt x="28" y="61"/>
                  </a:cubicBezTo>
                  <a:cubicBezTo>
                    <a:pt x="28" y="58"/>
                    <a:pt x="28" y="50"/>
                    <a:pt x="25" y="46"/>
                  </a:cubicBezTo>
                  <a:cubicBezTo>
                    <a:pt x="22" y="43"/>
                    <a:pt x="16" y="37"/>
                    <a:pt x="16" y="37"/>
                  </a:cubicBezTo>
                  <a:cubicBezTo>
                    <a:pt x="14" y="25"/>
                    <a:pt x="13" y="9"/>
                    <a:pt x="6"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85" name="Freeform 49"/>
            <p:cNvSpPr/>
            <p:nvPr/>
          </p:nvSpPr>
          <p:spPr>
            <a:xfrm>
              <a:off x="3324" y="1339"/>
              <a:ext cx="65" cy="54"/>
            </a:xfrm>
            <a:custGeom>
              <a:avLst/>
              <a:gdLst/>
              <a:ahLst/>
              <a:cxnLst>
                <a:cxn ang="0">
                  <a:pos x="2" y="0"/>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0"/>
                </a:cxn>
                <a:cxn ang="0">
                  <a:pos x="2" y="0"/>
                </a:cxn>
              </a:cxnLst>
              <a:rect l="0" t="0" r="0" b="0"/>
              <a:pathLst>
                <a:path w="86" h="73">
                  <a:moveTo>
                    <a:pt x="2" y="0"/>
                  </a:moveTo>
                  <a:cubicBezTo>
                    <a:pt x="3" y="17"/>
                    <a:pt x="0" y="23"/>
                    <a:pt x="8" y="34"/>
                  </a:cubicBezTo>
                  <a:cubicBezTo>
                    <a:pt x="10" y="43"/>
                    <a:pt x="14" y="42"/>
                    <a:pt x="23" y="43"/>
                  </a:cubicBezTo>
                  <a:cubicBezTo>
                    <a:pt x="30" y="47"/>
                    <a:pt x="40" y="48"/>
                    <a:pt x="48" y="49"/>
                  </a:cubicBezTo>
                  <a:cubicBezTo>
                    <a:pt x="53" y="51"/>
                    <a:pt x="57" y="54"/>
                    <a:pt x="62" y="57"/>
                  </a:cubicBezTo>
                  <a:cubicBezTo>
                    <a:pt x="66" y="62"/>
                    <a:pt x="68" y="64"/>
                    <a:pt x="74" y="66"/>
                  </a:cubicBezTo>
                  <a:cubicBezTo>
                    <a:pt x="78" y="72"/>
                    <a:pt x="79" y="73"/>
                    <a:pt x="86" y="69"/>
                  </a:cubicBezTo>
                  <a:cubicBezTo>
                    <a:pt x="83" y="53"/>
                    <a:pt x="80" y="52"/>
                    <a:pt x="72" y="39"/>
                  </a:cubicBezTo>
                  <a:cubicBezTo>
                    <a:pt x="68" y="34"/>
                    <a:pt x="63" y="22"/>
                    <a:pt x="63" y="22"/>
                  </a:cubicBezTo>
                  <a:cubicBezTo>
                    <a:pt x="52" y="26"/>
                    <a:pt x="48" y="26"/>
                    <a:pt x="36" y="24"/>
                  </a:cubicBezTo>
                  <a:cubicBezTo>
                    <a:pt x="24" y="15"/>
                    <a:pt x="43" y="29"/>
                    <a:pt x="24" y="19"/>
                  </a:cubicBezTo>
                  <a:cubicBezTo>
                    <a:pt x="15" y="15"/>
                    <a:pt x="16" y="2"/>
                    <a:pt x="6" y="0"/>
                  </a:cubicBezTo>
                  <a:cubicBezTo>
                    <a:pt x="1" y="4"/>
                    <a:pt x="2" y="5"/>
                    <a:pt x="2"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86" name="Freeform 50"/>
            <p:cNvSpPr/>
            <p:nvPr/>
          </p:nvSpPr>
          <p:spPr>
            <a:xfrm>
              <a:off x="3428" y="1244"/>
              <a:ext cx="83" cy="117"/>
            </a:xfrm>
            <a:custGeom>
              <a:avLst/>
              <a:gdLst/>
              <a:ahLst/>
              <a:cxnLst>
                <a:cxn ang="0">
                  <a:pos x="1" y="0"/>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0"/>
                </a:cxn>
              </a:cxnLst>
              <a:rect l="0" t="0" r="0" b="0"/>
              <a:pathLst>
                <a:path w="111" h="156">
                  <a:moveTo>
                    <a:pt x="98" y="0"/>
                  </a:moveTo>
                  <a:cubicBezTo>
                    <a:pt x="75" y="2"/>
                    <a:pt x="87" y="8"/>
                    <a:pt x="75" y="10"/>
                  </a:cubicBezTo>
                  <a:cubicBezTo>
                    <a:pt x="72" y="10"/>
                    <a:pt x="25" y="3"/>
                    <a:pt x="23" y="15"/>
                  </a:cubicBezTo>
                  <a:cubicBezTo>
                    <a:pt x="25" y="26"/>
                    <a:pt x="23" y="27"/>
                    <a:pt x="14" y="33"/>
                  </a:cubicBezTo>
                  <a:cubicBezTo>
                    <a:pt x="15" y="43"/>
                    <a:pt x="20" y="54"/>
                    <a:pt x="11" y="61"/>
                  </a:cubicBezTo>
                  <a:cubicBezTo>
                    <a:pt x="8" y="68"/>
                    <a:pt x="10" y="69"/>
                    <a:pt x="14" y="75"/>
                  </a:cubicBezTo>
                  <a:cubicBezTo>
                    <a:pt x="16" y="84"/>
                    <a:pt x="12" y="86"/>
                    <a:pt x="3" y="88"/>
                  </a:cubicBezTo>
                  <a:cubicBezTo>
                    <a:pt x="1" y="99"/>
                    <a:pt x="0" y="106"/>
                    <a:pt x="14" y="109"/>
                  </a:cubicBezTo>
                  <a:cubicBezTo>
                    <a:pt x="21" y="112"/>
                    <a:pt x="20" y="118"/>
                    <a:pt x="23" y="124"/>
                  </a:cubicBezTo>
                  <a:cubicBezTo>
                    <a:pt x="25" y="133"/>
                    <a:pt x="23" y="139"/>
                    <a:pt x="15" y="144"/>
                  </a:cubicBezTo>
                  <a:cubicBezTo>
                    <a:pt x="17" y="150"/>
                    <a:pt x="18" y="153"/>
                    <a:pt x="24" y="156"/>
                  </a:cubicBezTo>
                  <a:cubicBezTo>
                    <a:pt x="31" y="154"/>
                    <a:pt x="36" y="148"/>
                    <a:pt x="42" y="144"/>
                  </a:cubicBezTo>
                  <a:cubicBezTo>
                    <a:pt x="41" y="128"/>
                    <a:pt x="33" y="103"/>
                    <a:pt x="50" y="93"/>
                  </a:cubicBezTo>
                  <a:cubicBezTo>
                    <a:pt x="52" y="105"/>
                    <a:pt x="46" y="116"/>
                    <a:pt x="56" y="126"/>
                  </a:cubicBezTo>
                  <a:cubicBezTo>
                    <a:pt x="57" y="134"/>
                    <a:pt x="58" y="141"/>
                    <a:pt x="65" y="145"/>
                  </a:cubicBezTo>
                  <a:cubicBezTo>
                    <a:pt x="70" y="134"/>
                    <a:pt x="64" y="123"/>
                    <a:pt x="62" y="112"/>
                  </a:cubicBezTo>
                  <a:cubicBezTo>
                    <a:pt x="65" y="97"/>
                    <a:pt x="55" y="81"/>
                    <a:pt x="72" y="73"/>
                  </a:cubicBezTo>
                  <a:cubicBezTo>
                    <a:pt x="79" y="64"/>
                    <a:pt x="75" y="59"/>
                    <a:pt x="69" y="51"/>
                  </a:cubicBezTo>
                  <a:cubicBezTo>
                    <a:pt x="61" y="52"/>
                    <a:pt x="61" y="56"/>
                    <a:pt x="54" y="60"/>
                  </a:cubicBezTo>
                  <a:cubicBezTo>
                    <a:pt x="37" y="57"/>
                    <a:pt x="43" y="60"/>
                    <a:pt x="35" y="54"/>
                  </a:cubicBezTo>
                  <a:cubicBezTo>
                    <a:pt x="31" y="45"/>
                    <a:pt x="28" y="39"/>
                    <a:pt x="41" y="36"/>
                  </a:cubicBezTo>
                  <a:cubicBezTo>
                    <a:pt x="49" y="32"/>
                    <a:pt x="53" y="33"/>
                    <a:pt x="62" y="34"/>
                  </a:cubicBezTo>
                  <a:cubicBezTo>
                    <a:pt x="67" y="36"/>
                    <a:pt x="73" y="36"/>
                    <a:pt x="78" y="39"/>
                  </a:cubicBezTo>
                  <a:cubicBezTo>
                    <a:pt x="85" y="36"/>
                    <a:pt x="90" y="31"/>
                    <a:pt x="98" y="30"/>
                  </a:cubicBezTo>
                  <a:cubicBezTo>
                    <a:pt x="104" y="26"/>
                    <a:pt x="107" y="19"/>
                    <a:pt x="111" y="13"/>
                  </a:cubicBezTo>
                  <a:cubicBezTo>
                    <a:pt x="107" y="8"/>
                    <a:pt x="102" y="4"/>
                    <a:pt x="98"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87" name="Freeform 51"/>
            <p:cNvSpPr/>
            <p:nvPr/>
          </p:nvSpPr>
          <p:spPr>
            <a:xfrm>
              <a:off x="3400" y="826"/>
              <a:ext cx="22" cy="71"/>
            </a:xfrm>
            <a:custGeom>
              <a:avLst/>
              <a:gdLst/>
              <a:ahLst/>
              <a:cxnLst>
                <a:cxn ang="0">
                  <a:pos x="1" y="0"/>
                </a:cxn>
                <a:cxn ang="0">
                  <a:pos x="0" y="2"/>
                </a:cxn>
                <a:cxn ang="0">
                  <a:pos x="1" y="2"/>
                </a:cxn>
                <a:cxn ang="0">
                  <a:pos x="1" y="2"/>
                </a:cxn>
                <a:cxn ang="0">
                  <a:pos x="1" y="2"/>
                </a:cxn>
                <a:cxn ang="0">
                  <a:pos x="1" y="2"/>
                </a:cxn>
                <a:cxn ang="0">
                  <a:pos x="1" y="2"/>
                </a:cxn>
                <a:cxn ang="0">
                  <a:pos x="1" y="0"/>
                </a:cxn>
              </a:cxnLst>
              <a:rect l="0" t="0" r="0" b="0"/>
              <a:pathLst>
                <a:path w="30" h="94">
                  <a:moveTo>
                    <a:pt x="12" y="0"/>
                  </a:moveTo>
                  <a:cubicBezTo>
                    <a:pt x="9" y="6"/>
                    <a:pt x="4" y="11"/>
                    <a:pt x="0" y="16"/>
                  </a:cubicBezTo>
                  <a:cubicBezTo>
                    <a:pt x="1" y="23"/>
                    <a:pt x="3" y="30"/>
                    <a:pt x="6" y="37"/>
                  </a:cubicBezTo>
                  <a:cubicBezTo>
                    <a:pt x="3" y="45"/>
                    <a:pt x="4" y="53"/>
                    <a:pt x="1" y="61"/>
                  </a:cubicBezTo>
                  <a:cubicBezTo>
                    <a:pt x="3" y="81"/>
                    <a:pt x="2" y="83"/>
                    <a:pt x="16" y="94"/>
                  </a:cubicBezTo>
                  <a:cubicBezTo>
                    <a:pt x="24" y="92"/>
                    <a:pt x="27" y="90"/>
                    <a:pt x="30" y="82"/>
                  </a:cubicBezTo>
                  <a:cubicBezTo>
                    <a:pt x="28" y="73"/>
                    <a:pt x="26" y="69"/>
                    <a:pt x="22" y="61"/>
                  </a:cubicBezTo>
                  <a:cubicBezTo>
                    <a:pt x="19" y="40"/>
                    <a:pt x="18" y="20"/>
                    <a:pt x="12"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88" name="Freeform 52"/>
            <p:cNvSpPr/>
            <p:nvPr/>
          </p:nvSpPr>
          <p:spPr>
            <a:xfrm>
              <a:off x="3414" y="945"/>
              <a:ext cx="61" cy="118"/>
            </a:xfrm>
            <a:custGeom>
              <a:avLst/>
              <a:gdLst/>
              <a:ahLst/>
              <a:cxnLst>
                <a:cxn ang="0">
                  <a:pos x="2" y="1"/>
                </a:cxn>
                <a:cxn ang="0">
                  <a:pos x="0"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Lst>
              <a:rect l="0" t="0" r="0" b="0"/>
              <a:pathLst>
                <a:path w="81" h="158">
                  <a:moveTo>
                    <a:pt x="12" y="2"/>
                  </a:moveTo>
                  <a:cubicBezTo>
                    <a:pt x="8" y="8"/>
                    <a:pt x="3" y="13"/>
                    <a:pt x="0" y="20"/>
                  </a:cubicBezTo>
                  <a:cubicBezTo>
                    <a:pt x="5" y="31"/>
                    <a:pt x="6" y="35"/>
                    <a:pt x="8" y="49"/>
                  </a:cubicBezTo>
                  <a:cubicBezTo>
                    <a:pt x="7" y="69"/>
                    <a:pt x="4" y="87"/>
                    <a:pt x="6" y="107"/>
                  </a:cubicBezTo>
                  <a:cubicBezTo>
                    <a:pt x="8" y="106"/>
                    <a:pt x="14" y="101"/>
                    <a:pt x="17" y="103"/>
                  </a:cubicBezTo>
                  <a:cubicBezTo>
                    <a:pt x="20" y="105"/>
                    <a:pt x="17" y="112"/>
                    <a:pt x="20" y="115"/>
                  </a:cubicBezTo>
                  <a:cubicBezTo>
                    <a:pt x="22" y="118"/>
                    <a:pt x="29" y="122"/>
                    <a:pt x="29" y="122"/>
                  </a:cubicBezTo>
                  <a:cubicBezTo>
                    <a:pt x="29" y="133"/>
                    <a:pt x="27" y="158"/>
                    <a:pt x="38" y="140"/>
                  </a:cubicBezTo>
                  <a:cubicBezTo>
                    <a:pt x="39" y="133"/>
                    <a:pt x="41" y="131"/>
                    <a:pt x="48" y="128"/>
                  </a:cubicBezTo>
                  <a:cubicBezTo>
                    <a:pt x="55" y="130"/>
                    <a:pt x="59" y="133"/>
                    <a:pt x="65" y="134"/>
                  </a:cubicBezTo>
                  <a:cubicBezTo>
                    <a:pt x="81" y="131"/>
                    <a:pt x="76" y="112"/>
                    <a:pt x="63" y="109"/>
                  </a:cubicBezTo>
                  <a:cubicBezTo>
                    <a:pt x="58" y="107"/>
                    <a:pt x="53" y="106"/>
                    <a:pt x="48" y="104"/>
                  </a:cubicBezTo>
                  <a:cubicBezTo>
                    <a:pt x="45" y="100"/>
                    <a:pt x="42" y="95"/>
                    <a:pt x="39" y="91"/>
                  </a:cubicBezTo>
                  <a:cubicBezTo>
                    <a:pt x="38" y="85"/>
                    <a:pt x="36" y="79"/>
                    <a:pt x="33" y="73"/>
                  </a:cubicBezTo>
                  <a:cubicBezTo>
                    <a:pt x="31" y="64"/>
                    <a:pt x="33" y="58"/>
                    <a:pt x="41" y="53"/>
                  </a:cubicBezTo>
                  <a:cubicBezTo>
                    <a:pt x="48" y="44"/>
                    <a:pt x="47" y="38"/>
                    <a:pt x="35" y="35"/>
                  </a:cubicBezTo>
                  <a:cubicBezTo>
                    <a:pt x="36" y="28"/>
                    <a:pt x="39" y="26"/>
                    <a:pt x="42" y="20"/>
                  </a:cubicBezTo>
                  <a:cubicBezTo>
                    <a:pt x="41" y="13"/>
                    <a:pt x="35" y="8"/>
                    <a:pt x="29" y="4"/>
                  </a:cubicBezTo>
                  <a:cubicBezTo>
                    <a:pt x="25" y="9"/>
                    <a:pt x="23" y="13"/>
                    <a:pt x="18" y="7"/>
                  </a:cubicBezTo>
                  <a:cubicBezTo>
                    <a:pt x="17" y="0"/>
                    <a:pt x="19" y="2"/>
                    <a:pt x="12" y="2"/>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89" name="Freeform 53"/>
            <p:cNvSpPr/>
            <p:nvPr/>
          </p:nvSpPr>
          <p:spPr>
            <a:xfrm>
              <a:off x="3457" y="1101"/>
              <a:ext cx="64" cy="79"/>
            </a:xfrm>
            <a:custGeom>
              <a:avLst/>
              <a:gdLst/>
              <a:ahLst/>
              <a:cxnLst>
                <a:cxn ang="0">
                  <a:pos x="2" y="0"/>
                </a:cxn>
                <a:cxn ang="0">
                  <a:pos x="2" y="2"/>
                </a:cxn>
                <a:cxn ang="0">
                  <a:pos x="2" y="2"/>
                </a:cxn>
                <a:cxn ang="0">
                  <a:pos x="2" y="2"/>
                </a:cxn>
                <a:cxn ang="0">
                  <a:pos x="2" y="2"/>
                </a:cxn>
                <a:cxn ang="0">
                  <a:pos x="2" y="2"/>
                </a:cxn>
                <a:cxn ang="0">
                  <a:pos x="2" y="2"/>
                </a:cxn>
                <a:cxn ang="0">
                  <a:pos x="2" y="2"/>
                </a:cxn>
                <a:cxn ang="0">
                  <a:pos x="2" y="2"/>
                </a:cxn>
                <a:cxn ang="0">
                  <a:pos x="2" y="2"/>
                </a:cxn>
                <a:cxn ang="0">
                  <a:pos x="2" y="2"/>
                </a:cxn>
                <a:cxn ang="0">
                  <a:pos x="2" y="2"/>
                </a:cxn>
                <a:cxn ang="0">
                  <a:pos x="2" y="2"/>
                </a:cxn>
                <a:cxn ang="0">
                  <a:pos x="2" y="0"/>
                </a:cxn>
              </a:cxnLst>
              <a:rect l="0" t="0" r="0" b="0"/>
              <a:pathLst>
                <a:path w="85" h="105">
                  <a:moveTo>
                    <a:pt x="52" y="0"/>
                  </a:moveTo>
                  <a:cubicBezTo>
                    <a:pt x="50" y="6"/>
                    <a:pt x="47" y="12"/>
                    <a:pt x="44" y="18"/>
                  </a:cubicBezTo>
                  <a:cubicBezTo>
                    <a:pt x="43" y="28"/>
                    <a:pt x="42" y="28"/>
                    <a:pt x="32" y="30"/>
                  </a:cubicBezTo>
                  <a:cubicBezTo>
                    <a:pt x="27" y="33"/>
                    <a:pt x="21" y="33"/>
                    <a:pt x="16" y="35"/>
                  </a:cubicBezTo>
                  <a:cubicBezTo>
                    <a:pt x="13" y="39"/>
                    <a:pt x="11" y="44"/>
                    <a:pt x="8" y="48"/>
                  </a:cubicBezTo>
                  <a:cubicBezTo>
                    <a:pt x="4" y="66"/>
                    <a:pt x="0" y="42"/>
                    <a:pt x="4" y="74"/>
                  </a:cubicBezTo>
                  <a:cubicBezTo>
                    <a:pt x="7" y="73"/>
                    <a:pt x="10" y="73"/>
                    <a:pt x="13" y="71"/>
                  </a:cubicBezTo>
                  <a:cubicBezTo>
                    <a:pt x="19" y="67"/>
                    <a:pt x="17" y="64"/>
                    <a:pt x="25" y="62"/>
                  </a:cubicBezTo>
                  <a:cubicBezTo>
                    <a:pt x="32" y="59"/>
                    <a:pt x="31" y="64"/>
                    <a:pt x="34" y="69"/>
                  </a:cubicBezTo>
                  <a:cubicBezTo>
                    <a:pt x="37" y="82"/>
                    <a:pt x="44" y="96"/>
                    <a:pt x="58" y="99"/>
                  </a:cubicBezTo>
                  <a:cubicBezTo>
                    <a:pt x="70" y="105"/>
                    <a:pt x="60" y="78"/>
                    <a:pt x="71" y="72"/>
                  </a:cubicBezTo>
                  <a:cubicBezTo>
                    <a:pt x="78" y="74"/>
                    <a:pt x="80" y="74"/>
                    <a:pt x="85" y="68"/>
                  </a:cubicBezTo>
                  <a:cubicBezTo>
                    <a:pt x="82" y="56"/>
                    <a:pt x="80" y="49"/>
                    <a:pt x="74" y="39"/>
                  </a:cubicBezTo>
                  <a:cubicBezTo>
                    <a:pt x="73" y="6"/>
                    <a:pt x="80" y="6"/>
                    <a:pt x="52"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90" name="Freeform 54"/>
            <p:cNvSpPr/>
            <p:nvPr/>
          </p:nvSpPr>
          <p:spPr>
            <a:xfrm>
              <a:off x="3533" y="1242"/>
              <a:ext cx="29" cy="49"/>
            </a:xfrm>
            <a:custGeom>
              <a:avLst/>
              <a:gdLst/>
              <a:ahLst/>
              <a:cxnLst>
                <a:cxn ang="0">
                  <a:pos x="2" y="1"/>
                </a:cxn>
                <a:cxn ang="0">
                  <a:pos x="2" y="1"/>
                </a:cxn>
                <a:cxn ang="0">
                  <a:pos x="2" y="1"/>
                </a:cxn>
                <a:cxn ang="0">
                  <a:pos x="2" y="1"/>
                </a:cxn>
                <a:cxn ang="0">
                  <a:pos x="2" y="1"/>
                </a:cxn>
                <a:cxn ang="0">
                  <a:pos x="2" y="1"/>
                </a:cxn>
                <a:cxn ang="0">
                  <a:pos x="2" y="1"/>
                </a:cxn>
                <a:cxn ang="0">
                  <a:pos x="2" y="1"/>
                </a:cxn>
                <a:cxn ang="0">
                  <a:pos x="2" y="1"/>
                </a:cxn>
              </a:cxnLst>
              <a:rect l="0" t="0" r="0" b="0"/>
              <a:pathLst>
                <a:path w="38" h="66">
                  <a:moveTo>
                    <a:pt x="6" y="27"/>
                  </a:moveTo>
                  <a:cubicBezTo>
                    <a:pt x="8" y="52"/>
                    <a:pt x="5" y="58"/>
                    <a:pt x="26" y="66"/>
                  </a:cubicBezTo>
                  <a:cubicBezTo>
                    <a:pt x="36" y="63"/>
                    <a:pt x="33" y="61"/>
                    <a:pt x="30" y="52"/>
                  </a:cubicBezTo>
                  <a:cubicBezTo>
                    <a:pt x="28" y="41"/>
                    <a:pt x="34" y="49"/>
                    <a:pt x="38" y="40"/>
                  </a:cubicBezTo>
                  <a:cubicBezTo>
                    <a:pt x="34" y="35"/>
                    <a:pt x="33" y="30"/>
                    <a:pt x="30" y="25"/>
                  </a:cubicBezTo>
                  <a:cubicBezTo>
                    <a:pt x="29" y="14"/>
                    <a:pt x="30" y="0"/>
                    <a:pt x="20" y="13"/>
                  </a:cubicBezTo>
                  <a:cubicBezTo>
                    <a:pt x="14" y="9"/>
                    <a:pt x="12" y="8"/>
                    <a:pt x="11" y="1"/>
                  </a:cubicBezTo>
                  <a:cubicBezTo>
                    <a:pt x="5" y="4"/>
                    <a:pt x="3" y="5"/>
                    <a:pt x="2" y="12"/>
                  </a:cubicBezTo>
                  <a:cubicBezTo>
                    <a:pt x="3" y="25"/>
                    <a:pt x="0" y="21"/>
                    <a:pt x="6" y="27"/>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91" name="Freeform 55"/>
            <p:cNvSpPr/>
            <p:nvPr/>
          </p:nvSpPr>
          <p:spPr>
            <a:xfrm>
              <a:off x="3517" y="1324"/>
              <a:ext cx="18" cy="17"/>
            </a:xfrm>
            <a:custGeom>
              <a:avLst/>
              <a:gdLst/>
              <a:ahLst/>
              <a:cxnLst>
                <a:cxn ang="0">
                  <a:pos x="0" y="0"/>
                </a:cxn>
                <a:cxn ang="0">
                  <a:pos x="2" y="1"/>
                </a:cxn>
                <a:cxn ang="0">
                  <a:pos x="2" y="1"/>
                </a:cxn>
                <a:cxn ang="0">
                  <a:pos x="0" y="0"/>
                </a:cxn>
              </a:cxnLst>
              <a:rect l="0" t="0" r="0" b="0"/>
              <a:pathLst>
                <a:path w="24" h="23">
                  <a:moveTo>
                    <a:pt x="0" y="0"/>
                  </a:moveTo>
                  <a:cubicBezTo>
                    <a:pt x="1" y="8"/>
                    <a:pt x="3" y="16"/>
                    <a:pt x="6" y="23"/>
                  </a:cubicBezTo>
                  <a:cubicBezTo>
                    <a:pt x="19" y="20"/>
                    <a:pt x="19" y="22"/>
                    <a:pt x="24" y="11"/>
                  </a:cubicBezTo>
                  <a:cubicBezTo>
                    <a:pt x="20" y="0"/>
                    <a:pt x="4" y="8"/>
                    <a:pt x="0"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92" name="Freeform 56"/>
            <p:cNvSpPr/>
            <p:nvPr/>
          </p:nvSpPr>
          <p:spPr>
            <a:xfrm>
              <a:off x="3544" y="1314"/>
              <a:ext cx="45" cy="37"/>
            </a:xfrm>
            <a:custGeom>
              <a:avLst/>
              <a:gdLst/>
              <a:ahLst/>
              <a:cxnLst>
                <a:cxn ang="0">
                  <a:pos x="2" y="0"/>
                </a:cxn>
                <a:cxn ang="0">
                  <a:pos x="0" y="2"/>
                </a:cxn>
                <a:cxn ang="0">
                  <a:pos x="2" y="2"/>
                </a:cxn>
                <a:cxn ang="0">
                  <a:pos x="2" y="2"/>
                </a:cxn>
                <a:cxn ang="0">
                  <a:pos x="2" y="2"/>
                </a:cxn>
                <a:cxn ang="0">
                  <a:pos x="2" y="2"/>
                </a:cxn>
                <a:cxn ang="0">
                  <a:pos x="2" y="2"/>
                </a:cxn>
                <a:cxn ang="0">
                  <a:pos x="2" y="2"/>
                </a:cxn>
                <a:cxn ang="0">
                  <a:pos x="2" y="0"/>
                </a:cxn>
              </a:cxnLst>
              <a:rect l="0" t="0" r="0" b="0"/>
              <a:pathLst>
                <a:path w="60" h="49">
                  <a:moveTo>
                    <a:pt x="9" y="0"/>
                  </a:moveTo>
                  <a:cubicBezTo>
                    <a:pt x="8" y="7"/>
                    <a:pt x="0" y="18"/>
                    <a:pt x="0" y="18"/>
                  </a:cubicBezTo>
                  <a:cubicBezTo>
                    <a:pt x="2" y="36"/>
                    <a:pt x="9" y="31"/>
                    <a:pt x="28" y="33"/>
                  </a:cubicBezTo>
                  <a:cubicBezTo>
                    <a:pt x="33" y="40"/>
                    <a:pt x="33" y="44"/>
                    <a:pt x="42" y="46"/>
                  </a:cubicBezTo>
                  <a:cubicBezTo>
                    <a:pt x="49" y="49"/>
                    <a:pt x="56" y="49"/>
                    <a:pt x="60" y="42"/>
                  </a:cubicBezTo>
                  <a:cubicBezTo>
                    <a:pt x="58" y="32"/>
                    <a:pt x="59" y="26"/>
                    <a:pt x="49" y="24"/>
                  </a:cubicBezTo>
                  <a:cubicBezTo>
                    <a:pt x="47" y="12"/>
                    <a:pt x="41" y="5"/>
                    <a:pt x="28" y="3"/>
                  </a:cubicBezTo>
                  <a:cubicBezTo>
                    <a:pt x="23" y="10"/>
                    <a:pt x="30" y="23"/>
                    <a:pt x="19" y="16"/>
                  </a:cubicBezTo>
                  <a:cubicBezTo>
                    <a:pt x="17" y="6"/>
                    <a:pt x="20" y="0"/>
                    <a:pt x="9"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93" name="Freeform 57"/>
            <p:cNvSpPr/>
            <p:nvPr/>
          </p:nvSpPr>
          <p:spPr>
            <a:xfrm>
              <a:off x="3613" y="1384"/>
              <a:ext cx="24" cy="33"/>
            </a:xfrm>
            <a:custGeom>
              <a:avLst/>
              <a:gdLst/>
              <a:ahLst/>
              <a:cxnLst>
                <a:cxn ang="0">
                  <a:pos x="2" y="0"/>
                </a:cxn>
                <a:cxn ang="0">
                  <a:pos x="2" y="2"/>
                </a:cxn>
                <a:cxn ang="0">
                  <a:pos x="2" y="2"/>
                </a:cxn>
                <a:cxn ang="0">
                  <a:pos x="2" y="2"/>
                </a:cxn>
                <a:cxn ang="0">
                  <a:pos x="2" y="0"/>
                </a:cxn>
              </a:cxnLst>
              <a:rect l="0" t="0" r="0" b="0"/>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94" name="Freeform 58"/>
            <p:cNvSpPr/>
            <p:nvPr/>
          </p:nvSpPr>
          <p:spPr>
            <a:xfrm>
              <a:off x="3880" y="1342"/>
              <a:ext cx="46" cy="47"/>
            </a:xfrm>
            <a:custGeom>
              <a:avLst/>
              <a:gdLst/>
              <a:ahLst/>
              <a:cxnLst>
                <a:cxn ang="0">
                  <a:pos x="2" y="0"/>
                </a:cxn>
                <a:cxn ang="0">
                  <a:pos x="0" y="1"/>
                </a:cxn>
                <a:cxn ang="0">
                  <a:pos x="2" y="1"/>
                </a:cxn>
                <a:cxn ang="0">
                  <a:pos x="2" y="1"/>
                </a:cxn>
                <a:cxn ang="0">
                  <a:pos x="2" y="1"/>
                </a:cxn>
                <a:cxn ang="0">
                  <a:pos x="2" y="1"/>
                </a:cxn>
                <a:cxn ang="0">
                  <a:pos x="2" y="1"/>
                </a:cxn>
                <a:cxn ang="0">
                  <a:pos x="2" y="0"/>
                </a:cxn>
              </a:cxnLst>
              <a:rect l="0" t="0" r="0" b="0"/>
              <a:pathLst>
                <a:path w="61" h="63">
                  <a:moveTo>
                    <a:pt x="7" y="0"/>
                  </a:moveTo>
                  <a:cubicBezTo>
                    <a:pt x="6" y="6"/>
                    <a:pt x="3" y="9"/>
                    <a:pt x="0" y="14"/>
                  </a:cubicBezTo>
                  <a:cubicBezTo>
                    <a:pt x="7" y="23"/>
                    <a:pt x="13" y="31"/>
                    <a:pt x="24" y="35"/>
                  </a:cubicBezTo>
                  <a:cubicBezTo>
                    <a:pt x="27" y="42"/>
                    <a:pt x="31" y="48"/>
                    <a:pt x="36" y="54"/>
                  </a:cubicBezTo>
                  <a:cubicBezTo>
                    <a:pt x="37" y="61"/>
                    <a:pt x="40" y="59"/>
                    <a:pt x="46" y="63"/>
                  </a:cubicBezTo>
                  <a:cubicBezTo>
                    <a:pt x="54" y="62"/>
                    <a:pt x="56" y="62"/>
                    <a:pt x="61" y="56"/>
                  </a:cubicBezTo>
                  <a:cubicBezTo>
                    <a:pt x="59" y="46"/>
                    <a:pt x="42" y="23"/>
                    <a:pt x="33" y="17"/>
                  </a:cubicBezTo>
                  <a:cubicBezTo>
                    <a:pt x="23" y="10"/>
                    <a:pt x="14" y="9"/>
                    <a:pt x="7"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95" name="Freeform 59"/>
            <p:cNvSpPr/>
            <p:nvPr/>
          </p:nvSpPr>
          <p:spPr>
            <a:xfrm>
              <a:off x="3483" y="1401"/>
              <a:ext cx="46" cy="50"/>
            </a:xfrm>
            <a:custGeom>
              <a:avLst/>
              <a:gdLst/>
              <a:ahLst/>
              <a:cxnLst>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Lst>
              <a:rect l="0" t="0" r="0" b="0"/>
              <a:pathLst>
                <a:path w="61" h="67">
                  <a:moveTo>
                    <a:pt x="28" y="7"/>
                  </a:moveTo>
                  <a:cubicBezTo>
                    <a:pt x="17" y="15"/>
                    <a:pt x="24" y="25"/>
                    <a:pt x="30" y="34"/>
                  </a:cubicBezTo>
                  <a:cubicBezTo>
                    <a:pt x="27" y="44"/>
                    <a:pt x="26" y="44"/>
                    <a:pt x="16" y="43"/>
                  </a:cubicBezTo>
                  <a:cubicBezTo>
                    <a:pt x="0" y="46"/>
                    <a:pt x="13" y="63"/>
                    <a:pt x="22" y="67"/>
                  </a:cubicBezTo>
                  <a:cubicBezTo>
                    <a:pt x="31" y="65"/>
                    <a:pt x="39" y="60"/>
                    <a:pt x="48" y="58"/>
                  </a:cubicBezTo>
                  <a:cubicBezTo>
                    <a:pt x="51" y="52"/>
                    <a:pt x="54" y="50"/>
                    <a:pt x="60" y="47"/>
                  </a:cubicBezTo>
                  <a:cubicBezTo>
                    <a:pt x="61" y="40"/>
                    <a:pt x="51" y="28"/>
                    <a:pt x="51" y="28"/>
                  </a:cubicBezTo>
                  <a:cubicBezTo>
                    <a:pt x="52" y="22"/>
                    <a:pt x="55" y="19"/>
                    <a:pt x="57" y="14"/>
                  </a:cubicBezTo>
                  <a:cubicBezTo>
                    <a:pt x="56" y="10"/>
                    <a:pt x="58" y="5"/>
                    <a:pt x="55" y="2"/>
                  </a:cubicBezTo>
                  <a:cubicBezTo>
                    <a:pt x="53" y="0"/>
                    <a:pt x="48" y="2"/>
                    <a:pt x="46" y="4"/>
                  </a:cubicBezTo>
                  <a:cubicBezTo>
                    <a:pt x="45" y="5"/>
                    <a:pt x="49" y="5"/>
                    <a:pt x="51" y="5"/>
                  </a:cubicBezTo>
                  <a:cubicBezTo>
                    <a:pt x="57" y="10"/>
                    <a:pt x="52" y="9"/>
                    <a:pt x="49" y="16"/>
                  </a:cubicBezTo>
                  <a:cubicBezTo>
                    <a:pt x="58" y="23"/>
                    <a:pt x="50" y="22"/>
                    <a:pt x="43" y="23"/>
                  </a:cubicBezTo>
                  <a:cubicBezTo>
                    <a:pt x="34" y="22"/>
                    <a:pt x="31" y="16"/>
                    <a:pt x="28" y="7"/>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96" name="Freeform 60"/>
            <p:cNvSpPr/>
            <p:nvPr/>
          </p:nvSpPr>
          <p:spPr>
            <a:xfrm>
              <a:off x="3434" y="1420"/>
              <a:ext cx="32" cy="27"/>
            </a:xfrm>
            <a:custGeom>
              <a:avLst/>
              <a:gdLst/>
              <a:ahLst/>
              <a:cxnLst>
                <a:cxn ang="0">
                  <a:pos x="1" y="2"/>
                </a:cxn>
                <a:cxn ang="0">
                  <a:pos x="1" y="2"/>
                </a:cxn>
                <a:cxn ang="0">
                  <a:pos x="1" y="2"/>
                </a:cxn>
                <a:cxn ang="0">
                  <a:pos x="1" y="2"/>
                </a:cxn>
                <a:cxn ang="0">
                  <a:pos x="1" y="2"/>
                </a:cxn>
              </a:cxnLst>
              <a:rect l="0" t="0" r="0" b="0"/>
              <a:pathLst>
                <a:path w="43" h="36">
                  <a:moveTo>
                    <a:pt x="21" y="3"/>
                  </a:moveTo>
                  <a:cubicBezTo>
                    <a:pt x="14" y="0"/>
                    <a:pt x="12" y="2"/>
                    <a:pt x="6" y="6"/>
                  </a:cubicBezTo>
                  <a:cubicBezTo>
                    <a:pt x="0" y="17"/>
                    <a:pt x="23" y="32"/>
                    <a:pt x="33" y="36"/>
                  </a:cubicBezTo>
                  <a:cubicBezTo>
                    <a:pt x="36" y="35"/>
                    <a:pt x="42" y="34"/>
                    <a:pt x="42" y="30"/>
                  </a:cubicBezTo>
                  <a:cubicBezTo>
                    <a:pt x="43" y="24"/>
                    <a:pt x="27" y="3"/>
                    <a:pt x="21" y="3"/>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97" name="Freeform 61"/>
            <p:cNvSpPr/>
            <p:nvPr/>
          </p:nvSpPr>
          <p:spPr>
            <a:xfrm>
              <a:off x="3413" y="1391"/>
              <a:ext cx="24" cy="31"/>
            </a:xfrm>
            <a:custGeom>
              <a:avLst/>
              <a:gdLst/>
              <a:ahLst/>
              <a:cxnLst>
                <a:cxn ang="0">
                  <a:pos x="2" y="0"/>
                </a:cxn>
                <a:cxn ang="0">
                  <a:pos x="0" y="2"/>
                </a:cxn>
                <a:cxn ang="0">
                  <a:pos x="2" y="2"/>
                </a:cxn>
                <a:cxn ang="0">
                  <a:pos x="2" y="2"/>
                </a:cxn>
                <a:cxn ang="0">
                  <a:pos x="2" y="2"/>
                </a:cxn>
                <a:cxn ang="0">
                  <a:pos x="2" y="2"/>
                </a:cxn>
                <a:cxn ang="0">
                  <a:pos x="2" y="2"/>
                </a:cxn>
                <a:cxn ang="0">
                  <a:pos x="2" y="0"/>
                </a:cxn>
              </a:cxnLst>
              <a:rect l="0" t="0" r="0" b="0"/>
              <a:pathLst>
                <a:path w="32" h="41">
                  <a:moveTo>
                    <a:pt x="21" y="0"/>
                  </a:moveTo>
                  <a:cubicBezTo>
                    <a:pt x="15" y="10"/>
                    <a:pt x="6" y="16"/>
                    <a:pt x="0" y="26"/>
                  </a:cubicBezTo>
                  <a:cubicBezTo>
                    <a:pt x="7" y="27"/>
                    <a:pt x="10" y="27"/>
                    <a:pt x="16" y="24"/>
                  </a:cubicBezTo>
                  <a:cubicBezTo>
                    <a:pt x="17" y="26"/>
                    <a:pt x="19" y="27"/>
                    <a:pt x="19" y="29"/>
                  </a:cubicBezTo>
                  <a:cubicBezTo>
                    <a:pt x="19" y="31"/>
                    <a:pt x="15" y="33"/>
                    <a:pt x="16" y="35"/>
                  </a:cubicBezTo>
                  <a:cubicBezTo>
                    <a:pt x="19" y="41"/>
                    <a:pt x="29" y="23"/>
                    <a:pt x="30" y="21"/>
                  </a:cubicBezTo>
                  <a:cubicBezTo>
                    <a:pt x="32" y="9"/>
                    <a:pt x="26" y="19"/>
                    <a:pt x="24" y="9"/>
                  </a:cubicBezTo>
                  <a:cubicBezTo>
                    <a:pt x="25" y="1"/>
                    <a:pt x="27" y="4"/>
                    <a:pt x="21"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98" name="Freeform 62"/>
            <p:cNvSpPr/>
            <p:nvPr/>
          </p:nvSpPr>
          <p:spPr>
            <a:xfrm>
              <a:off x="3447" y="1402"/>
              <a:ext cx="34" cy="24"/>
            </a:xfrm>
            <a:custGeom>
              <a:avLst/>
              <a:gdLst/>
              <a:ahLst/>
              <a:cxnLst>
                <a:cxn ang="0">
                  <a:pos x="2" y="0"/>
                </a:cxn>
                <a:cxn ang="0">
                  <a:pos x="0" y="2"/>
                </a:cxn>
                <a:cxn ang="0">
                  <a:pos x="2" y="2"/>
                </a:cxn>
                <a:cxn ang="0">
                  <a:pos x="2" y="2"/>
                </a:cxn>
                <a:cxn ang="0">
                  <a:pos x="2" y="2"/>
                </a:cxn>
                <a:cxn ang="0">
                  <a:pos x="2" y="0"/>
                </a:cxn>
              </a:cxnLst>
              <a:rect l="0" t="0" r="0" b="0"/>
              <a:pathLst>
                <a:path w="45" h="32">
                  <a:moveTo>
                    <a:pt x="21" y="0"/>
                  </a:moveTo>
                  <a:cubicBezTo>
                    <a:pt x="10" y="1"/>
                    <a:pt x="8" y="1"/>
                    <a:pt x="0" y="7"/>
                  </a:cubicBezTo>
                  <a:cubicBezTo>
                    <a:pt x="3" y="20"/>
                    <a:pt x="15" y="29"/>
                    <a:pt x="27" y="31"/>
                  </a:cubicBezTo>
                  <a:cubicBezTo>
                    <a:pt x="36" y="30"/>
                    <a:pt x="41" y="32"/>
                    <a:pt x="45" y="24"/>
                  </a:cubicBezTo>
                  <a:cubicBezTo>
                    <a:pt x="32" y="16"/>
                    <a:pt x="30" y="23"/>
                    <a:pt x="22" y="10"/>
                  </a:cubicBezTo>
                  <a:cubicBezTo>
                    <a:pt x="21" y="2"/>
                    <a:pt x="21" y="5"/>
                    <a:pt x="21"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199" name="Freeform 63"/>
            <p:cNvSpPr/>
            <p:nvPr/>
          </p:nvSpPr>
          <p:spPr>
            <a:xfrm>
              <a:off x="3398" y="1070"/>
              <a:ext cx="27" cy="55"/>
            </a:xfrm>
            <a:custGeom>
              <a:avLst/>
              <a:gdLst/>
              <a:ahLst/>
              <a:cxnLst>
                <a:cxn ang="0">
                  <a:pos x="2" y="0"/>
                </a:cxn>
                <a:cxn ang="0">
                  <a:pos x="2" y="1"/>
                </a:cxn>
                <a:cxn ang="0">
                  <a:pos x="2" y="1"/>
                </a:cxn>
                <a:cxn ang="0">
                  <a:pos x="0" y="1"/>
                </a:cxn>
                <a:cxn ang="0">
                  <a:pos x="2" y="1"/>
                </a:cxn>
                <a:cxn ang="0">
                  <a:pos x="2" y="1"/>
                </a:cxn>
                <a:cxn ang="0">
                  <a:pos x="2" y="1"/>
                </a:cxn>
                <a:cxn ang="0">
                  <a:pos x="2" y="0"/>
                </a:cxn>
              </a:cxnLst>
              <a:rect l="0" t="0" r="0" b="0"/>
              <a:pathLst>
                <a:path w="35" h="74">
                  <a:moveTo>
                    <a:pt x="30" y="0"/>
                  </a:moveTo>
                  <a:cubicBezTo>
                    <a:pt x="33" y="8"/>
                    <a:pt x="29" y="14"/>
                    <a:pt x="21" y="15"/>
                  </a:cubicBezTo>
                  <a:cubicBezTo>
                    <a:pt x="19" y="27"/>
                    <a:pt x="24" y="33"/>
                    <a:pt x="9" y="36"/>
                  </a:cubicBezTo>
                  <a:cubicBezTo>
                    <a:pt x="13" y="50"/>
                    <a:pt x="12" y="52"/>
                    <a:pt x="0" y="59"/>
                  </a:cubicBezTo>
                  <a:cubicBezTo>
                    <a:pt x="3" y="64"/>
                    <a:pt x="5" y="69"/>
                    <a:pt x="8" y="74"/>
                  </a:cubicBezTo>
                  <a:cubicBezTo>
                    <a:pt x="15" y="71"/>
                    <a:pt x="16" y="65"/>
                    <a:pt x="20" y="59"/>
                  </a:cubicBezTo>
                  <a:cubicBezTo>
                    <a:pt x="22" y="47"/>
                    <a:pt x="28" y="41"/>
                    <a:pt x="35" y="32"/>
                  </a:cubicBezTo>
                  <a:cubicBezTo>
                    <a:pt x="34" y="26"/>
                    <a:pt x="30" y="8"/>
                    <a:pt x="30"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00" name="Freeform 64"/>
            <p:cNvSpPr/>
            <p:nvPr/>
          </p:nvSpPr>
          <p:spPr>
            <a:xfrm>
              <a:off x="3449" y="1061"/>
              <a:ext cx="19" cy="55"/>
            </a:xfrm>
            <a:custGeom>
              <a:avLst/>
              <a:gdLst/>
              <a:ahLst/>
              <a:cxnLst>
                <a:cxn ang="0">
                  <a:pos x="2" y="2"/>
                </a:cxn>
                <a:cxn ang="0">
                  <a:pos x="2" y="2"/>
                </a:cxn>
                <a:cxn ang="0">
                  <a:pos x="0" y="2"/>
                </a:cxn>
                <a:cxn ang="0">
                  <a:pos x="2" y="2"/>
                </a:cxn>
                <a:cxn ang="0">
                  <a:pos x="2" y="2"/>
                </a:cxn>
                <a:cxn ang="0">
                  <a:pos x="2" y="2"/>
                </a:cxn>
                <a:cxn ang="0">
                  <a:pos x="2" y="2"/>
                </a:cxn>
              </a:cxnLst>
              <a:rect l="0" t="0" r="0" b="0"/>
              <a:pathLst>
                <a:path w="25" h="73">
                  <a:moveTo>
                    <a:pt x="13" y="7"/>
                  </a:moveTo>
                  <a:cubicBezTo>
                    <a:pt x="9" y="0"/>
                    <a:pt x="7" y="2"/>
                    <a:pt x="4" y="8"/>
                  </a:cubicBezTo>
                  <a:cubicBezTo>
                    <a:pt x="3" y="13"/>
                    <a:pt x="1" y="17"/>
                    <a:pt x="0" y="22"/>
                  </a:cubicBezTo>
                  <a:cubicBezTo>
                    <a:pt x="1" y="35"/>
                    <a:pt x="6" y="33"/>
                    <a:pt x="15" y="41"/>
                  </a:cubicBezTo>
                  <a:cubicBezTo>
                    <a:pt x="16" y="52"/>
                    <a:pt x="15" y="73"/>
                    <a:pt x="25" y="56"/>
                  </a:cubicBezTo>
                  <a:cubicBezTo>
                    <a:pt x="24" y="33"/>
                    <a:pt x="23" y="36"/>
                    <a:pt x="16" y="20"/>
                  </a:cubicBezTo>
                  <a:cubicBezTo>
                    <a:pt x="15" y="11"/>
                    <a:pt x="16" y="15"/>
                    <a:pt x="13" y="7"/>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01" name="Freeform 65"/>
            <p:cNvSpPr/>
            <p:nvPr/>
          </p:nvSpPr>
          <p:spPr>
            <a:xfrm>
              <a:off x="3471" y="1044"/>
              <a:ext cx="10" cy="25"/>
            </a:xfrm>
            <a:custGeom>
              <a:avLst/>
              <a:gdLst/>
              <a:ahLst/>
              <a:cxnLst>
                <a:cxn ang="0">
                  <a:pos x="1" y="0"/>
                </a:cxn>
                <a:cxn ang="0">
                  <a:pos x="1" y="2"/>
                </a:cxn>
                <a:cxn ang="0">
                  <a:pos x="1" y="2"/>
                </a:cxn>
                <a:cxn ang="0">
                  <a:pos x="1" y="0"/>
                </a:cxn>
              </a:cxnLst>
              <a:rect l="0" t="0" r="0" b="0"/>
              <a:pathLst>
                <a:path w="14" h="33">
                  <a:moveTo>
                    <a:pt x="11" y="0"/>
                  </a:moveTo>
                  <a:cubicBezTo>
                    <a:pt x="7" y="3"/>
                    <a:pt x="5" y="7"/>
                    <a:pt x="1" y="10"/>
                  </a:cubicBezTo>
                  <a:cubicBezTo>
                    <a:pt x="2" y="18"/>
                    <a:pt x="0" y="33"/>
                    <a:pt x="11" y="25"/>
                  </a:cubicBezTo>
                  <a:cubicBezTo>
                    <a:pt x="14" y="15"/>
                    <a:pt x="5" y="4"/>
                    <a:pt x="11"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02" name="Freeform 66"/>
            <p:cNvSpPr/>
            <p:nvPr/>
          </p:nvSpPr>
          <p:spPr>
            <a:xfrm>
              <a:off x="3481" y="1056"/>
              <a:ext cx="21" cy="48"/>
            </a:xfrm>
            <a:custGeom>
              <a:avLst/>
              <a:gdLst/>
              <a:ahLst/>
              <a:cxnLst>
                <a:cxn ang="0">
                  <a:pos x="2" y="0"/>
                </a:cxn>
                <a:cxn ang="0">
                  <a:pos x="2" y="2"/>
                </a:cxn>
                <a:cxn ang="0">
                  <a:pos x="2" y="2"/>
                </a:cxn>
                <a:cxn ang="0">
                  <a:pos x="2" y="2"/>
                </a:cxn>
                <a:cxn ang="0">
                  <a:pos x="0" y="2"/>
                </a:cxn>
                <a:cxn ang="0">
                  <a:pos x="2" y="2"/>
                </a:cxn>
                <a:cxn ang="0">
                  <a:pos x="2" y="2"/>
                </a:cxn>
                <a:cxn ang="0">
                  <a:pos x="2" y="0"/>
                </a:cxn>
              </a:cxnLst>
              <a:rect l="0" t="0" r="0" b="0"/>
              <a:pathLst>
                <a:path w="28" h="64">
                  <a:moveTo>
                    <a:pt x="5" y="0"/>
                  </a:moveTo>
                  <a:cubicBezTo>
                    <a:pt x="6" y="5"/>
                    <a:pt x="7" y="10"/>
                    <a:pt x="11" y="14"/>
                  </a:cubicBezTo>
                  <a:cubicBezTo>
                    <a:pt x="14" y="17"/>
                    <a:pt x="20" y="21"/>
                    <a:pt x="20" y="21"/>
                  </a:cubicBezTo>
                  <a:cubicBezTo>
                    <a:pt x="9" y="27"/>
                    <a:pt x="0" y="23"/>
                    <a:pt x="8" y="39"/>
                  </a:cubicBezTo>
                  <a:cubicBezTo>
                    <a:pt x="6" y="47"/>
                    <a:pt x="4" y="50"/>
                    <a:pt x="0" y="56"/>
                  </a:cubicBezTo>
                  <a:cubicBezTo>
                    <a:pt x="4" y="62"/>
                    <a:pt x="7" y="64"/>
                    <a:pt x="11" y="57"/>
                  </a:cubicBezTo>
                  <a:cubicBezTo>
                    <a:pt x="13" y="43"/>
                    <a:pt x="10" y="29"/>
                    <a:pt x="26" y="26"/>
                  </a:cubicBezTo>
                  <a:cubicBezTo>
                    <a:pt x="28" y="15"/>
                    <a:pt x="14" y="4"/>
                    <a:pt x="5"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03" name="Freeform 67"/>
            <p:cNvSpPr/>
            <p:nvPr/>
          </p:nvSpPr>
          <p:spPr>
            <a:xfrm>
              <a:off x="3212" y="1125"/>
              <a:ext cx="12" cy="27"/>
            </a:xfrm>
            <a:custGeom>
              <a:avLst/>
              <a:gdLst/>
              <a:ahLst/>
              <a:cxnLst>
                <a:cxn ang="0">
                  <a:pos x="2" y="2"/>
                </a:cxn>
                <a:cxn ang="0">
                  <a:pos x="0" y="2"/>
                </a:cxn>
                <a:cxn ang="0">
                  <a:pos x="2" y="2"/>
                </a:cxn>
                <a:cxn ang="0">
                  <a:pos x="2" y="2"/>
                </a:cxn>
              </a:cxnLst>
              <a:rect l="0" t="0" r="0" b="0"/>
              <a:pathLst>
                <a:path w="16" h="36">
                  <a:moveTo>
                    <a:pt x="14" y="3"/>
                  </a:moveTo>
                  <a:cubicBezTo>
                    <a:pt x="7" y="0"/>
                    <a:pt x="4" y="1"/>
                    <a:pt x="0" y="7"/>
                  </a:cubicBezTo>
                  <a:cubicBezTo>
                    <a:pt x="3" y="14"/>
                    <a:pt x="2" y="17"/>
                    <a:pt x="8" y="22"/>
                  </a:cubicBezTo>
                  <a:cubicBezTo>
                    <a:pt x="16" y="36"/>
                    <a:pt x="11" y="7"/>
                    <a:pt x="14" y="3"/>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04" name="Freeform 68"/>
            <p:cNvSpPr/>
            <p:nvPr/>
          </p:nvSpPr>
          <p:spPr>
            <a:xfrm>
              <a:off x="3202" y="1102"/>
              <a:ext cx="10" cy="15"/>
            </a:xfrm>
            <a:custGeom>
              <a:avLst/>
              <a:gdLst/>
              <a:ahLst/>
              <a:cxnLst>
                <a:cxn ang="0">
                  <a:pos x="2" y="2"/>
                </a:cxn>
                <a:cxn ang="0">
                  <a:pos x="1" y="2"/>
                </a:cxn>
                <a:cxn ang="0">
                  <a:pos x="2" y="2"/>
                </a:cxn>
                <a:cxn ang="0">
                  <a:pos x="2" y="2"/>
                </a:cxn>
              </a:cxnLst>
              <a:rect l="0" t="0" r="0" b="0"/>
              <a:pathLst>
                <a:path w="13" h="20">
                  <a:moveTo>
                    <a:pt x="10" y="5"/>
                  </a:moveTo>
                  <a:cubicBezTo>
                    <a:pt x="3" y="0"/>
                    <a:pt x="5" y="6"/>
                    <a:pt x="1" y="11"/>
                  </a:cubicBezTo>
                  <a:cubicBezTo>
                    <a:pt x="0" y="18"/>
                    <a:pt x="2" y="19"/>
                    <a:pt x="9" y="20"/>
                  </a:cubicBezTo>
                  <a:cubicBezTo>
                    <a:pt x="13" y="14"/>
                    <a:pt x="10" y="12"/>
                    <a:pt x="10" y="5"/>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05" name="Freeform 69"/>
            <p:cNvSpPr/>
            <p:nvPr/>
          </p:nvSpPr>
          <p:spPr>
            <a:xfrm>
              <a:off x="3198" y="1084"/>
              <a:ext cx="12" cy="14"/>
            </a:xfrm>
            <a:custGeom>
              <a:avLst/>
              <a:gdLst/>
              <a:ahLst/>
              <a:cxnLst>
                <a:cxn ang="0">
                  <a:pos x="2" y="1"/>
                </a:cxn>
                <a:cxn ang="0">
                  <a:pos x="0" y="1"/>
                </a:cxn>
                <a:cxn ang="0">
                  <a:pos x="2" y="1"/>
                </a:cxn>
                <a:cxn ang="0">
                  <a:pos x="2" y="1"/>
                </a:cxn>
              </a:cxnLst>
              <a:rect l="0" t="0" r="0" b="0"/>
              <a:pathLst>
                <a:path w="16" h="19">
                  <a:moveTo>
                    <a:pt x="10" y="5"/>
                  </a:moveTo>
                  <a:cubicBezTo>
                    <a:pt x="4" y="0"/>
                    <a:pt x="1" y="3"/>
                    <a:pt x="0" y="10"/>
                  </a:cubicBezTo>
                  <a:cubicBezTo>
                    <a:pt x="4" y="15"/>
                    <a:pt x="7" y="16"/>
                    <a:pt x="12" y="19"/>
                  </a:cubicBezTo>
                  <a:cubicBezTo>
                    <a:pt x="16" y="12"/>
                    <a:pt x="14" y="12"/>
                    <a:pt x="10" y="5"/>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06" name="Freeform 70"/>
            <p:cNvSpPr/>
            <p:nvPr/>
          </p:nvSpPr>
          <p:spPr>
            <a:xfrm>
              <a:off x="3186" y="1044"/>
              <a:ext cx="11" cy="19"/>
            </a:xfrm>
            <a:custGeom>
              <a:avLst/>
              <a:gdLst/>
              <a:ahLst/>
              <a:cxnLst>
                <a:cxn ang="0">
                  <a:pos x="2" y="0"/>
                </a:cxn>
                <a:cxn ang="0">
                  <a:pos x="0" y="2"/>
                </a:cxn>
                <a:cxn ang="0">
                  <a:pos x="2" y="2"/>
                </a:cxn>
                <a:cxn ang="0">
                  <a:pos x="2" y="0"/>
                </a:cxn>
              </a:cxnLst>
              <a:rect l="0" t="0" r="0" b="0"/>
              <a:pathLst>
                <a:path w="14" h="25">
                  <a:moveTo>
                    <a:pt x="6" y="0"/>
                  </a:moveTo>
                  <a:cubicBezTo>
                    <a:pt x="4" y="5"/>
                    <a:pt x="3" y="9"/>
                    <a:pt x="0" y="13"/>
                  </a:cubicBezTo>
                  <a:cubicBezTo>
                    <a:pt x="1" y="24"/>
                    <a:pt x="1" y="25"/>
                    <a:pt x="12" y="24"/>
                  </a:cubicBezTo>
                  <a:cubicBezTo>
                    <a:pt x="14" y="12"/>
                    <a:pt x="8" y="10"/>
                    <a:pt x="6"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07" name="Freeform 71"/>
            <p:cNvSpPr/>
            <p:nvPr/>
          </p:nvSpPr>
          <p:spPr>
            <a:xfrm>
              <a:off x="3188" y="1069"/>
              <a:ext cx="16" cy="13"/>
            </a:xfrm>
            <a:custGeom>
              <a:avLst/>
              <a:gdLst/>
              <a:ahLst/>
              <a:cxnLst>
                <a:cxn ang="0">
                  <a:pos x="1" y="0"/>
                </a:cxn>
                <a:cxn ang="0">
                  <a:pos x="1" y="1"/>
                </a:cxn>
                <a:cxn ang="0">
                  <a:pos x="1" y="1"/>
                </a:cxn>
                <a:cxn ang="0">
                  <a:pos x="1" y="0"/>
                </a:cxn>
              </a:cxnLst>
              <a:rect l="0" t="0" r="0" b="0"/>
              <a:pathLst>
                <a:path w="22" h="18">
                  <a:moveTo>
                    <a:pt x="13" y="0"/>
                  </a:moveTo>
                  <a:cubicBezTo>
                    <a:pt x="0" y="8"/>
                    <a:pt x="9" y="12"/>
                    <a:pt x="19" y="18"/>
                  </a:cubicBezTo>
                  <a:cubicBezTo>
                    <a:pt x="20" y="11"/>
                    <a:pt x="22" y="8"/>
                    <a:pt x="14" y="6"/>
                  </a:cubicBezTo>
                  <a:cubicBezTo>
                    <a:pt x="9" y="3"/>
                    <a:pt x="9" y="5"/>
                    <a:pt x="13"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08" name="Freeform 72"/>
            <p:cNvSpPr/>
            <p:nvPr/>
          </p:nvSpPr>
          <p:spPr>
            <a:xfrm>
              <a:off x="4024" y="1692"/>
              <a:ext cx="45" cy="60"/>
            </a:xfrm>
            <a:custGeom>
              <a:avLst/>
              <a:gdLst/>
              <a:ahLst/>
              <a:cxnLst>
                <a:cxn ang="0">
                  <a:pos x="2" y="1"/>
                </a:cxn>
                <a:cxn ang="0">
                  <a:pos x="2" y="1"/>
                </a:cxn>
                <a:cxn ang="0">
                  <a:pos x="2" y="1"/>
                </a:cxn>
                <a:cxn ang="0">
                  <a:pos x="2" y="1"/>
                </a:cxn>
                <a:cxn ang="0">
                  <a:pos x="2" y="1"/>
                </a:cxn>
                <a:cxn ang="0">
                  <a:pos x="2" y="1"/>
                </a:cxn>
                <a:cxn ang="0">
                  <a:pos x="2" y="1"/>
                </a:cxn>
                <a:cxn ang="0">
                  <a:pos x="2" y="1"/>
                </a:cxn>
                <a:cxn ang="0">
                  <a:pos x="2" y="1"/>
                </a:cxn>
                <a:cxn ang="0">
                  <a:pos x="2" y="1"/>
                </a:cxn>
              </a:cxnLst>
              <a:rect l="0" t="0" r="0" b="0"/>
              <a:pathLst>
                <a:path w="60" h="81">
                  <a:moveTo>
                    <a:pt x="10" y="7"/>
                  </a:moveTo>
                  <a:cubicBezTo>
                    <a:pt x="0" y="0"/>
                    <a:pt x="0" y="9"/>
                    <a:pt x="3" y="18"/>
                  </a:cubicBezTo>
                  <a:cubicBezTo>
                    <a:pt x="5" y="25"/>
                    <a:pt x="12" y="32"/>
                    <a:pt x="15" y="39"/>
                  </a:cubicBezTo>
                  <a:cubicBezTo>
                    <a:pt x="16" y="51"/>
                    <a:pt x="17" y="51"/>
                    <a:pt x="27" y="54"/>
                  </a:cubicBezTo>
                  <a:cubicBezTo>
                    <a:pt x="31" y="57"/>
                    <a:pt x="36" y="60"/>
                    <a:pt x="40" y="63"/>
                  </a:cubicBezTo>
                  <a:cubicBezTo>
                    <a:pt x="43" y="70"/>
                    <a:pt x="45" y="77"/>
                    <a:pt x="51" y="81"/>
                  </a:cubicBezTo>
                  <a:cubicBezTo>
                    <a:pt x="60" y="75"/>
                    <a:pt x="56" y="66"/>
                    <a:pt x="52" y="57"/>
                  </a:cubicBezTo>
                  <a:cubicBezTo>
                    <a:pt x="51" y="49"/>
                    <a:pt x="50" y="41"/>
                    <a:pt x="43" y="37"/>
                  </a:cubicBezTo>
                  <a:cubicBezTo>
                    <a:pt x="37" y="30"/>
                    <a:pt x="33" y="23"/>
                    <a:pt x="25" y="18"/>
                  </a:cubicBezTo>
                  <a:cubicBezTo>
                    <a:pt x="20" y="12"/>
                    <a:pt x="17" y="9"/>
                    <a:pt x="10" y="7"/>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09" name="Freeform 73"/>
            <p:cNvSpPr/>
            <p:nvPr/>
          </p:nvSpPr>
          <p:spPr>
            <a:xfrm>
              <a:off x="4255" y="1643"/>
              <a:ext cx="53" cy="46"/>
            </a:xfrm>
            <a:custGeom>
              <a:avLst/>
              <a:gdLst/>
              <a:ahLst/>
              <a:cxnLst>
                <a:cxn ang="0">
                  <a:pos x="1" y="2"/>
                </a:cxn>
                <a:cxn ang="0">
                  <a:pos x="1" y="2"/>
                </a:cxn>
                <a:cxn ang="0">
                  <a:pos x="1" y="2"/>
                </a:cxn>
                <a:cxn ang="0">
                  <a:pos x="1" y="2"/>
                </a:cxn>
                <a:cxn ang="0">
                  <a:pos x="1" y="2"/>
                </a:cxn>
                <a:cxn ang="0">
                  <a:pos x="1" y="2"/>
                </a:cxn>
                <a:cxn ang="0">
                  <a:pos x="1" y="0"/>
                </a:cxn>
                <a:cxn ang="0">
                  <a:pos x="1" y="2"/>
                </a:cxn>
                <a:cxn ang="0">
                  <a:pos x="1" y="2"/>
                </a:cxn>
                <a:cxn ang="0">
                  <a:pos x="1" y="2"/>
                </a:cxn>
              </a:cxnLst>
              <a:rect l="0" t="0" r="0" b="0"/>
              <a:pathLst>
                <a:path w="71" h="61">
                  <a:moveTo>
                    <a:pt x="28" y="23"/>
                  </a:moveTo>
                  <a:cubicBezTo>
                    <a:pt x="25" y="33"/>
                    <a:pt x="25" y="33"/>
                    <a:pt x="13" y="32"/>
                  </a:cubicBezTo>
                  <a:cubicBezTo>
                    <a:pt x="2" y="33"/>
                    <a:pt x="3" y="34"/>
                    <a:pt x="1" y="44"/>
                  </a:cubicBezTo>
                  <a:cubicBezTo>
                    <a:pt x="2" y="60"/>
                    <a:pt x="0" y="61"/>
                    <a:pt x="13" y="59"/>
                  </a:cubicBezTo>
                  <a:cubicBezTo>
                    <a:pt x="19" y="54"/>
                    <a:pt x="21" y="48"/>
                    <a:pt x="28" y="44"/>
                  </a:cubicBezTo>
                  <a:cubicBezTo>
                    <a:pt x="30" y="33"/>
                    <a:pt x="28" y="25"/>
                    <a:pt x="40" y="23"/>
                  </a:cubicBezTo>
                  <a:cubicBezTo>
                    <a:pt x="42" y="12"/>
                    <a:pt x="44" y="4"/>
                    <a:pt x="55" y="0"/>
                  </a:cubicBezTo>
                  <a:cubicBezTo>
                    <a:pt x="65" y="2"/>
                    <a:pt x="69" y="1"/>
                    <a:pt x="71" y="11"/>
                  </a:cubicBezTo>
                  <a:cubicBezTo>
                    <a:pt x="63" y="22"/>
                    <a:pt x="48" y="21"/>
                    <a:pt x="35" y="23"/>
                  </a:cubicBezTo>
                  <a:cubicBezTo>
                    <a:pt x="30" y="27"/>
                    <a:pt x="32" y="27"/>
                    <a:pt x="28" y="23"/>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10" name="Freeform 74"/>
            <p:cNvSpPr/>
            <p:nvPr/>
          </p:nvSpPr>
          <p:spPr>
            <a:xfrm>
              <a:off x="4095" y="1618"/>
              <a:ext cx="17" cy="23"/>
            </a:xfrm>
            <a:custGeom>
              <a:avLst/>
              <a:gdLst/>
              <a:ahLst/>
              <a:cxnLst>
                <a:cxn ang="0">
                  <a:pos x="1" y="0"/>
                </a:cxn>
                <a:cxn ang="0">
                  <a:pos x="0" y="2"/>
                </a:cxn>
                <a:cxn ang="0">
                  <a:pos x="1" y="2"/>
                </a:cxn>
                <a:cxn ang="0">
                  <a:pos x="1" y="0"/>
                </a:cxn>
              </a:cxnLst>
              <a:rect l="0" t="0" r="0" b="0"/>
              <a:pathLst>
                <a:path w="23" h="30">
                  <a:moveTo>
                    <a:pt x="9" y="0"/>
                  </a:moveTo>
                  <a:cubicBezTo>
                    <a:pt x="8" y="7"/>
                    <a:pt x="3" y="8"/>
                    <a:pt x="0" y="14"/>
                  </a:cubicBezTo>
                  <a:cubicBezTo>
                    <a:pt x="3" y="21"/>
                    <a:pt x="8" y="24"/>
                    <a:pt x="12" y="30"/>
                  </a:cubicBezTo>
                  <a:cubicBezTo>
                    <a:pt x="23" y="15"/>
                    <a:pt x="4" y="9"/>
                    <a:pt x="9"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11" name="Freeform 75"/>
            <p:cNvSpPr/>
            <p:nvPr/>
          </p:nvSpPr>
          <p:spPr>
            <a:xfrm>
              <a:off x="4087" y="1596"/>
              <a:ext cx="20" cy="17"/>
            </a:xfrm>
            <a:custGeom>
              <a:avLst/>
              <a:gdLst/>
              <a:ahLst/>
              <a:cxnLst>
                <a:cxn ang="0">
                  <a:pos x="2" y="0"/>
                </a:cxn>
                <a:cxn ang="0">
                  <a:pos x="0" y="1"/>
                </a:cxn>
                <a:cxn ang="0">
                  <a:pos x="2" y="1"/>
                </a:cxn>
                <a:cxn ang="0">
                  <a:pos x="2" y="0"/>
                </a:cxn>
              </a:cxnLst>
              <a:rect l="0" t="0" r="0" b="0"/>
              <a:pathLst>
                <a:path w="26" h="23">
                  <a:moveTo>
                    <a:pt x="19" y="0"/>
                  </a:moveTo>
                  <a:cubicBezTo>
                    <a:pt x="17" y="12"/>
                    <a:pt x="10" y="11"/>
                    <a:pt x="0" y="14"/>
                  </a:cubicBezTo>
                  <a:cubicBezTo>
                    <a:pt x="5" y="23"/>
                    <a:pt x="11" y="22"/>
                    <a:pt x="21" y="20"/>
                  </a:cubicBezTo>
                  <a:cubicBezTo>
                    <a:pt x="26" y="12"/>
                    <a:pt x="23" y="7"/>
                    <a:pt x="19"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12" name="Freeform 76"/>
            <p:cNvSpPr/>
            <p:nvPr/>
          </p:nvSpPr>
          <p:spPr>
            <a:xfrm>
              <a:off x="3934" y="1402"/>
              <a:ext cx="24" cy="33"/>
            </a:xfrm>
            <a:custGeom>
              <a:avLst/>
              <a:gdLst/>
              <a:ahLst/>
              <a:cxnLst>
                <a:cxn ang="0">
                  <a:pos x="2" y="0"/>
                </a:cxn>
                <a:cxn ang="0">
                  <a:pos x="2" y="2"/>
                </a:cxn>
                <a:cxn ang="0">
                  <a:pos x="2" y="2"/>
                </a:cxn>
                <a:cxn ang="0">
                  <a:pos x="2" y="2"/>
                </a:cxn>
                <a:cxn ang="0">
                  <a:pos x="2" y="0"/>
                </a:cxn>
              </a:cxnLst>
              <a:rect l="0" t="0" r="0" b="0"/>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13" name="Freeform 77"/>
            <p:cNvSpPr/>
            <p:nvPr/>
          </p:nvSpPr>
          <p:spPr>
            <a:xfrm>
              <a:off x="3968" y="1445"/>
              <a:ext cx="26" cy="33"/>
            </a:xfrm>
            <a:custGeom>
              <a:avLst/>
              <a:gdLst/>
              <a:ahLst/>
              <a:cxnLst>
                <a:cxn ang="0">
                  <a:pos x="2" y="0"/>
                </a:cxn>
                <a:cxn ang="0">
                  <a:pos x="2" y="2"/>
                </a:cxn>
                <a:cxn ang="0">
                  <a:pos x="2" y="2"/>
                </a:cxn>
                <a:cxn ang="0">
                  <a:pos x="2" y="2"/>
                </a:cxn>
                <a:cxn ang="0">
                  <a:pos x="2" y="0"/>
                </a:cxn>
              </a:cxnLst>
              <a:rect l="0" t="0" r="0" b="0"/>
              <a:pathLst>
                <a:path w="34" h="44">
                  <a:moveTo>
                    <a:pt x="30" y="0"/>
                  </a:moveTo>
                  <a:cubicBezTo>
                    <a:pt x="34" y="10"/>
                    <a:pt x="18" y="7"/>
                    <a:pt x="10" y="9"/>
                  </a:cubicBezTo>
                  <a:cubicBezTo>
                    <a:pt x="0" y="16"/>
                    <a:pt x="9" y="24"/>
                    <a:pt x="14" y="32"/>
                  </a:cubicBezTo>
                  <a:cubicBezTo>
                    <a:pt x="16" y="44"/>
                    <a:pt x="17" y="41"/>
                    <a:pt x="26" y="36"/>
                  </a:cubicBezTo>
                  <a:cubicBezTo>
                    <a:pt x="34" y="25"/>
                    <a:pt x="31" y="14"/>
                    <a:pt x="30"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14" name="Freeform 78"/>
            <p:cNvSpPr/>
            <p:nvPr/>
          </p:nvSpPr>
          <p:spPr>
            <a:xfrm>
              <a:off x="3995" y="1508"/>
              <a:ext cx="28" cy="28"/>
            </a:xfrm>
            <a:custGeom>
              <a:avLst/>
              <a:gdLst/>
              <a:ahLst/>
              <a:cxnLst>
                <a:cxn ang="0">
                  <a:pos x="1" y="2"/>
                </a:cxn>
                <a:cxn ang="0">
                  <a:pos x="1" y="2"/>
                </a:cxn>
                <a:cxn ang="0">
                  <a:pos x="1" y="2"/>
                </a:cxn>
                <a:cxn ang="0">
                  <a:pos x="1" y="2"/>
                </a:cxn>
                <a:cxn ang="0">
                  <a:pos x="1" y="2"/>
                </a:cxn>
              </a:cxnLst>
              <a:rect l="0" t="0" r="0" b="0"/>
              <a:pathLst>
                <a:path w="38" h="37">
                  <a:moveTo>
                    <a:pt x="34" y="2"/>
                  </a:moveTo>
                  <a:cubicBezTo>
                    <a:pt x="38" y="12"/>
                    <a:pt x="18" y="0"/>
                    <a:pt x="10" y="2"/>
                  </a:cubicBezTo>
                  <a:cubicBezTo>
                    <a:pt x="0" y="9"/>
                    <a:pt x="9" y="17"/>
                    <a:pt x="14" y="25"/>
                  </a:cubicBezTo>
                  <a:cubicBezTo>
                    <a:pt x="16" y="37"/>
                    <a:pt x="17" y="34"/>
                    <a:pt x="26" y="29"/>
                  </a:cubicBezTo>
                  <a:cubicBezTo>
                    <a:pt x="34" y="18"/>
                    <a:pt x="35" y="16"/>
                    <a:pt x="34" y="2"/>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15" name="Freeform 79"/>
            <p:cNvSpPr/>
            <p:nvPr/>
          </p:nvSpPr>
          <p:spPr>
            <a:xfrm>
              <a:off x="4029" y="1498"/>
              <a:ext cx="28" cy="26"/>
            </a:xfrm>
            <a:custGeom>
              <a:avLst/>
              <a:gdLst/>
              <a:ahLst/>
              <a:cxnLst>
                <a:cxn ang="0">
                  <a:pos x="1" y="2"/>
                </a:cxn>
                <a:cxn ang="0">
                  <a:pos x="1" y="2"/>
                </a:cxn>
                <a:cxn ang="0">
                  <a:pos x="1" y="2"/>
                </a:cxn>
                <a:cxn ang="0">
                  <a:pos x="1" y="2"/>
                </a:cxn>
                <a:cxn ang="0">
                  <a:pos x="1" y="2"/>
                </a:cxn>
              </a:cxnLst>
              <a:rect l="0" t="0" r="0" b="0"/>
              <a:pathLst>
                <a:path w="38" h="34">
                  <a:moveTo>
                    <a:pt x="34" y="2"/>
                  </a:moveTo>
                  <a:cubicBezTo>
                    <a:pt x="38" y="12"/>
                    <a:pt x="18" y="0"/>
                    <a:pt x="10" y="2"/>
                  </a:cubicBezTo>
                  <a:cubicBezTo>
                    <a:pt x="0" y="9"/>
                    <a:pt x="11" y="14"/>
                    <a:pt x="16" y="22"/>
                  </a:cubicBezTo>
                  <a:cubicBezTo>
                    <a:pt x="18" y="34"/>
                    <a:pt x="18" y="27"/>
                    <a:pt x="27" y="22"/>
                  </a:cubicBezTo>
                  <a:cubicBezTo>
                    <a:pt x="35" y="11"/>
                    <a:pt x="35" y="16"/>
                    <a:pt x="34" y="2"/>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16" name="Freeform 80"/>
            <p:cNvSpPr/>
            <p:nvPr/>
          </p:nvSpPr>
          <p:spPr>
            <a:xfrm>
              <a:off x="4019" y="1462"/>
              <a:ext cx="26" cy="20"/>
            </a:xfrm>
            <a:custGeom>
              <a:avLst/>
              <a:gdLst/>
              <a:ahLst/>
              <a:cxnLst>
                <a:cxn ang="0">
                  <a:pos x="1" y="1"/>
                </a:cxn>
                <a:cxn ang="0">
                  <a:pos x="1" y="1"/>
                </a:cxn>
                <a:cxn ang="0">
                  <a:pos x="1" y="1"/>
                </a:cxn>
                <a:cxn ang="0">
                  <a:pos x="1" y="1"/>
                </a:cxn>
                <a:cxn ang="0">
                  <a:pos x="1" y="1"/>
                </a:cxn>
              </a:cxnLst>
              <a:rect l="0" t="0" r="0" b="0"/>
              <a:pathLst>
                <a:path w="35" h="27">
                  <a:moveTo>
                    <a:pt x="31" y="1"/>
                  </a:moveTo>
                  <a:cubicBezTo>
                    <a:pt x="35" y="11"/>
                    <a:pt x="18" y="0"/>
                    <a:pt x="10" y="2"/>
                  </a:cubicBezTo>
                  <a:cubicBezTo>
                    <a:pt x="0" y="9"/>
                    <a:pt x="8" y="7"/>
                    <a:pt x="13" y="15"/>
                  </a:cubicBezTo>
                  <a:cubicBezTo>
                    <a:pt x="15" y="27"/>
                    <a:pt x="16" y="24"/>
                    <a:pt x="25" y="19"/>
                  </a:cubicBezTo>
                  <a:cubicBezTo>
                    <a:pt x="33" y="8"/>
                    <a:pt x="32" y="15"/>
                    <a:pt x="31" y="1"/>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17" name="Freeform 81"/>
            <p:cNvSpPr/>
            <p:nvPr/>
          </p:nvSpPr>
          <p:spPr>
            <a:xfrm>
              <a:off x="3993" y="1437"/>
              <a:ext cx="26" cy="35"/>
            </a:xfrm>
            <a:custGeom>
              <a:avLst/>
              <a:gdLst/>
              <a:ahLst/>
              <a:cxnLst>
                <a:cxn ang="0">
                  <a:pos x="1" y="1"/>
                </a:cxn>
                <a:cxn ang="0">
                  <a:pos x="1" y="1"/>
                </a:cxn>
                <a:cxn ang="0">
                  <a:pos x="1" y="1"/>
                </a:cxn>
                <a:cxn ang="0">
                  <a:pos x="1" y="1"/>
                </a:cxn>
                <a:cxn ang="0">
                  <a:pos x="1" y="1"/>
                </a:cxn>
                <a:cxn ang="0">
                  <a:pos x="1" y="1"/>
                </a:cxn>
              </a:cxnLst>
              <a:rect l="0" t="0" r="0" b="0"/>
              <a:pathLst>
                <a:path w="35" h="47">
                  <a:moveTo>
                    <a:pt x="28" y="16"/>
                  </a:moveTo>
                  <a:cubicBezTo>
                    <a:pt x="27" y="13"/>
                    <a:pt x="22" y="0"/>
                    <a:pt x="19" y="2"/>
                  </a:cubicBezTo>
                  <a:cubicBezTo>
                    <a:pt x="16" y="4"/>
                    <a:pt x="10" y="20"/>
                    <a:pt x="10" y="25"/>
                  </a:cubicBezTo>
                  <a:cubicBezTo>
                    <a:pt x="0" y="32"/>
                    <a:pt x="14" y="27"/>
                    <a:pt x="19" y="35"/>
                  </a:cubicBezTo>
                  <a:cubicBezTo>
                    <a:pt x="21" y="47"/>
                    <a:pt x="18" y="34"/>
                    <a:pt x="27" y="29"/>
                  </a:cubicBezTo>
                  <a:cubicBezTo>
                    <a:pt x="35" y="18"/>
                    <a:pt x="29" y="30"/>
                    <a:pt x="28" y="16"/>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18" name="Freeform 82"/>
            <p:cNvSpPr/>
            <p:nvPr/>
          </p:nvSpPr>
          <p:spPr>
            <a:xfrm>
              <a:off x="3961" y="1421"/>
              <a:ext cx="24" cy="26"/>
            </a:xfrm>
            <a:custGeom>
              <a:avLst/>
              <a:gdLst/>
              <a:ahLst/>
              <a:cxnLst>
                <a:cxn ang="0">
                  <a:pos x="2" y="1"/>
                </a:cxn>
                <a:cxn ang="0">
                  <a:pos x="2" y="1"/>
                </a:cxn>
                <a:cxn ang="0">
                  <a:pos x="2" y="1"/>
                </a:cxn>
                <a:cxn ang="0">
                  <a:pos x="2" y="1"/>
                </a:cxn>
                <a:cxn ang="0">
                  <a:pos x="2" y="1"/>
                </a:cxn>
              </a:cxnLst>
              <a:rect l="0" t="0" r="0" b="0"/>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19" name="Freeform 83"/>
            <p:cNvSpPr/>
            <p:nvPr/>
          </p:nvSpPr>
          <p:spPr>
            <a:xfrm>
              <a:off x="4001" y="1474"/>
              <a:ext cx="24" cy="26"/>
            </a:xfrm>
            <a:custGeom>
              <a:avLst/>
              <a:gdLst/>
              <a:ahLst/>
              <a:cxnLst>
                <a:cxn ang="0">
                  <a:pos x="2" y="1"/>
                </a:cxn>
                <a:cxn ang="0">
                  <a:pos x="2" y="1"/>
                </a:cxn>
                <a:cxn ang="0">
                  <a:pos x="2" y="1"/>
                </a:cxn>
                <a:cxn ang="0">
                  <a:pos x="2" y="1"/>
                </a:cxn>
                <a:cxn ang="0">
                  <a:pos x="2" y="1"/>
                </a:cxn>
              </a:cxnLst>
              <a:rect l="0" t="0" r="0" b="0"/>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20" name="Freeform 84"/>
            <p:cNvSpPr/>
            <p:nvPr/>
          </p:nvSpPr>
          <p:spPr>
            <a:xfrm>
              <a:off x="2391" y="100"/>
              <a:ext cx="141" cy="108"/>
            </a:xfrm>
            <a:custGeom>
              <a:avLst/>
              <a:gdLst/>
              <a:ahLst/>
              <a:cxnLst>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Lst>
              <a:rect l="0" t="0" r="0" b="0"/>
              <a:pathLst>
                <a:path w="189" h="144">
                  <a:moveTo>
                    <a:pt x="171" y="4"/>
                  </a:moveTo>
                  <a:cubicBezTo>
                    <a:pt x="174" y="3"/>
                    <a:pt x="182" y="0"/>
                    <a:pt x="185" y="4"/>
                  </a:cubicBezTo>
                  <a:cubicBezTo>
                    <a:pt x="187" y="7"/>
                    <a:pt x="189" y="16"/>
                    <a:pt x="189" y="16"/>
                  </a:cubicBezTo>
                  <a:cubicBezTo>
                    <a:pt x="188" y="19"/>
                    <a:pt x="189" y="22"/>
                    <a:pt x="187" y="24"/>
                  </a:cubicBezTo>
                  <a:cubicBezTo>
                    <a:pt x="175" y="34"/>
                    <a:pt x="146" y="34"/>
                    <a:pt x="131" y="44"/>
                  </a:cubicBezTo>
                  <a:cubicBezTo>
                    <a:pt x="125" y="53"/>
                    <a:pt x="120" y="54"/>
                    <a:pt x="109" y="58"/>
                  </a:cubicBezTo>
                  <a:cubicBezTo>
                    <a:pt x="105" y="59"/>
                    <a:pt x="97" y="62"/>
                    <a:pt x="97" y="62"/>
                  </a:cubicBezTo>
                  <a:cubicBezTo>
                    <a:pt x="88" y="76"/>
                    <a:pt x="83" y="74"/>
                    <a:pt x="71" y="82"/>
                  </a:cubicBezTo>
                  <a:cubicBezTo>
                    <a:pt x="66" y="98"/>
                    <a:pt x="70" y="78"/>
                    <a:pt x="75" y="92"/>
                  </a:cubicBezTo>
                  <a:cubicBezTo>
                    <a:pt x="81" y="108"/>
                    <a:pt x="71" y="108"/>
                    <a:pt x="83" y="116"/>
                  </a:cubicBezTo>
                  <a:cubicBezTo>
                    <a:pt x="90" y="121"/>
                    <a:pt x="107" y="126"/>
                    <a:pt x="107" y="126"/>
                  </a:cubicBezTo>
                  <a:cubicBezTo>
                    <a:pt x="105" y="139"/>
                    <a:pt x="106" y="144"/>
                    <a:pt x="93" y="140"/>
                  </a:cubicBezTo>
                  <a:cubicBezTo>
                    <a:pt x="91" y="137"/>
                    <a:pt x="87" y="130"/>
                    <a:pt x="83" y="130"/>
                  </a:cubicBezTo>
                  <a:cubicBezTo>
                    <a:pt x="79" y="130"/>
                    <a:pt x="71" y="134"/>
                    <a:pt x="71" y="134"/>
                  </a:cubicBezTo>
                  <a:cubicBezTo>
                    <a:pt x="52" y="129"/>
                    <a:pt x="42" y="124"/>
                    <a:pt x="21" y="122"/>
                  </a:cubicBezTo>
                  <a:cubicBezTo>
                    <a:pt x="14" y="115"/>
                    <a:pt x="0" y="102"/>
                    <a:pt x="19" y="106"/>
                  </a:cubicBezTo>
                  <a:cubicBezTo>
                    <a:pt x="29" y="91"/>
                    <a:pt x="26" y="93"/>
                    <a:pt x="47" y="90"/>
                  </a:cubicBezTo>
                  <a:cubicBezTo>
                    <a:pt x="55" y="84"/>
                    <a:pt x="54" y="88"/>
                    <a:pt x="51" y="76"/>
                  </a:cubicBezTo>
                  <a:cubicBezTo>
                    <a:pt x="50" y="72"/>
                    <a:pt x="47" y="64"/>
                    <a:pt x="47" y="64"/>
                  </a:cubicBezTo>
                  <a:cubicBezTo>
                    <a:pt x="50" y="41"/>
                    <a:pt x="50" y="43"/>
                    <a:pt x="73" y="46"/>
                  </a:cubicBezTo>
                  <a:cubicBezTo>
                    <a:pt x="82" y="45"/>
                    <a:pt x="97" y="36"/>
                    <a:pt x="97" y="36"/>
                  </a:cubicBezTo>
                  <a:cubicBezTo>
                    <a:pt x="102" y="29"/>
                    <a:pt x="105" y="27"/>
                    <a:pt x="113" y="24"/>
                  </a:cubicBezTo>
                  <a:cubicBezTo>
                    <a:pt x="134" y="27"/>
                    <a:pt x="161" y="25"/>
                    <a:pt x="171" y="4"/>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21" name="Freeform 85"/>
            <p:cNvSpPr/>
            <p:nvPr/>
          </p:nvSpPr>
          <p:spPr>
            <a:xfrm>
              <a:off x="2475" y="204"/>
              <a:ext cx="40" cy="12"/>
            </a:xfrm>
            <a:custGeom>
              <a:avLst/>
              <a:gdLst/>
              <a:ahLst/>
              <a:cxnLst>
                <a:cxn ang="0">
                  <a:pos x="2" y="0"/>
                </a:cxn>
                <a:cxn ang="0">
                  <a:pos x="2" y="1"/>
                </a:cxn>
                <a:cxn ang="0">
                  <a:pos x="2" y="1"/>
                </a:cxn>
                <a:cxn ang="0">
                  <a:pos x="2" y="1"/>
                </a:cxn>
                <a:cxn ang="0">
                  <a:pos x="2" y="0"/>
                </a:cxn>
              </a:cxnLst>
              <a:rect l="0" t="0" r="0" b="0"/>
              <a:pathLst>
                <a:path w="53" h="17">
                  <a:moveTo>
                    <a:pt x="24" y="0"/>
                  </a:moveTo>
                  <a:cubicBezTo>
                    <a:pt x="20" y="1"/>
                    <a:pt x="16" y="0"/>
                    <a:pt x="12" y="2"/>
                  </a:cubicBezTo>
                  <a:cubicBezTo>
                    <a:pt x="0" y="9"/>
                    <a:pt x="30" y="15"/>
                    <a:pt x="32" y="16"/>
                  </a:cubicBezTo>
                  <a:cubicBezTo>
                    <a:pt x="36" y="15"/>
                    <a:pt x="41" y="17"/>
                    <a:pt x="44" y="14"/>
                  </a:cubicBezTo>
                  <a:cubicBezTo>
                    <a:pt x="53" y="3"/>
                    <a:pt x="30" y="0"/>
                    <a:pt x="24"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22" name="Freeform 86"/>
            <p:cNvSpPr/>
            <p:nvPr/>
          </p:nvSpPr>
          <p:spPr>
            <a:xfrm>
              <a:off x="2680" y="48"/>
              <a:ext cx="42" cy="28"/>
            </a:xfrm>
            <a:custGeom>
              <a:avLst/>
              <a:gdLst/>
              <a:ahLst/>
              <a:cxnLst>
                <a:cxn ang="0">
                  <a:pos x="1" y="2"/>
                </a:cxn>
                <a:cxn ang="0">
                  <a:pos x="1" y="2"/>
                </a:cxn>
                <a:cxn ang="0">
                  <a:pos x="1" y="2"/>
                </a:cxn>
                <a:cxn ang="0">
                  <a:pos x="1" y="2"/>
                </a:cxn>
                <a:cxn ang="0">
                  <a:pos x="1" y="0"/>
                </a:cxn>
                <a:cxn ang="0">
                  <a:pos x="1" y="2"/>
                </a:cxn>
              </a:cxnLst>
              <a:rect l="0" t="0" r="0" b="0"/>
              <a:pathLst>
                <a:path w="57" h="37">
                  <a:moveTo>
                    <a:pt x="57" y="4"/>
                  </a:moveTo>
                  <a:cubicBezTo>
                    <a:pt x="53" y="16"/>
                    <a:pt x="35" y="17"/>
                    <a:pt x="25" y="24"/>
                  </a:cubicBezTo>
                  <a:cubicBezTo>
                    <a:pt x="22" y="34"/>
                    <a:pt x="22" y="37"/>
                    <a:pt x="11" y="34"/>
                  </a:cubicBezTo>
                  <a:cubicBezTo>
                    <a:pt x="6" y="27"/>
                    <a:pt x="0" y="10"/>
                    <a:pt x="9" y="4"/>
                  </a:cubicBezTo>
                  <a:cubicBezTo>
                    <a:pt x="12" y="2"/>
                    <a:pt x="21" y="0"/>
                    <a:pt x="21" y="0"/>
                  </a:cubicBezTo>
                  <a:cubicBezTo>
                    <a:pt x="33" y="2"/>
                    <a:pt x="45" y="4"/>
                    <a:pt x="57" y="4"/>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23" name="Freeform 87"/>
            <p:cNvSpPr/>
            <p:nvPr/>
          </p:nvSpPr>
          <p:spPr>
            <a:xfrm>
              <a:off x="2710" y="61"/>
              <a:ext cx="50" cy="20"/>
            </a:xfrm>
            <a:custGeom>
              <a:avLst/>
              <a:gdLst/>
              <a:ahLst/>
              <a:cxnLst>
                <a:cxn ang="0">
                  <a:pos x="1" y="0"/>
                </a:cxn>
                <a:cxn ang="0">
                  <a:pos x="1" y="2"/>
                </a:cxn>
                <a:cxn ang="0">
                  <a:pos x="1" y="2"/>
                </a:cxn>
                <a:cxn ang="0">
                  <a:pos x="1" y="2"/>
                </a:cxn>
                <a:cxn ang="0">
                  <a:pos x="1" y="0"/>
                </a:cxn>
              </a:cxnLst>
              <a:rect l="0" t="0" r="0" b="0"/>
              <a:pathLst>
                <a:path w="68" h="26">
                  <a:moveTo>
                    <a:pt x="29" y="0"/>
                  </a:moveTo>
                  <a:cubicBezTo>
                    <a:pt x="23" y="2"/>
                    <a:pt x="11" y="6"/>
                    <a:pt x="11" y="6"/>
                  </a:cubicBezTo>
                  <a:cubicBezTo>
                    <a:pt x="0" y="23"/>
                    <a:pt x="47" y="24"/>
                    <a:pt x="57" y="26"/>
                  </a:cubicBezTo>
                  <a:cubicBezTo>
                    <a:pt x="59" y="25"/>
                    <a:pt x="62" y="26"/>
                    <a:pt x="63" y="24"/>
                  </a:cubicBezTo>
                  <a:cubicBezTo>
                    <a:pt x="68" y="3"/>
                    <a:pt x="42" y="3"/>
                    <a:pt x="29"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24" name="Freeform 88"/>
            <p:cNvSpPr/>
            <p:nvPr/>
          </p:nvSpPr>
          <p:spPr>
            <a:xfrm>
              <a:off x="2764" y="64"/>
              <a:ext cx="50" cy="32"/>
            </a:xfrm>
            <a:custGeom>
              <a:avLst/>
              <a:gdLst/>
              <a:ahLst/>
              <a:cxnLst>
                <a:cxn ang="0">
                  <a:pos x="2" y="1"/>
                </a:cxn>
                <a:cxn ang="0">
                  <a:pos x="2" y="1"/>
                </a:cxn>
                <a:cxn ang="0">
                  <a:pos x="2" y="1"/>
                </a:cxn>
                <a:cxn ang="0">
                  <a:pos x="2" y="1"/>
                </a:cxn>
                <a:cxn ang="0">
                  <a:pos x="2" y="1"/>
                </a:cxn>
                <a:cxn ang="0">
                  <a:pos x="2" y="1"/>
                </a:cxn>
                <a:cxn ang="0">
                  <a:pos x="2" y="1"/>
                </a:cxn>
              </a:cxnLst>
              <a:rect l="0" t="0" r="0" b="0"/>
              <a:pathLst>
                <a:path w="66" h="43">
                  <a:moveTo>
                    <a:pt x="50" y="9"/>
                  </a:moveTo>
                  <a:cubicBezTo>
                    <a:pt x="40" y="16"/>
                    <a:pt x="36" y="16"/>
                    <a:pt x="26" y="9"/>
                  </a:cubicBezTo>
                  <a:cubicBezTo>
                    <a:pt x="20" y="0"/>
                    <a:pt x="18" y="4"/>
                    <a:pt x="10" y="9"/>
                  </a:cubicBezTo>
                  <a:cubicBezTo>
                    <a:pt x="4" y="17"/>
                    <a:pt x="0" y="21"/>
                    <a:pt x="8" y="35"/>
                  </a:cubicBezTo>
                  <a:cubicBezTo>
                    <a:pt x="12" y="42"/>
                    <a:pt x="32" y="43"/>
                    <a:pt x="32" y="43"/>
                  </a:cubicBezTo>
                  <a:cubicBezTo>
                    <a:pt x="41" y="40"/>
                    <a:pt x="54" y="33"/>
                    <a:pt x="62" y="27"/>
                  </a:cubicBezTo>
                  <a:cubicBezTo>
                    <a:pt x="66" y="15"/>
                    <a:pt x="61" y="15"/>
                    <a:pt x="50" y="9"/>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25" name="Freeform 89"/>
            <p:cNvSpPr/>
            <p:nvPr/>
          </p:nvSpPr>
          <p:spPr>
            <a:xfrm>
              <a:off x="3113" y="91"/>
              <a:ext cx="88" cy="31"/>
            </a:xfrm>
            <a:custGeom>
              <a:avLst/>
              <a:gdLst/>
              <a:ahLst/>
              <a:cxnLst>
                <a:cxn ang="0">
                  <a:pos x="2" y="0"/>
                </a:cxn>
                <a:cxn ang="0">
                  <a:pos x="2" y="2"/>
                </a:cxn>
                <a:cxn ang="0">
                  <a:pos x="2" y="2"/>
                </a:cxn>
                <a:cxn ang="0">
                  <a:pos x="2" y="2"/>
                </a:cxn>
                <a:cxn ang="0">
                  <a:pos x="2" y="2"/>
                </a:cxn>
                <a:cxn ang="0">
                  <a:pos x="2" y="2"/>
                </a:cxn>
                <a:cxn ang="0">
                  <a:pos x="2" y="0"/>
                </a:cxn>
              </a:cxnLst>
              <a:rect l="0" t="0" r="0" b="0"/>
              <a:pathLst>
                <a:path w="117" h="41">
                  <a:moveTo>
                    <a:pt x="14" y="0"/>
                  </a:moveTo>
                  <a:cubicBezTo>
                    <a:pt x="8" y="4"/>
                    <a:pt x="0" y="9"/>
                    <a:pt x="8" y="16"/>
                  </a:cubicBezTo>
                  <a:cubicBezTo>
                    <a:pt x="21" y="27"/>
                    <a:pt x="34" y="28"/>
                    <a:pt x="50" y="30"/>
                  </a:cubicBezTo>
                  <a:cubicBezTo>
                    <a:pt x="66" y="41"/>
                    <a:pt x="57" y="39"/>
                    <a:pt x="76" y="36"/>
                  </a:cubicBezTo>
                  <a:cubicBezTo>
                    <a:pt x="88" y="32"/>
                    <a:pt x="101" y="29"/>
                    <a:pt x="112" y="22"/>
                  </a:cubicBezTo>
                  <a:cubicBezTo>
                    <a:pt x="117" y="6"/>
                    <a:pt x="87" y="5"/>
                    <a:pt x="78" y="4"/>
                  </a:cubicBezTo>
                  <a:cubicBezTo>
                    <a:pt x="17" y="6"/>
                    <a:pt x="34" y="20"/>
                    <a:pt x="14"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26" name="Freeform 90"/>
            <p:cNvSpPr/>
            <p:nvPr/>
          </p:nvSpPr>
          <p:spPr>
            <a:xfrm>
              <a:off x="3203" y="90"/>
              <a:ext cx="46" cy="24"/>
            </a:xfrm>
            <a:custGeom>
              <a:avLst/>
              <a:gdLst/>
              <a:ahLst/>
              <a:cxnLst>
                <a:cxn ang="0">
                  <a:pos x="1" y="2"/>
                </a:cxn>
                <a:cxn ang="0">
                  <a:pos x="1" y="2"/>
                </a:cxn>
                <a:cxn ang="0">
                  <a:pos x="1" y="2"/>
                </a:cxn>
                <a:cxn ang="0">
                  <a:pos x="1" y="2"/>
                </a:cxn>
                <a:cxn ang="0">
                  <a:pos x="1" y="2"/>
                </a:cxn>
              </a:cxnLst>
              <a:rect l="0" t="0" r="0" b="0"/>
              <a:pathLst>
                <a:path w="62" h="32">
                  <a:moveTo>
                    <a:pt x="32" y="4"/>
                  </a:moveTo>
                  <a:cubicBezTo>
                    <a:pt x="44" y="0"/>
                    <a:pt x="53" y="1"/>
                    <a:pt x="62" y="10"/>
                  </a:cubicBezTo>
                  <a:cubicBezTo>
                    <a:pt x="59" y="23"/>
                    <a:pt x="42" y="28"/>
                    <a:pt x="30" y="32"/>
                  </a:cubicBezTo>
                  <a:cubicBezTo>
                    <a:pt x="15" y="22"/>
                    <a:pt x="23" y="25"/>
                    <a:pt x="6" y="22"/>
                  </a:cubicBezTo>
                  <a:cubicBezTo>
                    <a:pt x="0" y="4"/>
                    <a:pt x="14" y="8"/>
                    <a:pt x="32" y="4"/>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27" name="Freeform 91"/>
            <p:cNvSpPr/>
            <p:nvPr/>
          </p:nvSpPr>
          <p:spPr>
            <a:xfrm>
              <a:off x="3182" y="119"/>
              <a:ext cx="37" cy="17"/>
            </a:xfrm>
            <a:custGeom>
              <a:avLst/>
              <a:gdLst/>
              <a:ahLst/>
              <a:cxnLst>
                <a:cxn ang="0">
                  <a:pos x="2" y="1"/>
                </a:cxn>
                <a:cxn ang="0">
                  <a:pos x="2" y="1"/>
                </a:cxn>
                <a:cxn ang="0">
                  <a:pos x="2" y="1"/>
                </a:cxn>
                <a:cxn ang="0">
                  <a:pos x="2" y="1"/>
                </a:cxn>
              </a:cxnLst>
              <a:rect l="0" t="0" r="0" b="0"/>
              <a:pathLst>
                <a:path w="49" h="23">
                  <a:moveTo>
                    <a:pt x="20" y="1"/>
                  </a:moveTo>
                  <a:cubicBezTo>
                    <a:pt x="15" y="2"/>
                    <a:pt x="8" y="0"/>
                    <a:pt x="6" y="5"/>
                  </a:cubicBezTo>
                  <a:cubicBezTo>
                    <a:pt x="0" y="19"/>
                    <a:pt x="32" y="21"/>
                    <a:pt x="38" y="23"/>
                  </a:cubicBezTo>
                  <a:cubicBezTo>
                    <a:pt x="49" y="6"/>
                    <a:pt x="35" y="3"/>
                    <a:pt x="20" y="1"/>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28" name="Freeform 92"/>
            <p:cNvSpPr/>
            <p:nvPr/>
          </p:nvSpPr>
          <p:spPr>
            <a:xfrm>
              <a:off x="3434" y="343"/>
              <a:ext cx="76" cy="114"/>
            </a:xfrm>
            <a:custGeom>
              <a:avLst/>
              <a:gdLst/>
              <a:ahLst/>
              <a:cxnLst>
                <a:cxn ang="0">
                  <a:pos x="1" y="0"/>
                </a:cxn>
                <a:cxn ang="0">
                  <a:pos x="0"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0"/>
                </a:cxn>
              </a:cxnLst>
              <a:rect l="0" t="0" r="0" b="0"/>
              <a:pathLst>
                <a:path w="102" h="152">
                  <a:moveTo>
                    <a:pt x="6" y="0"/>
                  </a:moveTo>
                  <a:cubicBezTo>
                    <a:pt x="4" y="6"/>
                    <a:pt x="0" y="18"/>
                    <a:pt x="0" y="18"/>
                  </a:cubicBezTo>
                  <a:cubicBezTo>
                    <a:pt x="3" y="26"/>
                    <a:pt x="9" y="35"/>
                    <a:pt x="14" y="42"/>
                  </a:cubicBezTo>
                  <a:cubicBezTo>
                    <a:pt x="17" y="58"/>
                    <a:pt x="16" y="69"/>
                    <a:pt x="32" y="72"/>
                  </a:cubicBezTo>
                  <a:cubicBezTo>
                    <a:pt x="44" y="80"/>
                    <a:pt x="40" y="91"/>
                    <a:pt x="36" y="104"/>
                  </a:cubicBezTo>
                  <a:cubicBezTo>
                    <a:pt x="57" y="118"/>
                    <a:pt x="60" y="139"/>
                    <a:pt x="80" y="152"/>
                  </a:cubicBezTo>
                  <a:cubicBezTo>
                    <a:pt x="95" y="148"/>
                    <a:pt x="102" y="135"/>
                    <a:pt x="86" y="124"/>
                  </a:cubicBezTo>
                  <a:cubicBezTo>
                    <a:pt x="72" y="129"/>
                    <a:pt x="78" y="110"/>
                    <a:pt x="74" y="102"/>
                  </a:cubicBezTo>
                  <a:cubicBezTo>
                    <a:pt x="72" y="98"/>
                    <a:pt x="65" y="94"/>
                    <a:pt x="62" y="92"/>
                  </a:cubicBezTo>
                  <a:cubicBezTo>
                    <a:pt x="59" y="82"/>
                    <a:pt x="65" y="65"/>
                    <a:pt x="52" y="74"/>
                  </a:cubicBezTo>
                  <a:cubicBezTo>
                    <a:pt x="46" y="65"/>
                    <a:pt x="47" y="54"/>
                    <a:pt x="42" y="44"/>
                  </a:cubicBezTo>
                  <a:cubicBezTo>
                    <a:pt x="36" y="32"/>
                    <a:pt x="16" y="18"/>
                    <a:pt x="4" y="12"/>
                  </a:cubicBezTo>
                  <a:lnTo>
                    <a:pt x="6" y="0"/>
                  </a:ln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29" name="Freeform 93"/>
            <p:cNvSpPr/>
            <p:nvPr/>
          </p:nvSpPr>
          <p:spPr>
            <a:xfrm>
              <a:off x="3495" y="461"/>
              <a:ext cx="55" cy="78"/>
            </a:xfrm>
            <a:custGeom>
              <a:avLst/>
              <a:gdLst/>
              <a:ahLst/>
              <a:cxnLst>
                <a:cxn ang="0">
                  <a:pos x="1" y="2"/>
                </a:cxn>
                <a:cxn ang="0">
                  <a:pos x="1" y="2"/>
                </a:cxn>
                <a:cxn ang="0">
                  <a:pos x="1" y="2"/>
                </a:cxn>
                <a:cxn ang="0">
                  <a:pos x="1" y="2"/>
                </a:cxn>
                <a:cxn ang="0">
                  <a:pos x="1" y="2"/>
                </a:cxn>
                <a:cxn ang="0">
                  <a:pos x="1" y="2"/>
                </a:cxn>
                <a:cxn ang="0">
                  <a:pos x="0" y="2"/>
                </a:cxn>
                <a:cxn ang="0">
                  <a:pos x="1" y="2"/>
                </a:cxn>
                <a:cxn ang="0">
                  <a:pos x="1" y="2"/>
                </a:cxn>
                <a:cxn ang="0">
                  <a:pos x="1" y="2"/>
                </a:cxn>
                <a:cxn ang="0">
                  <a:pos x="1" y="2"/>
                </a:cxn>
                <a:cxn ang="0">
                  <a:pos x="1" y="2"/>
                </a:cxn>
                <a:cxn ang="0">
                  <a:pos x="1" y="2"/>
                </a:cxn>
                <a:cxn ang="0">
                  <a:pos x="1" y="2"/>
                </a:cxn>
              </a:cxnLst>
              <a:rect l="0" t="0" r="0" b="0"/>
              <a:pathLst>
                <a:path w="74" h="103">
                  <a:moveTo>
                    <a:pt x="64" y="22"/>
                  </a:moveTo>
                  <a:cubicBezTo>
                    <a:pt x="73" y="36"/>
                    <a:pt x="70" y="29"/>
                    <a:pt x="74" y="40"/>
                  </a:cubicBezTo>
                  <a:cubicBezTo>
                    <a:pt x="70" y="77"/>
                    <a:pt x="68" y="81"/>
                    <a:pt x="30" y="84"/>
                  </a:cubicBezTo>
                  <a:cubicBezTo>
                    <a:pt x="33" y="88"/>
                    <a:pt x="39" y="95"/>
                    <a:pt x="32" y="100"/>
                  </a:cubicBezTo>
                  <a:cubicBezTo>
                    <a:pt x="28" y="103"/>
                    <a:pt x="24" y="95"/>
                    <a:pt x="20" y="94"/>
                  </a:cubicBezTo>
                  <a:cubicBezTo>
                    <a:pt x="17" y="84"/>
                    <a:pt x="20" y="89"/>
                    <a:pt x="6" y="84"/>
                  </a:cubicBezTo>
                  <a:cubicBezTo>
                    <a:pt x="4" y="83"/>
                    <a:pt x="0" y="82"/>
                    <a:pt x="0" y="82"/>
                  </a:cubicBezTo>
                  <a:cubicBezTo>
                    <a:pt x="3" y="73"/>
                    <a:pt x="7" y="67"/>
                    <a:pt x="10" y="58"/>
                  </a:cubicBezTo>
                  <a:cubicBezTo>
                    <a:pt x="11" y="56"/>
                    <a:pt x="12" y="52"/>
                    <a:pt x="12" y="52"/>
                  </a:cubicBezTo>
                  <a:cubicBezTo>
                    <a:pt x="10" y="42"/>
                    <a:pt x="8" y="33"/>
                    <a:pt x="2" y="24"/>
                  </a:cubicBezTo>
                  <a:cubicBezTo>
                    <a:pt x="3" y="21"/>
                    <a:pt x="2" y="17"/>
                    <a:pt x="4" y="14"/>
                  </a:cubicBezTo>
                  <a:cubicBezTo>
                    <a:pt x="11" y="0"/>
                    <a:pt x="18" y="19"/>
                    <a:pt x="26" y="22"/>
                  </a:cubicBezTo>
                  <a:cubicBezTo>
                    <a:pt x="31" y="36"/>
                    <a:pt x="26" y="33"/>
                    <a:pt x="36" y="36"/>
                  </a:cubicBezTo>
                  <a:cubicBezTo>
                    <a:pt x="45" y="30"/>
                    <a:pt x="55" y="28"/>
                    <a:pt x="64" y="22"/>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30" name="Freeform 94"/>
            <p:cNvSpPr/>
            <p:nvPr/>
          </p:nvSpPr>
          <p:spPr>
            <a:xfrm>
              <a:off x="3459" y="541"/>
              <a:ext cx="109" cy="189"/>
            </a:xfrm>
            <a:custGeom>
              <a:avLst/>
              <a:gdLst/>
              <a:ahLst/>
              <a:cxnLst>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0"/>
                </a:cxn>
                <a:cxn ang="0">
                  <a:pos x="1" y="2"/>
                </a:cxn>
                <a:cxn ang="0">
                  <a:pos x="1" y="2"/>
                </a:cxn>
                <a:cxn ang="0">
                  <a:pos x="1" y="2"/>
                </a:cxn>
                <a:cxn ang="0">
                  <a:pos x="1" y="2"/>
                </a:cxn>
              </a:cxnLst>
              <a:rect l="0" t="0" r="0" b="0"/>
              <a:pathLst>
                <a:path w="146" h="252">
                  <a:moveTo>
                    <a:pt x="82" y="100"/>
                  </a:moveTo>
                  <a:cubicBezTo>
                    <a:pt x="70" y="88"/>
                    <a:pt x="69" y="92"/>
                    <a:pt x="66" y="106"/>
                  </a:cubicBezTo>
                  <a:cubicBezTo>
                    <a:pt x="65" y="115"/>
                    <a:pt x="68" y="124"/>
                    <a:pt x="64" y="132"/>
                  </a:cubicBezTo>
                  <a:cubicBezTo>
                    <a:pt x="63" y="133"/>
                    <a:pt x="28" y="142"/>
                    <a:pt x="22" y="146"/>
                  </a:cubicBezTo>
                  <a:cubicBezTo>
                    <a:pt x="18" y="157"/>
                    <a:pt x="18" y="162"/>
                    <a:pt x="8" y="168"/>
                  </a:cubicBezTo>
                  <a:cubicBezTo>
                    <a:pt x="0" y="180"/>
                    <a:pt x="7" y="180"/>
                    <a:pt x="20" y="182"/>
                  </a:cubicBezTo>
                  <a:cubicBezTo>
                    <a:pt x="17" y="190"/>
                    <a:pt x="15" y="193"/>
                    <a:pt x="8" y="198"/>
                  </a:cubicBezTo>
                  <a:cubicBezTo>
                    <a:pt x="10" y="214"/>
                    <a:pt x="9" y="242"/>
                    <a:pt x="24" y="252"/>
                  </a:cubicBezTo>
                  <a:cubicBezTo>
                    <a:pt x="42" y="246"/>
                    <a:pt x="31" y="227"/>
                    <a:pt x="28" y="214"/>
                  </a:cubicBezTo>
                  <a:cubicBezTo>
                    <a:pt x="26" y="207"/>
                    <a:pt x="22" y="192"/>
                    <a:pt x="22" y="192"/>
                  </a:cubicBezTo>
                  <a:cubicBezTo>
                    <a:pt x="25" y="180"/>
                    <a:pt x="33" y="182"/>
                    <a:pt x="42" y="176"/>
                  </a:cubicBezTo>
                  <a:cubicBezTo>
                    <a:pt x="44" y="169"/>
                    <a:pt x="52" y="158"/>
                    <a:pt x="52" y="158"/>
                  </a:cubicBezTo>
                  <a:cubicBezTo>
                    <a:pt x="58" y="164"/>
                    <a:pt x="63" y="166"/>
                    <a:pt x="66" y="174"/>
                  </a:cubicBezTo>
                  <a:cubicBezTo>
                    <a:pt x="59" y="178"/>
                    <a:pt x="51" y="188"/>
                    <a:pt x="44" y="190"/>
                  </a:cubicBezTo>
                  <a:cubicBezTo>
                    <a:pt x="36" y="202"/>
                    <a:pt x="46" y="202"/>
                    <a:pt x="56" y="200"/>
                  </a:cubicBezTo>
                  <a:cubicBezTo>
                    <a:pt x="60" y="189"/>
                    <a:pt x="59" y="184"/>
                    <a:pt x="68" y="178"/>
                  </a:cubicBezTo>
                  <a:cubicBezTo>
                    <a:pt x="77" y="181"/>
                    <a:pt x="75" y="187"/>
                    <a:pt x="84" y="184"/>
                  </a:cubicBezTo>
                  <a:cubicBezTo>
                    <a:pt x="92" y="171"/>
                    <a:pt x="91" y="157"/>
                    <a:pt x="104" y="148"/>
                  </a:cubicBezTo>
                  <a:cubicBezTo>
                    <a:pt x="108" y="149"/>
                    <a:pt x="110" y="155"/>
                    <a:pt x="114" y="156"/>
                  </a:cubicBezTo>
                  <a:cubicBezTo>
                    <a:pt x="120" y="158"/>
                    <a:pt x="131" y="151"/>
                    <a:pt x="136" y="148"/>
                  </a:cubicBezTo>
                  <a:cubicBezTo>
                    <a:pt x="145" y="134"/>
                    <a:pt x="142" y="141"/>
                    <a:pt x="146" y="130"/>
                  </a:cubicBezTo>
                  <a:cubicBezTo>
                    <a:pt x="146" y="127"/>
                    <a:pt x="145" y="115"/>
                    <a:pt x="142" y="110"/>
                  </a:cubicBezTo>
                  <a:cubicBezTo>
                    <a:pt x="140" y="106"/>
                    <a:pt x="134" y="98"/>
                    <a:pt x="134" y="98"/>
                  </a:cubicBezTo>
                  <a:cubicBezTo>
                    <a:pt x="131" y="78"/>
                    <a:pt x="142" y="53"/>
                    <a:pt x="122" y="40"/>
                  </a:cubicBezTo>
                  <a:cubicBezTo>
                    <a:pt x="112" y="26"/>
                    <a:pt x="109" y="10"/>
                    <a:pt x="94" y="0"/>
                  </a:cubicBezTo>
                  <a:cubicBezTo>
                    <a:pt x="87" y="4"/>
                    <a:pt x="86" y="9"/>
                    <a:pt x="78" y="12"/>
                  </a:cubicBezTo>
                  <a:cubicBezTo>
                    <a:pt x="67" y="29"/>
                    <a:pt x="80" y="31"/>
                    <a:pt x="96" y="34"/>
                  </a:cubicBezTo>
                  <a:cubicBezTo>
                    <a:pt x="103" y="44"/>
                    <a:pt x="100" y="53"/>
                    <a:pt x="96" y="64"/>
                  </a:cubicBezTo>
                  <a:cubicBezTo>
                    <a:pt x="96" y="68"/>
                    <a:pt x="95" y="106"/>
                    <a:pt x="82" y="10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31" name="Freeform 95"/>
            <p:cNvSpPr/>
            <p:nvPr/>
          </p:nvSpPr>
          <p:spPr>
            <a:xfrm>
              <a:off x="2398" y="37"/>
              <a:ext cx="52" cy="30"/>
            </a:xfrm>
            <a:custGeom>
              <a:avLst/>
              <a:gdLst/>
              <a:ahLst/>
              <a:cxnLst>
                <a:cxn ang="0">
                  <a:pos x="1" y="0"/>
                </a:cxn>
                <a:cxn ang="0">
                  <a:pos x="1" y="2"/>
                </a:cxn>
                <a:cxn ang="0">
                  <a:pos x="1" y="2"/>
                </a:cxn>
                <a:cxn ang="0">
                  <a:pos x="1" y="2"/>
                </a:cxn>
                <a:cxn ang="0">
                  <a:pos x="1" y="2"/>
                </a:cxn>
                <a:cxn ang="0">
                  <a:pos x="1" y="2"/>
                </a:cxn>
                <a:cxn ang="0">
                  <a:pos x="1" y="2"/>
                </a:cxn>
                <a:cxn ang="0">
                  <a:pos x="1" y="0"/>
                </a:cxn>
              </a:cxnLst>
              <a:rect l="0" t="0" r="0" b="0"/>
              <a:pathLst>
                <a:path w="70" h="40">
                  <a:moveTo>
                    <a:pt x="59" y="0"/>
                  </a:moveTo>
                  <a:cubicBezTo>
                    <a:pt x="68" y="3"/>
                    <a:pt x="70" y="10"/>
                    <a:pt x="65" y="20"/>
                  </a:cubicBezTo>
                  <a:cubicBezTo>
                    <a:pt x="61" y="27"/>
                    <a:pt x="49" y="23"/>
                    <a:pt x="41" y="24"/>
                  </a:cubicBezTo>
                  <a:cubicBezTo>
                    <a:pt x="36" y="38"/>
                    <a:pt x="41" y="34"/>
                    <a:pt x="31" y="40"/>
                  </a:cubicBezTo>
                  <a:cubicBezTo>
                    <a:pt x="23" y="39"/>
                    <a:pt x="15" y="39"/>
                    <a:pt x="7" y="38"/>
                  </a:cubicBezTo>
                  <a:cubicBezTo>
                    <a:pt x="5" y="38"/>
                    <a:pt x="0" y="38"/>
                    <a:pt x="1" y="36"/>
                  </a:cubicBezTo>
                  <a:cubicBezTo>
                    <a:pt x="7" y="26"/>
                    <a:pt x="23" y="23"/>
                    <a:pt x="33" y="20"/>
                  </a:cubicBezTo>
                  <a:cubicBezTo>
                    <a:pt x="39" y="11"/>
                    <a:pt x="51" y="8"/>
                    <a:pt x="59"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32" name="Freeform 96"/>
            <p:cNvSpPr/>
            <p:nvPr/>
          </p:nvSpPr>
          <p:spPr>
            <a:xfrm>
              <a:off x="2291" y="46"/>
              <a:ext cx="19" cy="22"/>
            </a:xfrm>
            <a:custGeom>
              <a:avLst/>
              <a:gdLst/>
              <a:ahLst/>
              <a:cxnLst>
                <a:cxn ang="0">
                  <a:pos x="1" y="0"/>
                </a:cxn>
                <a:cxn ang="0">
                  <a:pos x="0" y="2"/>
                </a:cxn>
                <a:cxn ang="0">
                  <a:pos x="1" y="2"/>
                </a:cxn>
                <a:cxn ang="0">
                  <a:pos x="1" y="0"/>
                </a:cxn>
              </a:cxnLst>
              <a:rect l="0" t="0" r="0" b="0"/>
              <a:pathLst>
                <a:path w="26" h="29">
                  <a:moveTo>
                    <a:pt x="18" y="0"/>
                  </a:moveTo>
                  <a:cubicBezTo>
                    <a:pt x="9" y="6"/>
                    <a:pt x="4" y="7"/>
                    <a:pt x="0" y="18"/>
                  </a:cubicBezTo>
                  <a:cubicBezTo>
                    <a:pt x="7" y="25"/>
                    <a:pt x="9" y="29"/>
                    <a:pt x="18" y="26"/>
                  </a:cubicBezTo>
                  <a:cubicBezTo>
                    <a:pt x="22" y="14"/>
                    <a:pt x="26" y="12"/>
                    <a:pt x="18"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33" name="Freeform 97"/>
            <p:cNvSpPr/>
            <p:nvPr/>
          </p:nvSpPr>
          <p:spPr>
            <a:xfrm>
              <a:off x="2315" y="45"/>
              <a:ext cx="37" cy="27"/>
            </a:xfrm>
            <a:custGeom>
              <a:avLst/>
              <a:gdLst/>
              <a:ahLst/>
              <a:cxnLst>
                <a:cxn ang="0">
                  <a:pos x="2" y="2"/>
                </a:cxn>
                <a:cxn ang="0">
                  <a:pos x="0" y="2"/>
                </a:cxn>
                <a:cxn ang="0">
                  <a:pos x="2" y="2"/>
                </a:cxn>
                <a:cxn ang="0">
                  <a:pos x="2" y="2"/>
                </a:cxn>
                <a:cxn ang="0">
                  <a:pos x="2" y="2"/>
                </a:cxn>
                <a:cxn ang="0">
                  <a:pos x="2" y="2"/>
                </a:cxn>
              </a:cxnLst>
              <a:rect l="0" t="0" r="0" b="0"/>
              <a:pathLst>
                <a:path w="49" h="36">
                  <a:moveTo>
                    <a:pt x="14" y="6"/>
                  </a:moveTo>
                  <a:cubicBezTo>
                    <a:pt x="11" y="14"/>
                    <a:pt x="7" y="13"/>
                    <a:pt x="0" y="18"/>
                  </a:cubicBezTo>
                  <a:cubicBezTo>
                    <a:pt x="1" y="22"/>
                    <a:pt x="2" y="29"/>
                    <a:pt x="6" y="32"/>
                  </a:cubicBezTo>
                  <a:cubicBezTo>
                    <a:pt x="10" y="34"/>
                    <a:pt x="18" y="36"/>
                    <a:pt x="18" y="36"/>
                  </a:cubicBezTo>
                  <a:cubicBezTo>
                    <a:pt x="24" y="27"/>
                    <a:pt x="30" y="28"/>
                    <a:pt x="40" y="26"/>
                  </a:cubicBezTo>
                  <a:cubicBezTo>
                    <a:pt x="49" y="0"/>
                    <a:pt x="26" y="18"/>
                    <a:pt x="14" y="6"/>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34" name="Freeform 98"/>
            <p:cNvSpPr/>
            <p:nvPr/>
          </p:nvSpPr>
          <p:spPr>
            <a:xfrm>
              <a:off x="2376" y="36"/>
              <a:ext cx="20" cy="16"/>
            </a:xfrm>
            <a:custGeom>
              <a:avLst/>
              <a:gdLst/>
              <a:ahLst/>
              <a:cxnLst>
                <a:cxn ang="0">
                  <a:pos x="1" y="0"/>
                </a:cxn>
                <a:cxn ang="0">
                  <a:pos x="1" y="1"/>
                </a:cxn>
                <a:cxn ang="0">
                  <a:pos x="1" y="1"/>
                </a:cxn>
                <a:cxn ang="0">
                  <a:pos x="1" y="0"/>
                </a:cxn>
              </a:cxnLst>
              <a:rect l="0" t="0" r="0" b="0"/>
              <a:pathLst>
                <a:path w="27" h="22">
                  <a:moveTo>
                    <a:pt x="11" y="0"/>
                  </a:moveTo>
                  <a:cubicBezTo>
                    <a:pt x="8" y="4"/>
                    <a:pt x="0" y="8"/>
                    <a:pt x="3" y="12"/>
                  </a:cubicBezTo>
                  <a:cubicBezTo>
                    <a:pt x="6" y="17"/>
                    <a:pt x="19" y="22"/>
                    <a:pt x="19" y="22"/>
                  </a:cubicBezTo>
                  <a:cubicBezTo>
                    <a:pt x="27" y="10"/>
                    <a:pt x="15" y="11"/>
                    <a:pt x="11"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35" name="Freeform 99"/>
            <p:cNvSpPr/>
            <p:nvPr/>
          </p:nvSpPr>
          <p:spPr>
            <a:xfrm>
              <a:off x="2358" y="54"/>
              <a:ext cx="15" cy="13"/>
            </a:xfrm>
            <a:custGeom>
              <a:avLst/>
              <a:gdLst/>
              <a:ahLst/>
              <a:cxnLst>
                <a:cxn ang="0">
                  <a:pos x="2" y="0"/>
                </a:cxn>
                <a:cxn ang="0">
                  <a:pos x="2" y="1"/>
                </a:cxn>
                <a:cxn ang="0">
                  <a:pos x="2" y="0"/>
                </a:cxn>
              </a:cxnLst>
              <a:rect l="0" t="0" r="0" b="0"/>
              <a:pathLst>
                <a:path w="20" h="18">
                  <a:moveTo>
                    <a:pt x="11" y="0"/>
                  </a:moveTo>
                  <a:cubicBezTo>
                    <a:pt x="1" y="14"/>
                    <a:pt x="0" y="9"/>
                    <a:pt x="9" y="18"/>
                  </a:cubicBezTo>
                  <a:cubicBezTo>
                    <a:pt x="20" y="14"/>
                    <a:pt x="16" y="18"/>
                    <a:pt x="11"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36" name="Freeform 100"/>
            <p:cNvSpPr/>
            <p:nvPr/>
          </p:nvSpPr>
          <p:spPr>
            <a:xfrm>
              <a:off x="3498" y="70"/>
              <a:ext cx="18" cy="33"/>
            </a:xfrm>
            <a:custGeom>
              <a:avLst/>
              <a:gdLst/>
              <a:ahLst/>
              <a:cxnLst>
                <a:cxn ang="0">
                  <a:pos x="2" y="0"/>
                </a:cxn>
                <a:cxn ang="0">
                  <a:pos x="2" y="2"/>
                </a:cxn>
                <a:cxn ang="0">
                  <a:pos x="0" y="2"/>
                </a:cxn>
                <a:cxn ang="0">
                  <a:pos x="2" y="2"/>
                </a:cxn>
                <a:cxn ang="0">
                  <a:pos x="2" y="0"/>
                </a:cxn>
              </a:cxnLst>
              <a:rect l="0" t="0" r="0" b="0"/>
              <a:pathLst>
                <a:path w="24" h="44">
                  <a:moveTo>
                    <a:pt x="24" y="0"/>
                  </a:moveTo>
                  <a:cubicBezTo>
                    <a:pt x="19" y="7"/>
                    <a:pt x="15" y="11"/>
                    <a:pt x="8" y="16"/>
                  </a:cubicBezTo>
                  <a:cubicBezTo>
                    <a:pt x="4" y="21"/>
                    <a:pt x="0" y="34"/>
                    <a:pt x="0" y="34"/>
                  </a:cubicBezTo>
                  <a:cubicBezTo>
                    <a:pt x="3" y="44"/>
                    <a:pt x="7" y="42"/>
                    <a:pt x="16" y="40"/>
                  </a:cubicBezTo>
                  <a:cubicBezTo>
                    <a:pt x="20" y="27"/>
                    <a:pt x="24" y="14"/>
                    <a:pt x="24"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37" name="Freeform 101"/>
            <p:cNvSpPr/>
            <p:nvPr/>
          </p:nvSpPr>
          <p:spPr>
            <a:xfrm>
              <a:off x="2614" y="1522"/>
              <a:ext cx="31" cy="18"/>
            </a:xfrm>
            <a:custGeom>
              <a:avLst/>
              <a:gdLst/>
              <a:ahLst/>
              <a:cxnLst>
                <a:cxn ang="0">
                  <a:pos x="2" y="0"/>
                </a:cxn>
                <a:cxn ang="0">
                  <a:pos x="2" y="2"/>
                </a:cxn>
                <a:cxn ang="0">
                  <a:pos x="2" y="0"/>
                </a:cxn>
              </a:cxnLst>
              <a:rect l="0" t="0" r="0" b="0"/>
              <a:pathLst>
                <a:path w="41" h="24">
                  <a:moveTo>
                    <a:pt x="30" y="0"/>
                  </a:moveTo>
                  <a:cubicBezTo>
                    <a:pt x="4" y="4"/>
                    <a:pt x="0" y="17"/>
                    <a:pt x="26" y="24"/>
                  </a:cubicBezTo>
                  <a:cubicBezTo>
                    <a:pt x="41" y="19"/>
                    <a:pt x="38" y="10"/>
                    <a:pt x="30"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38" name="Freeform 102"/>
            <p:cNvSpPr/>
            <p:nvPr/>
          </p:nvSpPr>
          <p:spPr>
            <a:xfrm>
              <a:off x="2654" y="1515"/>
              <a:ext cx="10" cy="15"/>
            </a:xfrm>
            <a:custGeom>
              <a:avLst/>
              <a:gdLst/>
              <a:ahLst/>
              <a:cxnLst>
                <a:cxn ang="0">
                  <a:pos x="2" y="2"/>
                </a:cxn>
                <a:cxn ang="0">
                  <a:pos x="1" y="2"/>
                </a:cxn>
                <a:cxn ang="0">
                  <a:pos x="2" y="2"/>
                </a:cxn>
                <a:cxn ang="0">
                  <a:pos x="2" y="2"/>
                </a:cxn>
              </a:cxnLst>
              <a:rect l="0" t="0" r="0" b="0"/>
              <a:pathLst>
                <a:path w="13" h="20">
                  <a:moveTo>
                    <a:pt x="10" y="5"/>
                  </a:moveTo>
                  <a:cubicBezTo>
                    <a:pt x="3" y="0"/>
                    <a:pt x="5" y="6"/>
                    <a:pt x="1" y="11"/>
                  </a:cubicBezTo>
                  <a:cubicBezTo>
                    <a:pt x="0" y="18"/>
                    <a:pt x="2" y="19"/>
                    <a:pt x="9" y="20"/>
                  </a:cubicBezTo>
                  <a:cubicBezTo>
                    <a:pt x="13" y="14"/>
                    <a:pt x="10" y="12"/>
                    <a:pt x="10" y="5"/>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39" name="Freeform 103"/>
            <p:cNvSpPr/>
            <p:nvPr/>
          </p:nvSpPr>
          <p:spPr>
            <a:xfrm>
              <a:off x="2587" y="1361"/>
              <a:ext cx="9" cy="15"/>
            </a:xfrm>
            <a:custGeom>
              <a:avLst/>
              <a:gdLst/>
              <a:ahLst/>
              <a:cxnLst>
                <a:cxn ang="0">
                  <a:pos x="1" y="2"/>
                </a:cxn>
                <a:cxn ang="0">
                  <a:pos x="1" y="2"/>
                </a:cxn>
                <a:cxn ang="0">
                  <a:pos x="1" y="2"/>
                </a:cxn>
                <a:cxn ang="0">
                  <a:pos x="1" y="2"/>
                </a:cxn>
              </a:cxnLst>
              <a:rect l="0" t="0" r="0" b="0"/>
              <a:pathLst>
                <a:path w="13" h="20">
                  <a:moveTo>
                    <a:pt x="10" y="5"/>
                  </a:moveTo>
                  <a:cubicBezTo>
                    <a:pt x="3" y="0"/>
                    <a:pt x="5" y="6"/>
                    <a:pt x="1" y="11"/>
                  </a:cubicBezTo>
                  <a:cubicBezTo>
                    <a:pt x="0" y="18"/>
                    <a:pt x="2" y="19"/>
                    <a:pt x="9" y="20"/>
                  </a:cubicBezTo>
                  <a:cubicBezTo>
                    <a:pt x="13" y="14"/>
                    <a:pt x="10" y="12"/>
                    <a:pt x="10" y="5"/>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40" name="Freeform 104"/>
            <p:cNvSpPr/>
            <p:nvPr/>
          </p:nvSpPr>
          <p:spPr>
            <a:xfrm>
              <a:off x="2647" y="1288"/>
              <a:ext cx="11" cy="19"/>
            </a:xfrm>
            <a:custGeom>
              <a:avLst/>
              <a:gdLst/>
              <a:ahLst/>
              <a:cxnLst>
                <a:cxn ang="0">
                  <a:pos x="2" y="0"/>
                </a:cxn>
                <a:cxn ang="0">
                  <a:pos x="0" y="2"/>
                </a:cxn>
                <a:cxn ang="0">
                  <a:pos x="2" y="2"/>
                </a:cxn>
                <a:cxn ang="0">
                  <a:pos x="2" y="0"/>
                </a:cxn>
              </a:cxnLst>
              <a:rect l="0" t="0" r="0" b="0"/>
              <a:pathLst>
                <a:path w="14" h="25">
                  <a:moveTo>
                    <a:pt x="6" y="0"/>
                  </a:moveTo>
                  <a:cubicBezTo>
                    <a:pt x="4" y="5"/>
                    <a:pt x="3" y="9"/>
                    <a:pt x="0" y="13"/>
                  </a:cubicBezTo>
                  <a:cubicBezTo>
                    <a:pt x="1" y="24"/>
                    <a:pt x="1" y="25"/>
                    <a:pt x="12" y="24"/>
                  </a:cubicBezTo>
                  <a:cubicBezTo>
                    <a:pt x="14" y="12"/>
                    <a:pt x="8" y="10"/>
                    <a:pt x="6"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41" name="Freeform 105"/>
            <p:cNvSpPr/>
            <p:nvPr/>
          </p:nvSpPr>
          <p:spPr>
            <a:xfrm>
              <a:off x="2623" y="1287"/>
              <a:ext cx="11" cy="19"/>
            </a:xfrm>
            <a:custGeom>
              <a:avLst/>
              <a:gdLst/>
              <a:ahLst/>
              <a:cxnLst>
                <a:cxn ang="0">
                  <a:pos x="2" y="0"/>
                </a:cxn>
                <a:cxn ang="0">
                  <a:pos x="0" y="2"/>
                </a:cxn>
                <a:cxn ang="0">
                  <a:pos x="2" y="2"/>
                </a:cxn>
                <a:cxn ang="0">
                  <a:pos x="2" y="0"/>
                </a:cxn>
              </a:cxnLst>
              <a:rect l="0" t="0" r="0" b="0"/>
              <a:pathLst>
                <a:path w="14" h="25">
                  <a:moveTo>
                    <a:pt x="6" y="0"/>
                  </a:moveTo>
                  <a:cubicBezTo>
                    <a:pt x="4" y="5"/>
                    <a:pt x="3" y="9"/>
                    <a:pt x="0" y="13"/>
                  </a:cubicBezTo>
                  <a:cubicBezTo>
                    <a:pt x="1" y="24"/>
                    <a:pt x="1" y="25"/>
                    <a:pt x="12" y="24"/>
                  </a:cubicBezTo>
                  <a:cubicBezTo>
                    <a:pt x="14" y="12"/>
                    <a:pt x="8" y="10"/>
                    <a:pt x="6" y="0"/>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42" name="Freeform 106"/>
            <p:cNvSpPr/>
            <p:nvPr/>
          </p:nvSpPr>
          <p:spPr>
            <a:xfrm>
              <a:off x="2612" y="1309"/>
              <a:ext cx="10" cy="15"/>
            </a:xfrm>
            <a:custGeom>
              <a:avLst/>
              <a:gdLst/>
              <a:ahLst/>
              <a:cxnLst>
                <a:cxn ang="0">
                  <a:pos x="2" y="2"/>
                </a:cxn>
                <a:cxn ang="0">
                  <a:pos x="1" y="2"/>
                </a:cxn>
                <a:cxn ang="0">
                  <a:pos x="2" y="2"/>
                </a:cxn>
                <a:cxn ang="0">
                  <a:pos x="2" y="2"/>
                </a:cxn>
              </a:cxnLst>
              <a:rect l="0" t="0" r="0" b="0"/>
              <a:pathLst>
                <a:path w="13" h="20">
                  <a:moveTo>
                    <a:pt x="10" y="5"/>
                  </a:moveTo>
                  <a:cubicBezTo>
                    <a:pt x="3" y="0"/>
                    <a:pt x="5" y="6"/>
                    <a:pt x="1" y="11"/>
                  </a:cubicBezTo>
                  <a:cubicBezTo>
                    <a:pt x="0" y="18"/>
                    <a:pt x="2" y="19"/>
                    <a:pt x="9" y="20"/>
                  </a:cubicBezTo>
                  <a:cubicBezTo>
                    <a:pt x="13" y="14"/>
                    <a:pt x="10" y="12"/>
                    <a:pt x="10" y="5"/>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43" name="Freeform 107"/>
            <p:cNvSpPr/>
            <p:nvPr/>
          </p:nvSpPr>
          <p:spPr>
            <a:xfrm>
              <a:off x="2587" y="1343"/>
              <a:ext cx="9" cy="15"/>
            </a:xfrm>
            <a:custGeom>
              <a:avLst/>
              <a:gdLst/>
              <a:ahLst/>
              <a:cxnLst>
                <a:cxn ang="0">
                  <a:pos x="1" y="2"/>
                </a:cxn>
                <a:cxn ang="0">
                  <a:pos x="1" y="2"/>
                </a:cxn>
                <a:cxn ang="0">
                  <a:pos x="1" y="2"/>
                </a:cxn>
                <a:cxn ang="0">
                  <a:pos x="1" y="2"/>
                </a:cxn>
              </a:cxnLst>
              <a:rect l="0" t="0" r="0" b="0"/>
              <a:pathLst>
                <a:path w="13" h="20">
                  <a:moveTo>
                    <a:pt x="10" y="5"/>
                  </a:moveTo>
                  <a:cubicBezTo>
                    <a:pt x="3" y="0"/>
                    <a:pt x="5" y="6"/>
                    <a:pt x="1" y="11"/>
                  </a:cubicBezTo>
                  <a:cubicBezTo>
                    <a:pt x="0" y="18"/>
                    <a:pt x="2" y="19"/>
                    <a:pt x="9" y="20"/>
                  </a:cubicBezTo>
                  <a:cubicBezTo>
                    <a:pt x="13" y="14"/>
                    <a:pt x="10" y="12"/>
                    <a:pt x="10" y="5"/>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44" name="Freeform 108"/>
            <p:cNvSpPr/>
            <p:nvPr/>
          </p:nvSpPr>
          <p:spPr>
            <a:xfrm>
              <a:off x="2606" y="1330"/>
              <a:ext cx="10" cy="15"/>
            </a:xfrm>
            <a:custGeom>
              <a:avLst/>
              <a:gdLst/>
              <a:ahLst/>
              <a:cxnLst>
                <a:cxn ang="0">
                  <a:pos x="2" y="2"/>
                </a:cxn>
                <a:cxn ang="0">
                  <a:pos x="1" y="2"/>
                </a:cxn>
                <a:cxn ang="0">
                  <a:pos x="2" y="2"/>
                </a:cxn>
                <a:cxn ang="0">
                  <a:pos x="2" y="2"/>
                </a:cxn>
              </a:cxnLst>
              <a:rect l="0" t="0" r="0" b="0"/>
              <a:pathLst>
                <a:path w="13" h="20">
                  <a:moveTo>
                    <a:pt x="10" y="5"/>
                  </a:moveTo>
                  <a:cubicBezTo>
                    <a:pt x="3" y="0"/>
                    <a:pt x="5" y="6"/>
                    <a:pt x="1" y="11"/>
                  </a:cubicBezTo>
                  <a:cubicBezTo>
                    <a:pt x="0" y="18"/>
                    <a:pt x="2" y="19"/>
                    <a:pt x="9" y="20"/>
                  </a:cubicBezTo>
                  <a:cubicBezTo>
                    <a:pt x="13" y="14"/>
                    <a:pt x="10" y="12"/>
                    <a:pt x="10" y="5"/>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45" name="Freeform 109"/>
            <p:cNvSpPr/>
            <p:nvPr/>
          </p:nvSpPr>
          <p:spPr>
            <a:xfrm>
              <a:off x="1873" y="342"/>
              <a:ext cx="10" cy="15"/>
            </a:xfrm>
            <a:custGeom>
              <a:avLst/>
              <a:gdLst/>
              <a:ahLst/>
              <a:cxnLst>
                <a:cxn ang="0">
                  <a:pos x="2" y="2"/>
                </a:cxn>
                <a:cxn ang="0">
                  <a:pos x="1" y="2"/>
                </a:cxn>
                <a:cxn ang="0">
                  <a:pos x="2" y="2"/>
                </a:cxn>
                <a:cxn ang="0">
                  <a:pos x="2" y="2"/>
                </a:cxn>
              </a:cxnLst>
              <a:rect l="0" t="0" r="0" b="0"/>
              <a:pathLst>
                <a:path w="13" h="20">
                  <a:moveTo>
                    <a:pt x="10" y="5"/>
                  </a:moveTo>
                  <a:cubicBezTo>
                    <a:pt x="3" y="0"/>
                    <a:pt x="5" y="6"/>
                    <a:pt x="1" y="11"/>
                  </a:cubicBezTo>
                  <a:cubicBezTo>
                    <a:pt x="0" y="18"/>
                    <a:pt x="2" y="19"/>
                    <a:pt x="9" y="20"/>
                  </a:cubicBezTo>
                  <a:cubicBezTo>
                    <a:pt x="13" y="14"/>
                    <a:pt x="10" y="12"/>
                    <a:pt x="10" y="5"/>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46" name="Freeform 110"/>
            <p:cNvSpPr/>
            <p:nvPr/>
          </p:nvSpPr>
          <p:spPr>
            <a:xfrm>
              <a:off x="1812" y="308"/>
              <a:ext cx="10" cy="15"/>
            </a:xfrm>
            <a:custGeom>
              <a:avLst/>
              <a:gdLst/>
              <a:ahLst/>
              <a:cxnLst>
                <a:cxn ang="0">
                  <a:pos x="2" y="2"/>
                </a:cxn>
                <a:cxn ang="0">
                  <a:pos x="1" y="2"/>
                </a:cxn>
                <a:cxn ang="0">
                  <a:pos x="2" y="2"/>
                </a:cxn>
                <a:cxn ang="0">
                  <a:pos x="2" y="2"/>
                </a:cxn>
              </a:cxnLst>
              <a:rect l="0" t="0" r="0" b="0"/>
              <a:pathLst>
                <a:path w="13" h="20">
                  <a:moveTo>
                    <a:pt x="10" y="5"/>
                  </a:moveTo>
                  <a:cubicBezTo>
                    <a:pt x="3" y="0"/>
                    <a:pt x="5" y="6"/>
                    <a:pt x="1" y="11"/>
                  </a:cubicBezTo>
                  <a:cubicBezTo>
                    <a:pt x="0" y="18"/>
                    <a:pt x="2" y="19"/>
                    <a:pt x="9" y="20"/>
                  </a:cubicBezTo>
                  <a:cubicBezTo>
                    <a:pt x="13" y="14"/>
                    <a:pt x="10" y="12"/>
                    <a:pt x="10" y="5"/>
                  </a:cubicBez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p>
          </p:txBody>
        </p:sp>
        <p:sp>
          <p:nvSpPr>
            <p:cNvPr id="247" name="Freeform 111"/>
            <p:cNvSpPr/>
            <p:nvPr/>
          </p:nvSpPr>
          <p:spPr>
            <a:xfrm>
              <a:off x="1574" y="91"/>
              <a:ext cx="2060" cy="1644"/>
            </a:xfrm>
            <a:custGeom>
              <a:avLst/>
              <a:gdLst/>
              <a:ahLst/>
              <a:cxnLst>
                <a:cxn ang="0">
                  <a:pos x="452" y="653"/>
                </a:cxn>
                <a:cxn ang="0">
                  <a:pos x="333" y="595"/>
                </a:cxn>
                <a:cxn ang="0">
                  <a:pos x="158" y="645"/>
                </a:cxn>
                <a:cxn ang="0">
                  <a:pos x="46" y="759"/>
                </a:cxn>
                <a:cxn ang="0">
                  <a:pos x="12" y="941"/>
                </a:cxn>
                <a:cxn ang="0">
                  <a:pos x="146" y="1059"/>
                </a:cxn>
                <a:cxn ang="0">
                  <a:pos x="308" y="1041"/>
                </a:cxn>
                <a:cxn ang="0">
                  <a:pos x="396" y="1138"/>
                </a:cxn>
                <a:cxn ang="0">
                  <a:pos x="452" y="1447"/>
                </a:cxn>
                <a:cxn ang="0">
                  <a:pos x="497" y="1628"/>
                </a:cxn>
                <a:cxn ang="0">
                  <a:pos x="704" y="1574"/>
                </a:cxn>
                <a:cxn ang="0">
                  <a:pos x="817" y="1380"/>
                </a:cxn>
                <a:cxn ang="0">
                  <a:pos x="885" y="1153"/>
                </a:cxn>
                <a:cxn ang="0">
                  <a:pos x="998" y="999"/>
                </a:cxn>
                <a:cxn ang="0">
                  <a:pos x="796" y="856"/>
                </a:cxn>
                <a:cxn ang="0">
                  <a:pos x="817" y="819"/>
                </a:cxn>
                <a:cxn ang="0">
                  <a:pos x="1003" y="916"/>
                </a:cxn>
                <a:cxn ang="0">
                  <a:pos x="1098" y="792"/>
                </a:cxn>
                <a:cxn ang="0">
                  <a:pos x="1046" y="763"/>
                </a:cxn>
                <a:cxn ang="0">
                  <a:pos x="929" y="716"/>
                </a:cxn>
                <a:cxn ang="0">
                  <a:pos x="1141" y="761"/>
                </a:cxn>
                <a:cxn ang="0">
                  <a:pos x="1296" y="852"/>
                </a:cxn>
                <a:cxn ang="0">
                  <a:pos x="1373" y="1033"/>
                </a:cxn>
                <a:cxn ang="0">
                  <a:pos x="1608" y="847"/>
                </a:cxn>
                <a:cxn ang="0">
                  <a:pos x="1704" y="1030"/>
                </a:cxn>
                <a:cxn ang="0">
                  <a:pos x="1707" y="874"/>
                </a:cxn>
                <a:cxn ang="0">
                  <a:pos x="1759" y="800"/>
                </a:cxn>
                <a:cxn ang="0">
                  <a:pos x="1783" y="544"/>
                </a:cxn>
                <a:cxn ang="0">
                  <a:pos x="1824" y="528"/>
                </a:cxn>
                <a:cxn ang="0">
                  <a:pos x="1844" y="427"/>
                </a:cxn>
                <a:cxn ang="0">
                  <a:pos x="1805" y="226"/>
                </a:cxn>
                <a:cxn ang="0">
                  <a:pos x="1899" y="108"/>
                </a:cxn>
                <a:cxn ang="0">
                  <a:pos x="1947" y="209"/>
                </a:cxn>
                <a:cxn ang="0">
                  <a:pos x="1943" y="123"/>
                </a:cxn>
                <a:cxn ang="0">
                  <a:pos x="1975" y="51"/>
                </a:cxn>
                <a:cxn ang="0">
                  <a:pos x="2038" y="0"/>
                </a:cxn>
                <a:cxn ang="0">
                  <a:pos x="1820" y="63"/>
                </a:cxn>
                <a:cxn ang="0">
                  <a:pos x="1583" y="83"/>
                </a:cxn>
                <a:cxn ang="0">
                  <a:pos x="1349" y="30"/>
                </a:cxn>
                <a:cxn ang="0">
                  <a:pos x="1132" y="65"/>
                </a:cxn>
                <a:cxn ang="0">
                  <a:pos x="1040" y="170"/>
                </a:cxn>
                <a:cxn ang="0">
                  <a:pos x="926" y="137"/>
                </a:cxn>
                <a:cxn ang="0">
                  <a:pos x="758" y="183"/>
                </a:cxn>
                <a:cxn ang="0">
                  <a:pos x="667" y="140"/>
                </a:cxn>
                <a:cxn ang="0">
                  <a:pos x="364" y="248"/>
                </a:cxn>
                <a:cxn ang="0">
                  <a:pos x="535" y="213"/>
                </a:cxn>
                <a:cxn ang="0">
                  <a:pos x="638" y="276"/>
                </a:cxn>
                <a:cxn ang="0">
                  <a:pos x="443" y="357"/>
                </a:cxn>
                <a:cxn ang="0">
                  <a:pos x="275" y="416"/>
                </a:cxn>
                <a:cxn ang="0">
                  <a:pos x="167" y="537"/>
                </a:cxn>
                <a:cxn ang="0">
                  <a:pos x="283" y="552"/>
                </a:cxn>
                <a:cxn ang="0">
                  <a:pos x="381" y="573"/>
                </a:cxn>
                <a:cxn ang="0">
                  <a:pos x="493" y="590"/>
                </a:cxn>
                <a:cxn ang="0">
                  <a:pos x="487" y="512"/>
                </a:cxn>
                <a:cxn ang="0">
                  <a:pos x="592" y="548"/>
                </a:cxn>
                <a:cxn ang="0">
                  <a:pos x="686" y="470"/>
                </a:cxn>
                <a:cxn ang="0">
                  <a:pos x="772" y="480"/>
                </a:cxn>
                <a:cxn ang="0">
                  <a:pos x="639" y="598"/>
                </a:cxn>
              </a:cxnLst>
              <a:rect l="0" t="0" r="0" b="0"/>
              <a:pathLst>
                <a:path w="2060" h="1644">
                  <a:moveTo>
                    <a:pt x="697" y="677"/>
                  </a:moveTo>
                  <a:cubicBezTo>
                    <a:pt x="659" y="675"/>
                    <a:pt x="652" y="669"/>
                    <a:pt x="618" y="667"/>
                  </a:cubicBezTo>
                  <a:cubicBezTo>
                    <a:pt x="607" y="666"/>
                    <a:pt x="594" y="661"/>
                    <a:pt x="582" y="658"/>
                  </a:cubicBezTo>
                  <a:cubicBezTo>
                    <a:pt x="577" y="655"/>
                    <a:pt x="568" y="650"/>
                    <a:pt x="568" y="650"/>
                  </a:cubicBezTo>
                  <a:cubicBezTo>
                    <a:pt x="551" y="652"/>
                    <a:pt x="557" y="655"/>
                    <a:pt x="546" y="658"/>
                  </a:cubicBezTo>
                  <a:cubicBezTo>
                    <a:pt x="540" y="667"/>
                    <a:pt x="542" y="669"/>
                    <a:pt x="546" y="677"/>
                  </a:cubicBezTo>
                  <a:cubicBezTo>
                    <a:pt x="548" y="680"/>
                    <a:pt x="550" y="686"/>
                    <a:pt x="550" y="686"/>
                  </a:cubicBezTo>
                  <a:cubicBezTo>
                    <a:pt x="526" y="694"/>
                    <a:pt x="506" y="678"/>
                    <a:pt x="488" y="670"/>
                  </a:cubicBezTo>
                  <a:cubicBezTo>
                    <a:pt x="481" y="653"/>
                    <a:pt x="472" y="655"/>
                    <a:pt x="452" y="653"/>
                  </a:cubicBezTo>
                  <a:cubicBezTo>
                    <a:pt x="446" y="648"/>
                    <a:pt x="444" y="648"/>
                    <a:pt x="437" y="650"/>
                  </a:cubicBezTo>
                  <a:cubicBezTo>
                    <a:pt x="427" y="647"/>
                    <a:pt x="433" y="648"/>
                    <a:pt x="423" y="642"/>
                  </a:cubicBezTo>
                  <a:cubicBezTo>
                    <a:pt x="421" y="641"/>
                    <a:pt x="418" y="639"/>
                    <a:pt x="418" y="639"/>
                  </a:cubicBezTo>
                  <a:cubicBezTo>
                    <a:pt x="416" y="638"/>
                    <a:pt x="413" y="633"/>
                    <a:pt x="413" y="630"/>
                  </a:cubicBezTo>
                  <a:cubicBezTo>
                    <a:pt x="415" y="625"/>
                    <a:pt x="418" y="616"/>
                    <a:pt x="418" y="616"/>
                  </a:cubicBezTo>
                  <a:cubicBezTo>
                    <a:pt x="416" y="592"/>
                    <a:pt x="421" y="588"/>
                    <a:pt x="398" y="591"/>
                  </a:cubicBezTo>
                  <a:cubicBezTo>
                    <a:pt x="390" y="598"/>
                    <a:pt x="390" y="595"/>
                    <a:pt x="381" y="592"/>
                  </a:cubicBezTo>
                  <a:cubicBezTo>
                    <a:pt x="370" y="592"/>
                    <a:pt x="361" y="595"/>
                    <a:pt x="348" y="597"/>
                  </a:cubicBezTo>
                  <a:cubicBezTo>
                    <a:pt x="344" y="595"/>
                    <a:pt x="337" y="597"/>
                    <a:pt x="333" y="595"/>
                  </a:cubicBezTo>
                  <a:cubicBezTo>
                    <a:pt x="331" y="594"/>
                    <a:pt x="330" y="592"/>
                    <a:pt x="328" y="592"/>
                  </a:cubicBezTo>
                  <a:cubicBezTo>
                    <a:pt x="314" y="591"/>
                    <a:pt x="296" y="597"/>
                    <a:pt x="283" y="602"/>
                  </a:cubicBezTo>
                  <a:cubicBezTo>
                    <a:pt x="276" y="603"/>
                    <a:pt x="268" y="606"/>
                    <a:pt x="260" y="608"/>
                  </a:cubicBezTo>
                  <a:cubicBezTo>
                    <a:pt x="255" y="609"/>
                    <a:pt x="246" y="613"/>
                    <a:pt x="246" y="613"/>
                  </a:cubicBezTo>
                  <a:cubicBezTo>
                    <a:pt x="228" y="611"/>
                    <a:pt x="209" y="609"/>
                    <a:pt x="189" y="611"/>
                  </a:cubicBezTo>
                  <a:cubicBezTo>
                    <a:pt x="184" y="613"/>
                    <a:pt x="180" y="614"/>
                    <a:pt x="175" y="617"/>
                  </a:cubicBezTo>
                  <a:cubicBezTo>
                    <a:pt x="173" y="619"/>
                    <a:pt x="173" y="620"/>
                    <a:pt x="173" y="622"/>
                  </a:cubicBezTo>
                  <a:cubicBezTo>
                    <a:pt x="172" y="623"/>
                    <a:pt x="169" y="623"/>
                    <a:pt x="169" y="625"/>
                  </a:cubicBezTo>
                  <a:cubicBezTo>
                    <a:pt x="163" y="634"/>
                    <a:pt x="167" y="641"/>
                    <a:pt x="158" y="645"/>
                  </a:cubicBezTo>
                  <a:cubicBezTo>
                    <a:pt x="153" y="648"/>
                    <a:pt x="149" y="652"/>
                    <a:pt x="144" y="655"/>
                  </a:cubicBezTo>
                  <a:cubicBezTo>
                    <a:pt x="141" y="656"/>
                    <a:pt x="135" y="659"/>
                    <a:pt x="135" y="659"/>
                  </a:cubicBezTo>
                  <a:cubicBezTo>
                    <a:pt x="133" y="664"/>
                    <a:pt x="130" y="666"/>
                    <a:pt x="130" y="669"/>
                  </a:cubicBezTo>
                  <a:cubicBezTo>
                    <a:pt x="128" y="677"/>
                    <a:pt x="132" y="691"/>
                    <a:pt x="124" y="698"/>
                  </a:cubicBezTo>
                  <a:cubicBezTo>
                    <a:pt x="118" y="703"/>
                    <a:pt x="108" y="709"/>
                    <a:pt x="101" y="711"/>
                  </a:cubicBezTo>
                  <a:cubicBezTo>
                    <a:pt x="101" y="711"/>
                    <a:pt x="90" y="716"/>
                    <a:pt x="87" y="716"/>
                  </a:cubicBezTo>
                  <a:cubicBezTo>
                    <a:pt x="85" y="717"/>
                    <a:pt x="82" y="717"/>
                    <a:pt x="82" y="717"/>
                  </a:cubicBezTo>
                  <a:cubicBezTo>
                    <a:pt x="76" y="725"/>
                    <a:pt x="68" y="733"/>
                    <a:pt x="60" y="738"/>
                  </a:cubicBezTo>
                  <a:cubicBezTo>
                    <a:pt x="56" y="745"/>
                    <a:pt x="53" y="755"/>
                    <a:pt x="46" y="759"/>
                  </a:cubicBezTo>
                  <a:cubicBezTo>
                    <a:pt x="43" y="764"/>
                    <a:pt x="37" y="767"/>
                    <a:pt x="31" y="773"/>
                  </a:cubicBezTo>
                  <a:cubicBezTo>
                    <a:pt x="26" y="780"/>
                    <a:pt x="25" y="789"/>
                    <a:pt x="23" y="797"/>
                  </a:cubicBezTo>
                  <a:cubicBezTo>
                    <a:pt x="20" y="803"/>
                    <a:pt x="19" y="809"/>
                    <a:pt x="17" y="816"/>
                  </a:cubicBezTo>
                  <a:cubicBezTo>
                    <a:pt x="15" y="817"/>
                    <a:pt x="14" y="824"/>
                    <a:pt x="14" y="824"/>
                  </a:cubicBezTo>
                  <a:cubicBezTo>
                    <a:pt x="15" y="831"/>
                    <a:pt x="26" y="842"/>
                    <a:pt x="26" y="842"/>
                  </a:cubicBezTo>
                  <a:cubicBezTo>
                    <a:pt x="26" y="847"/>
                    <a:pt x="17" y="855"/>
                    <a:pt x="17" y="855"/>
                  </a:cubicBezTo>
                  <a:cubicBezTo>
                    <a:pt x="14" y="863"/>
                    <a:pt x="17" y="867"/>
                    <a:pt x="25" y="870"/>
                  </a:cubicBezTo>
                  <a:cubicBezTo>
                    <a:pt x="28" y="884"/>
                    <a:pt x="17" y="902"/>
                    <a:pt x="6" y="909"/>
                  </a:cubicBezTo>
                  <a:cubicBezTo>
                    <a:pt x="0" y="927"/>
                    <a:pt x="5" y="927"/>
                    <a:pt x="12" y="941"/>
                  </a:cubicBezTo>
                  <a:cubicBezTo>
                    <a:pt x="23" y="963"/>
                    <a:pt x="29" y="969"/>
                    <a:pt x="53" y="977"/>
                  </a:cubicBezTo>
                  <a:cubicBezTo>
                    <a:pt x="60" y="986"/>
                    <a:pt x="56" y="983"/>
                    <a:pt x="63" y="989"/>
                  </a:cubicBezTo>
                  <a:cubicBezTo>
                    <a:pt x="62" y="994"/>
                    <a:pt x="59" y="997"/>
                    <a:pt x="59" y="1002"/>
                  </a:cubicBezTo>
                  <a:cubicBezTo>
                    <a:pt x="57" y="1009"/>
                    <a:pt x="70" y="1020"/>
                    <a:pt x="74" y="1027"/>
                  </a:cubicBezTo>
                  <a:cubicBezTo>
                    <a:pt x="77" y="1031"/>
                    <a:pt x="91" y="1036"/>
                    <a:pt x="91" y="1036"/>
                  </a:cubicBezTo>
                  <a:cubicBezTo>
                    <a:pt x="94" y="1036"/>
                    <a:pt x="96" y="1036"/>
                    <a:pt x="98" y="1034"/>
                  </a:cubicBezTo>
                  <a:cubicBezTo>
                    <a:pt x="99" y="1034"/>
                    <a:pt x="98" y="1031"/>
                    <a:pt x="99" y="1030"/>
                  </a:cubicBezTo>
                  <a:cubicBezTo>
                    <a:pt x="101" y="1030"/>
                    <a:pt x="107" y="1038"/>
                    <a:pt x="108" y="1038"/>
                  </a:cubicBezTo>
                  <a:cubicBezTo>
                    <a:pt x="119" y="1047"/>
                    <a:pt x="133" y="1055"/>
                    <a:pt x="146" y="1059"/>
                  </a:cubicBezTo>
                  <a:cubicBezTo>
                    <a:pt x="149" y="1067"/>
                    <a:pt x="152" y="1066"/>
                    <a:pt x="159" y="1064"/>
                  </a:cubicBezTo>
                  <a:cubicBezTo>
                    <a:pt x="163" y="1061"/>
                    <a:pt x="166" y="1059"/>
                    <a:pt x="169" y="1058"/>
                  </a:cubicBezTo>
                  <a:cubicBezTo>
                    <a:pt x="172" y="1056"/>
                    <a:pt x="178" y="1055"/>
                    <a:pt x="178" y="1055"/>
                  </a:cubicBezTo>
                  <a:cubicBezTo>
                    <a:pt x="192" y="1059"/>
                    <a:pt x="209" y="1061"/>
                    <a:pt x="224" y="1063"/>
                  </a:cubicBezTo>
                  <a:cubicBezTo>
                    <a:pt x="231" y="1067"/>
                    <a:pt x="229" y="1070"/>
                    <a:pt x="238" y="1069"/>
                  </a:cubicBezTo>
                  <a:cubicBezTo>
                    <a:pt x="238" y="1063"/>
                    <a:pt x="238" y="1056"/>
                    <a:pt x="238" y="1050"/>
                  </a:cubicBezTo>
                  <a:cubicBezTo>
                    <a:pt x="241" y="1041"/>
                    <a:pt x="257" y="1059"/>
                    <a:pt x="260" y="1061"/>
                  </a:cubicBezTo>
                  <a:cubicBezTo>
                    <a:pt x="266" y="1050"/>
                    <a:pt x="279" y="1052"/>
                    <a:pt x="291" y="1050"/>
                  </a:cubicBezTo>
                  <a:cubicBezTo>
                    <a:pt x="297" y="1049"/>
                    <a:pt x="302" y="1044"/>
                    <a:pt x="308" y="1041"/>
                  </a:cubicBezTo>
                  <a:cubicBezTo>
                    <a:pt x="319" y="1042"/>
                    <a:pt x="330" y="1045"/>
                    <a:pt x="341" y="1049"/>
                  </a:cubicBezTo>
                  <a:cubicBezTo>
                    <a:pt x="342" y="1050"/>
                    <a:pt x="344" y="1055"/>
                    <a:pt x="344" y="1058"/>
                  </a:cubicBezTo>
                  <a:cubicBezTo>
                    <a:pt x="344" y="1061"/>
                    <a:pt x="342" y="1067"/>
                    <a:pt x="342" y="1067"/>
                  </a:cubicBezTo>
                  <a:cubicBezTo>
                    <a:pt x="347" y="1070"/>
                    <a:pt x="355" y="1072"/>
                    <a:pt x="361" y="1075"/>
                  </a:cubicBezTo>
                  <a:cubicBezTo>
                    <a:pt x="362" y="1075"/>
                    <a:pt x="365" y="1077"/>
                    <a:pt x="365" y="1077"/>
                  </a:cubicBezTo>
                  <a:cubicBezTo>
                    <a:pt x="375" y="1074"/>
                    <a:pt x="384" y="1074"/>
                    <a:pt x="393" y="1080"/>
                  </a:cubicBezTo>
                  <a:cubicBezTo>
                    <a:pt x="396" y="1083"/>
                    <a:pt x="398" y="1088"/>
                    <a:pt x="401" y="1092"/>
                  </a:cubicBezTo>
                  <a:cubicBezTo>
                    <a:pt x="404" y="1095"/>
                    <a:pt x="407" y="1102"/>
                    <a:pt x="407" y="1102"/>
                  </a:cubicBezTo>
                  <a:cubicBezTo>
                    <a:pt x="404" y="1114"/>
                    <a:pt x="399" y="1127"/>
                    <a:pt x="396" y="1138"/>
                  </a:cubicBezTo>
                  <a:cubicBezTo>
                    <a:pt x="393" y="1147"/>
                    <a:pt x="395" y="1141"/>
                    <a:pt x="389" y="1152"/>
                  </a:cubicBezTo>
                  <a:cubicBezTo>
                    <a:pt x="387" y="1153"/>
                    <a:pt x="385" y="1156"/>
                    <a:pt x="385" y="1156"/>
                  </a:cubicBezTo>
                  <a:cubicBezTo>
                    <a:pt x="389" y="1185"/>
                    <a:pt x="396" y="1180"/>
                    <a:pt x="410" y="1197"/>
                  </a:cubicBezTo>
                  <a:cubicBezTo>
                    <a:pt x="427" y="1219"/>
                    <a:pt x="440" y="1239"/>
                    <a:pt x="447" y="1266"/>
                  </a:cubicBezTo>
                  <a:cubicBezTo>
                    <a:pt x="446" y="1280"/>
                    <a:pt x="452" y="1314"/>
                    <a:pt x="435" y="1325"/>
                  </a:cubicBezTo>
                  <a:cubicBezTo>
                    <a:pt x="427" y="1347"/>
                    <a:pt x="433" y="1325"/>
                    <a:pt x="430" y="1367"/>
                  </a:cubicBezTo>
                  <a:cubicBezTo>
                    <a:pt x="429" y="1377"/>
                    <a:pt x="421" y="1381"/>
                    <a:pt x="418" y="1391"/>
                  </a:cubicBezTo>
                  <a:cubicBezTo>
                    <a:pt x="421" y="1413"/>
                    <a:pt x="430" y="1422"/>
                    <a:pt x="446" y="1438"/>
                  </a:cubicBezTo>
                  <a:cubicBezTo>
                    <a:pt x="449" y="1441"/>
                    <a:pt x="450" y="1442"/>
                    <a:pt x="452" y="1447"/>
                  </a:cubicBezTo>
                  <a:cubicBezTo>
                    <a:pt x="454" y="1450"/>
                    <a:pt x="455" y="1456"/>
                    <a:pt x="455" y="1456"/>
                  </a:cubicBezTo>
                  <a:cubicBezTo>
                    <a:pt x="457" y="1475"/>
                    <a:pt x="458" y="1488"/>
                    <a:pt x="460" y="1505"/>
                  </a:cubicBezTo>
                  <a:cubicBezTo>
                    <a:pt x="461" y="1514"/>
                    <a:pt x="461" y="1511"/>
                    <a:pt x="464" y="1522"/>
                  </a:cubicBezTo>
                  <a:cubicBezTo>
                    <a:pt x="466" y="1524"/>
                    <a:pt x="466" y="1527"/>
                    <a:pt x="466" y="1527"/>
                  </a:cubicBezTo>
                  <a:cubicBezTo>
                    <a:pt x="468" y="1542"/>
                    <a:pt x="469" y="1552"/>
                    <a:pt x="481" y="1561"/>
                  </a:cubicBezTo>
                  <a:cubicBezTo>
                    <a:pt x="485" y="1566"/>
                    <a:pt x="488" y="1569"/>
                    <a:pt x="494" y="1572"/>
                  </a:cubicBezTo>
                  <a:cubicBezTo>
                    <a:pt x="497" y="1585"/>
                    <a:pt x="503" y="1597"/>
                    <a:pt x="506" y="1610"/>
                  </a:cubicBezTo>
                  <a:cubicBezTo>
                    <a:pt x="506" y="1614"/>
                    <a:pt x="508" y="1619"/>
                    <a:pt x="505" y="1622"/>
                  </a:cubicBezTo>
                  <a:cubicBezTo>
                    <a:pt x="503" y="1625"/>
                    <a:pt x="497" y="1628"/>
                    <a:pt x="497" y="1628"/>
                  </a:cubicBezTo>
                  <a:cubicBezTo>
                    <a:pt x="488" y="1642"/>
                    <a:pt x="509" y="1644"/>
                    <a:pt x="517" y="1644"/>
                  </a:cubicBezTo>
                  <a:cubicBezTo>
                    <a:pt x="539" y="1639"/>
                    <a:pt x="557" y="1635"/>
                    <a:pt x="579" y="1633"/>
                  </a:cubicBezTo>
                  <a:cubicBezTo>
                    <a:pt x="598" y="1630"/>
                    <a:pt x="613" y="1627"/>
                    <a:pt x="632" y="1624"/>
                  </a:cubicBezTo>
                  <a:cubicBezTo>
                    <a:pt x="635" y="1624"/>
                    <a:pt x="638" y="1622"/>
                    <a:pt x="641" y="1621"/>
                  </a:cubicBezTo>
                  <a:cubicBezTo>
                    <a:pt x="642" y="1621"/>
                    <a:pt x="644" y="1619"/>
                    <a:pt x="646" y="1617"/>
                  </a:cubicBezTo>
                  <a:cubicBezTo>
                    <a:pt x="649" y="1617"/>
                    <a:pt x="655" y="1616"/>
                    <a:pt x="655" y="1616"/>
                  </a:cubicBezTo>
                  <a:cubicBezTo>
                    <a:pt x="659" y="1610"/>
                    <a:pt x="664" y="1603"/>
                    <a:pt x="670" y="1600"/>
                  </a:cubicBezTo>
                  <a:cubicBezTo>
                    <a:pt x="675" y="1594"/>
                    <a:pt x="678" y="1591"/>
                    <a:pt x="683" y="1588"/>
                  </a:cubicBezTo>
                  <a:cubicBezTo>
                    <a:pt x="687" y="1581"/>
                    <a:pt x="697" y="1577"/>
                    <a:pt x="704" y="1574"/>
                  </a:cubicBezTo>
                  <a:cubicBezTo>
                    <a:pt x="715" y="1563"/>
                    <a:pt x="726" y="1550"/>
                    <a:pt x="731" y="1535"/>
                  </a:cubicBezTo>
                  <a:cubicBezTo>
                    <a:pt x="731" y="1531"/>
                    <a:pt x="729" y="1528"/>
                    <a:pt x="729" y="1525"/>
                  </a:cubicBezTo>
                  <a:cubicBezTo>
                    <a:pt x="729" y="1494"/>
                    <a:pt x="737" y="1505"/>
                    <a:pt x="754" y="1494"/>
                  </a:cubicBezTo>
                  <a:cubicBezTo>
                    <a:pt x="759" y="1488"/>
                    <a:pt x="762" y="1483"/>
                    <a:pt x="765" y="1475"/>
                  </a:cubicBezTo>
                  <a:cubicBezTo>
                    <a:pt x="763" y="1458"/>
                    <a:pt x="765" y="1439"/>
                    <a:pt x="755" y="1424"/>
                  </a:cubicBezTo>
                  <a:cubicBezTo>
                    <a:pt x="759" y="1413"/>
                    <a:pt x="771" y="1419"/>
                    <a:pt x="779" y="1422"/>
                  </a:cubicBezTo>
                  <a:cubicBezTo>
                    <a:pt x="782" y="1427"/>
                    <a:pt x="782" y="1435"/>
                    <a:pt x="785" y="1427"/>
                  </a:cubicBezTo>
                  <a:cubicBezTo>
                    <a:pt x="786" y="1416"/>
                    <a:pt x="786" y="1405"/>
                    <a:pt x="786" y="1396"/>
                  </a:cubicBezTo>
                  <a:cubicBezTo>
                    <a:pt x="788" y="1386"/>
                    <a:pt x="810" y="1385"/>
                    <a:pt x="817" y="1380"/>
                  </a:cubicBezTo>
                  <a:cubicBezTo>
                    <a:pt x="820" y="1374"/>
                    <a:pt x="831" y="1367"/>
                    <a:pt x="837" y="1363"/>
                  </a:cubicBezTo>
                  <a:cubicBezTo>
                    <a:pt x="841" y="1361"/>
                    <a:pt x="847" y="1356"/>
                    <a:pt x="847" y="1356"/>
                  </a:cubicBezTo>
                  <a:cubicBezTo>
                    <a:pt x="855" y="1345"/>
                    <a:pt x="845" y="1333"/>
                    <a:pt x="844" y="1320"/>
                  </a:cubicBezTo>
                  <a:cubicBezTo>
                    <a:pt x="845" y="1310"/>
                    <a:pt x="847" y="1308"/>
                    <a:pt x="850" y="1299"/>
                  </a:cubicBezTo>
                  <a:cubicBezTo>
                    <a:pt x="847" y="1288"/>
                    <a:pt x="842" y="1288"/>
                    <a:pt x="834" y="1280"/>
                  </a:cubicBezTo>
                  <a:cubicBezTo>
                    <a:pt x="833" y="1275"/>
                    <a:pt x="830" y="1266"/>
                    <a:pt x="830" y="1266"/>
                  </a:cubicBezTo>
                  <a:cubicBezTo>
                    <a:pt x="831" y="1250"/>
                    <a:pt x="831" y="1236"/>
                    <a:pt x="831" y="1220"/>
                  </a:cubicBezTo>
                  <a:cubicBezTo>
                    <a:pt x="833" y="1192"/>
                    <a:pt x="861" y="1183"/>
                    <a:pt x="876" y="1166"/>
                  </a:cubicBezTo>
                  <a:cubicBezTo>
                    <a:pt x="879" y="1160"/>
                    <a:pt x="884" y="1160"/>
                    <a:pt x="885" y="1153"/>
                  </a:cubicBezTo>
                  <a:cubicBezTo>
                    <a:pt x="890" y="1144"/>
                    <a:pt x="889" y="1142"/>
                    <a:pt x="895" y="1136"/>
                  </a:cubicBezTo>
                  <a:cubicBezTo>
                    <a:pt x="898" y="1127"/>
                    <a:pt x="906" y="1114"/>
                    <a:pt x="915" y="1111"/>
                  </a:cubicBezTo>
                  <a:cubicBezTo>
                    <a:pt x="920" y="1105"/>
                    <a:pt x="924" y="1099"/>
                    <a:pt x="930" y="1094"/>
                  </a:cubicBezTo>
                  <a:cubicBezTo>
                    <a:pt x="935" y="1089"/>
                    <a:pt x="938" y="1089"/>
                    <a:pt x="943" y="1084"/>
                  </a:cubicBezTo>
                  <a:cubicBezTo>
                    <a:pt x="947" y="1080"/>
                    <a:pt x="949" y="1078"/>
                    <a:pt x="955" y="1077"/>
                  </a:cubicBezTo>
                  <a:cubicBezTo>
                    <a:pt x="961" y="1066"/>
                    <a:pt x="958" y="1069"/>
                    <a:pt x="966" y="1064"/>
                  </a:cubicBezTo>
                  <a:cubicBezTo>
                    <a:pt x="972" y="1055"/>
                    <a:pt x="978" y="1045"/>
                    <a:pt x="983" y="1036"/>
                  </a:cubicBezTo>
                  <a:cubicBezTo>
                    <a:pt x="988" y="1030"/>
                    <a:pt x="989" y="1019"/>
                    <a:pt x="991" y="1013"/>
                  </a:cubicBezTo>
                  <a:cubicBezTo>
                    <a:pt x="994" y="1003"/>
                    <a:pt x="992" y="1009"/>
                    <a:pt x="998" y="999"/>
                  </a:cubicBezTo>
                  <a:cubicBezTo>
                    <a:pt x="1003" y="992"/>
                    <a:pt x="1003" y="984"/>
                    <a:pt x="1005" y="977"/>
                  </a:cubicBezTo>
                  <a:cubicBezTo>
                    <a:pt x="1003" y="966"/>
                    <a:pt x="1000" y="970"/>
                    <a:pt x="989" y="974"/>
                  </a:cubicBezTo>
                  <a:cubicBezTo>
                    <a:pt x="971" y="986"/>
                    <a:pt x="941" y="983"/>
                    <a:pt x="921" y="983"/>
                  </a:cubicBezTo>
                  <a:cubicBezTo>
                    <a:pt x="892" y="981"/>
                    <a:pt x="895" y="977"/>
                    <a:pt x="878" y="961"/>
                  </a:cubicBezTo>
                  <a:cubicBezTo>
                    <a:pt x="875" y="949"/>
                    <a:pt x="867" y="944"/>
                    <a:pt x="858" y="936"/>
                  </a:cubicBezTo>
                  <a:cubicBezTo>
                    <a:pt x="853" y="933"/>
                    <a:pt x="844" y="930"/>
                    <a:pt x="844" y="930"/>
                  </a:cubicBezTo>
                  <a:cubicBezTo>
                    <a:pt x="837" y="909"/>
                    <a:pt x="828" y="891"/>
                    <a:pt x="817" y="872"/>
                  </a:cubicBezTo>
                  <a:cubicBezTo>
                    <a:pt x="811" y="866"/>
                    <a:pt x="816" y="869"/>
                    <a:pt x="805" y="863"/>
                  </a:cubicBezTo>
                  <a:cubicBezTo>
                    <a:pt x="802" y="859"/>
                    <a:pt x="796" y="856"/>
                    <a:pt x="796" y="856"/>
                  </a:cubicBezTo>
                  <a:cubicBezTo>
                    <a:pt x="786" y="842"/>
                    <a:pt x="794" y="825"/>
                    <a:pt x="785" y="813"/>
                  </a:cubicBezTo>
                  <a:cubicBezTo>
                    <a:pt x="774" y="794"/>
                    <a:pt x="759" y="772"/>
                    <a:pt x="745" y="758"/>
                  </a:cubicBezTo>
                  <a:cubicBezTo>
                    <a:pt x="742" y="744"/>
                    <a:pt x="737" y="736"/>
                    <a:pt x="729" y="723"/>
                  </a:cubicBezTo>
                  <a:cubicBezTo>
                    <a:pt x="726" y="720"/>
                    <a:pt x="723" y="709"/>
                    <a:pt x="723" y="709"/>
                  </a:cubicBezTo>
                  <a:cubicBezTo>
                    <a:pt x="740" y="705"/>
                    <a:pt x="757" y="733"/>
                    <a:pt x="766" y="744"/>
                  </a:cubicBezTo>
                  <a:cubicBezTo>
                    <a:pt x="771" y="758"/>
                    <a:pt x="771" y="759"/>
                    <a:pt x="786" y="764"/>
                  </a:cubicBezTo>
                  <a:cubicBezTo>
                    <a:pt x="793" y="766"/>
                    <a:pt x="800" y="773"/>
                    <a:pt x="800" y="773"/>
                  </a:cubicBezTo>
                  <a:cubicBezTo>
                    <a:pt x="803" y="780"/>
                    <a:pt x="808" y="784"/>
                    <a:pt x="813" y="791"/>
                  </a:cubicBezTo>
                  <a:cubicBezTo>
                    <a:pt x="813" y="803"/>
                    <a:pt x="814" y="809"/>
                    <a:pt x="817" y="819"/>
                  </a:cubicBezTo>
                  <a:cubicBezTo>
                    <a:pt x="819" y="842"/>
                    <a:pt x="820" y="841"/>
                    <a:pt x="839" y="847"/>
                  </a:cubicBezTo>
                  <a:cubicBezTo>
                    <a:pt x="844" y="852"/>
                    <a:pt x="847" y="856"/>
                    <a:pt x="851" y="861"/>
                  </a:cubicBezTo>
                  <a:cubicBezTo>
                    <a:pt x="851" y="863"/>
                    <a:pt x="853" y="864"/>
                    <a:pt x="853" y="866"/>
                  </a:cubicBezTo>
                  <a:cubicBezTo>
                    <a:pt x="853" y="869"/>
                    <a:pt x="853" y="874"/>
                    <a:pt x="855" y="877"/>
                  </a:cubicBezTo>
                  <a:cubicBezTo>
                    <a:pt x="856" y="884"/>
                    <a:pt x="870" y="889"/>
                    <a:pt x="875" y="894"/>
                  </a:cubicBezTo>
                  <a:cubicBezTo>
                    <a:pt x="887" y="927"/>
                    <a:pt x="870" y="945"/>
                    <a:pt x="910" y="955"/>
                  </a:cubicBezTo>
                  <a:cubicBezTo>
                    <a:pt x="921" y="953"/>
                    <a:pt x="926" y="955"/>
                    <a:pt x="933" y="949"/>
                  </a:cubicBezTo>
                  <a:cubicBezTo>
                    <a:pt x="938" y="942"/>
                    <a:pt x="944" y="941"/>
                    <a:pt x="951" y="936"/>
                  </a:cubicBezTo>
                  <a:cubicBezTo>
                    <a:pt x="972" y="924"/>
                    <a:pt x="978" y="920"/>
                    <a:pt x="1003" y="916"/>
                  </a:cubicBezTo>
                  <a:cubicBezTo>
                    <a:pt x="1009" y="914"/>
                    <a:pt x="1017" y="911"/>
                    <a:pt x="1025" y="909"/>
                  </a:cubicBezTo>
                  <a:cubicBezTo>
                    <a:pt x="1031" y="906"/>
                    <a:pt x="1036" y="899"/>
                    <a:pt x="1042" y="897"/>
                  </a:cubicBezTo>
                  <a:cubicBezTo>
                    <a:pt x="1051" y="894"/>
                    <a:pt x="1060" y="894"/>
                    <a:pt x="1068" y="888"/>
                  </a:cubicBezTo>
                  <a:cubicBezTo>
                    <a:pt x="1073" y="881"/>
                    <a:pt x="1079" y="877"/>
                    <a:pt x="1084" y="869"/>
                  </a:cubicBezTo>
                  <a:cubicBezTo>
                    <a:pt x="1087" y="861"/>
                    <a:pt x="1088" y="850"/>
                    <a:pt x="1098" y="844"/>
                  </a:cubicBezTo>
                  <a:cubicBezTo>
                    <a:pt x="1104" y="836"/>
                    <a:pt x="1105" y="825"/>
                    <a:pt x="1108" y="816"/>
                  </a:cubicBezTo>
                  <a:cubicBezTo>
                    <a:pt x="1110" y="811"/>
                    <a:pt x="1115" y="808"/>
                    <a:pt x="1116" y="803"/>
                  </a:cubicBezTo>
                  <a:cubicBezTo>
                    <a:pt x="1110" y="800"/>
                    <a:pt x="1110" y="805"/>
                    <a:pt x="1102" y="808"/>
                  </a:cubicBezTo>
                  <a:cubicBezTo>
                    <a:pt x="1099" y="802"/>
                    <a:pt x="1104" y="795"/>
                    <a:pt x="1098" y="792"/>
                  </a:cubicBezTo>
                  <a:cubicBezTo>
                    <a:pt x="1094" y="789"/>
                    <a:pt x="1084" y="788"/>
                    <a:pt x="1084" y="788"/>
                  </a:cubicBezTo>
                  <a:cubicBezTo>
                    <a:pt x="1077" y="780"/>
                    <a:pt x="1076" y="783"/>
                    <a:pt x="1067" y="786"/>
                  </a:cubicBezTo>
                  <a:cubicBezTo>
                    <a:pt x="1064" y="788"/>
                    <a:pt x="1057" y="789"/>
                    <a:pt x="1057" y="789"/>
                  </a:cubicBezTo>
                  <a:cubicBezTo>
                    <a:pt x="1054" y="789"/>
                    <a:pt x="1051" y="789"/>
                    <a:pt x="1048" y="788"/>
                  </a:cubicBezTo>
                  <a:cubicBezTo>
                    <a:pt x="1046" y="786"/>
                    <a:pt x="1045" y="778"/>
                    <a:pt x="1045" y="778"/>
                  </a:cubicBezTo>
                  <a:cubicBezTo>
                    <a:pt x="1046" y="778"/>
                    <a:pt x="1048" y="777"/>
                    <a:pt x="1050" y="775"/>
                  </a:cubicBezTo>
                  <a:cubicBezTo>
                    <a:pt x="1060" y="772"/>
                    <a:pt x="1067" y="778"/>
                    <a:pt x="1060" y="763"/>
                  </a:cubicBezTo>
                  <a:cubicBezTo>
                    <a:pt x="1059" y="763"/>
                    <a:pt x="1057" y="761"/>
                    <a:pt x="1056" y="761"/>
                  </a:cubicBezTo>
                  <a:cubicBezTo>
                    <a:pt x="1053" y="761"/>
                    <a:pt x="1048" y="761"/>
                    <a:pt x="1046" y="763"/>
                  </a:cubicBezTo>
                  <a:cubicBezTo>
                    <a:pt x="1046" y="764"/>
                    <a:pt x="1045" y="766"/>
                    <a:pt x="1043" y="767"/>
                  </a:cubicBezTo>
                  <a:cubicBezTo>
                    <a:pt x="1036" y="775"/>
                    <a:pt x="1025" y="777"/>
                    <a:pt x="1016" y="780"/>
                  </a:cubicBezTo>
                  <a:cubicBezTo>
                    <a:pt x="1011" y="780"/>
                    <a:pt x="1006" y="778"/>
                    <a:pt x="1003" y="777"/>
                  </a:cubicBezTo>
                  <a:cubicBezTo>
                    <a:pt x="1002" y="777"/>
                    <a:pt x="997" y="775"/>
                    <a:pt x="997" y="775"/>
                  </a:cubicBezTo>
                  <a:cubicBezTo>
                    <a:pt x="988" y="763"/>
                    <a:pt x="986" y="761"/>
                    <a:pt x="971" y="758"/>
                  </a:cubicBezTo>
                  <a:cubicBezTo>
                    <a:pt x="971" y="753"/>
                    <a:pt x="974" y="747"/>
                    <a:pt x="971" y="742"/>
                  </a:cubicBezTo>
                  <a:cubicBezTo>
                    <a:pt x="969" y="739"/>
                    <a:pt x="960" y="736"/>
                    <a:pt x="957" y="734"/>
                  </a:cubicBezTo>
                  <a:cubicBezTo>
                    <a:pt x="954" y="733"/>
                    <a:pt x="947" y="731"/>
                    <a:pt x="947" y="731"/>
                  </a:cubicBezTo>
                  <a:cubicBezTo>
                    <a:pt x="941" y="725"/>
                    <a:pt x="935" y="722"/>
                    <a:pt x="929" y="716"/>
                  </a:cubicBezTo>
                  <a:cubicBezTo>
                    <a:pt x="930" y="706"/>
                    <a:pt x="932" y="700"/>
                    <a:pt x="941" y="697"/>
                  </a:cubicBezTo>
                  <a:cubicBezTo>
                    <a:pt x="955" y="698"/>
                    <a:pt x="968" y="702"/>
                    <a:pt x="980" y="705"/>
                  </a:cubicBezTo>
                  <a:cubicBezTo>
                    <a:pt x="986" y="711"/>
                    <a:pt x="988" y="716"/>
                    <a:pt x="995" y="720"/>
                  </a:cubicBezTo>
                  <a:cubicBezTo>
                    <a:pt x="1005" y="734"/>
                    <a:pt x="1012" y="736"/>
                    <a:pt x="1025" y="744"/>
                  </a:cubicBezTo>
                  <a:cubicBezTo>
                    <a:pt x="1033" y="742"/>
                    <a:pt x="1045" y="747"/>
                    <a:pt x="1051" y="741"/>
                  </a:cubicBezTo>
                  <a:cubicBezTo>
                    <a:pt x="1060" y="733"/>
                    <a:pt x="1048" y="738"/>
                    <a:pt x="1059" y="734"/>
                  </a:cubicBezTo>
                  <a:cubicBezTo>
                    <a:pt x="1064" y="738"/>
                    <a:pt x="1068" y="739"/>
                    <a:pt x="1073" y="742"/>
                  </a:cubicBezTo>
                  <a:cubicBezTo>
                    <a:pt x="1079" y="752"/>
                    <a:pt x="1093" y="750"/>
                    <a:pt x="1104" y="753"/>
                  </a:cubicBezTo>
                  <a:cubicBezTo>
                    <a:pt x="1121" y="764"/>
                    <a:pt x="1110" y="759"/>
                    <a:pt x="1141" y="761"/>
                  </a:cubicBezTo>
                  <a:cubicBezTo>
                    <a:pt x="1152" y="763"/>
                    <a:pt x="1156" y="766"/>
                    <a:pt x="1163" y="775"/>
                  </a:cubicBezTo>
                  <a:cubicBezTo>
                    <a:pt x="1159" y="788"/>
                    <a:pt x="1167" y="781"/>
                    <a:pt x="1173" y="777"/>
                  </a:cubicBezTo>
                  <a:cubicBezTo>
                    <a:pt x="1175" y="770"/>
                    <a:pt x="1178" y="770"/>
                    <a:pt x="1181" y="764"/>
                  </a:cubicBezTo>
                  <a:cubicBezTo>
                    <a:pt x="1190" y="767"/>
                    <a:pt x="1189" y="772"/>
                    <a:pt x="1187" y="783"/>
                  </a:cubicBezTo>
                  <a:cubicBezTo>
                    <a:pt x="1195" y="789"/>
                    <a:pt x="1206" y="786"/>
                    <a:pt x="1215" y="789"/>
                  </a:cubicBezTo>
                  <a:cubicBezTo>
                    <a:pt x="1221" y="791"/>
                    <a:pt x="1226" y="797"/>
                    <a:pt x="1234" y="800"/>
                  </a:cubicBezTo>
                  <a:cubicBezTo>
                    <a:pt x="1245" y="803"/>
                    <a:pt x="1255" y="808"/>
                    <a:pt x="1265" y="816"/>
                  </a:cubicBezTo>
                  <a:cubicBezTo>
                    <a:pt x="1268" y="827"/>
                    <a:pt x="1272" y="831"/>
                    <a:pt x="1282" y="834"/>
                  </a:cubicBezTo>
                  <a:cubicBezTo>
                    <a:pt x="1286" y="842"/>
                    <a:pt x="1288" y="847"/>
                    <a:pt x="1296" y="852"/>
                  </a:cubicBezTo>
                  <a:cubicBezTo>
                    <a:pt x="1308" y="849"/>
                    <a:pt x="1302" y="850"/>
                    <a:pt x="1314" y="847"/>
                  </a:cubicBezTo>
                  <a:cubicBezTo>
                    <a:pt x="1316" y="845"/>
                    <a:pt x="1319" y="845"/>
                    <a:pt x="1319" y="845"/>
                  </a:cubicBezTo>
                  <a:cubicBezTo>
                    <a:pt x="1328" y="852"/>
                    <a:pt x="1322" y="842"/>
                    <a:pt x="1319" y="839"/>
                  </a:cubicBezTo>
                  <a:cubicBezTo>
                    <a:pt x="1316" y="844"/>
                    <a:pt x="1311" y="847"/>
                    <a:pt x="1310" y="853"/>
                  </a:cubicBezTo>
                  <a:cubicBezTo>
                    <a:pt x="1310" y="856"/>
                    <a:pt x="1307" y="863"/>
                    <a:pt x="1307" y="863"/>
                  </a:cubicBezTo>
                  <a:cubicBezTo>
                    <a:pt x="1308" y="869"/>
                    <a:pt x="1310" y="880"/>
                    <a:pt x="1319" y="880"/>
                  </a:cubicBezTo>
                  <a:lnTo>
                    <a:pt x="1320" y="916"/>
                  </a:lnTo>
                  <a:lnTo>
                    <a:pt x="1348" y="1005"/>
                  </a:lnTo>
                  <a:lnTo>
                    <a:pt x="1373" y="1033"/>
                  </a:lnTo>
                  <a:lnTo>
                    <a:pt x="1416" y="994"/>
                  </a:lnTo>
                  <a:lnTo>
                    <a:pt x="1413" y="967"/>
                  </a:lnTo>
                  <a:lnTo>
                    <a:pt x="1424" y="959"/>
                  </a:lnTo>
                  <a:lnTo>
                    <a:pt x="1423" y="925"/>
                  </a:lnTo>
                  <a:lnTo>
                    <a:pt x="1452" y="916"/>
                  </a:lnTo>
                  <a:lnTo>
                    <a:pt x="1520" y="855"/>
                  </a:lnTo>
                  <a:lnTo>
                    <a:pt x="1533" y="839"/>
                  </a:lnTo>
                  <a:lnTo>
                    <a:pt x="1588" y="824"/>
                  </a:lnTo>
                  <a:lnTo>
                    <a:pt x="1608" y="847"/>
                  </a:lnTo>
                  <a:lnTo>
                    <a:pt x="1602" y="858"/>
                  </a:lnTo>
                  <a:lnTo>
                    <a:pt x="1619" y="875"/>
                  </a:lnTo>
                  <a:lnTo>
                    <a:pt x="1624" y="899"/>
                  </a:lnTo>
                  <a:lnTo>
                    <a:pt x="1641" y="906"/>
                  </a:lnTo>
                  <a:lnTo>
                    <a:pt x="1677" y="892"/>
                  </a:lnTo>
                  <a:lnTo>
                    <a:pt x="1675" y="975"/>
                  </a:lnTo>
                  <a:lnTo>
                    <a:pt x="1684" y="956"/>
                  </a:lnTo>
                  <a:lnTo>
                    <a:pt x="1707" y="1000"/>
                  </a:lnTo>
                  <a:lnTo>
                    <a:pt x="1704" y="1030"/>
                  </a:lnTo>
                  <a:lnTo>
                    <a:pt x="1718" y="1013"/>
                  </a:lnTo>
                  <a:lnTo>
                    <a:pt x="1721" y="997"/>
                  </a:lnTo>
                  <a:lnTo>
                    <a:pt x="1738" y="972"/>
                  </a:lnTo>
                  <a:lnTo>
                    <a:pt x="1728" y="958"/>
                  </a:lnTo>
                  <a:lnTo>
                    <a:pt x="1737" y="942"/>
                  </a:lnTo>
                  <a:lnTo>
                    <a:pt x="1725" y="913"/>
                  </a:lnTo>
                  <a:lnTo>
                    <a:pt x="1732" y="889"/>
                  </a:lnTo>
                  <a:lnTo>
                    <a:pt x="1715" y="895"/>
                  </a:lnTo>
                  <a:lnTo>
                    <a:pt x="1707" y="874"/>
                  </a:lnTo>
                  <a:lnTo>
                    <a:pt x="1701" y="844"/>
                  </a:lnTo>
                  <a:lnTo>
                    <a:pt x="1714" y="816"/>
                  </a:lnTo>
                  <a:lnTo>
                    <a:pt x="1728" y="834"/>
                  </a:lnTo>
                  <a:lnTo>
                    <a:pt x="1721" y="880"/>
                  </a:lnTo>
                  <a:lnTo>
                    <a:pt x="1738" y="849"/>
                  </a:lnTo>
                  <a:lnTo>
                    <a:pt x="1732" y="824"/>
                  </a:lnTo>
                  <a:lnTo>
                    <a:pt x="1752" y="808"/>
                  </a:lnTo>
                  <a:lnTo>
                    <a:pt x="1752" y="797"/>
                  </a:lnTo>
                  <a:lnTo>
                    <a:pt x="1759" y="800"/>
                  </a:lnTo>
                  <a:lnTo>
                    <a:pt x="1796" y="756"/>
                  </a:lnTo>
                  <a:lnTo>
                    <a:pt x="1805" y="684"/>
                  </a:lnTo>
                  <a:lnTo>
                    <a:pt x="1810" y="655"/>
                  </a:lnTo>
                  <a:lnTo>
                    <a:pt x="1794" y="664"/>
                  </a:lnTo>
                  <a:lnTo>
                    <a:pt x="1788" y="655"/>
                  </a:lnTo>
                  <a:lnTo>
                    <a:pt x="1800" y="638"/>
                  </a:lnTo>
                  <a:lnTo>
                    <a:pt x="1776" y="592"/>
                  </a:lnTo>
                  <a:lnTo>
                    <a:pt x="1763" y="580"/>
                  </a:lnTo>
                  <a:lnTo>
                    <a:pt x="1783" y="544"/>
                  </a:lnTo>
                  <a:lnTo>
                    <a:pt x="1762" y="539"/>
                  </a:lnTo>
                  <a:lnTo>
                    <a:pt x="1743" y="531"/>
                  </a:lnTo>
                  <a:lnTo>
                    <a:pt x="1751" y="503"/>
                  </a:lnTo>
                  <a:lnTo>
                    <a:pt x="1763" y="487"/>
                  </a:lnTo>
                  <a:lnTo>
                    <a:pt x="1766" y="519"/>
                  </a:lnTo>
                  <a:lnTo>
                    <a:pt x="1788" y="498"/>
                  </a:lnTo>
                  <a:lnTo>
                    <a:pt x="1805" y="497"/>
                  </a:lnTo>
                  <a:lnTo>
                    <a:pt x="1797" y="519"/>
                  </a:lnTo>
                  <a:lnTo>
                    <a:pt x="1824" y="528"/>
                  </a:lnTo>
                  <a:lnTo>
                    <a:pt x="1816" y="545"/>
                  </a:lnTo>
                  <a:lnTo>
                    <a:pt x="1830" y="559"/>
                  </a:lnTo>
                  <a:lnTo>
                    <a:pt x="1830" y="588"/>
                  </a:lnTo>
                  <a:lnTo>
                    <a:pt x="1861" y="559"/>
                  </a:lnTo>
                  <a:lnTo>
                    <a:pt x="1850" y="531"/>
                  </a:lnTo>
                  <a:lnTo>
                    <a:pt x="1821" y="489"/>
                  </a:lnTo>
                  <a:lnTo>
                    <a:pt x="1830" y="473"/>
                  </a:lnTo>
                  <a:lnTo>
                    <a:pt x="1824" y="448"/>
                  </a:lnTo>
                  <a:lnTo>
                    <a:pt x="1844" y="427"/>
                  </a:lnTo>
                  <a:lnTo>
                    <a:pt x="1868" y="416"/>
                  </a:lnTo>
                  <a:lnTo>
                    <a:pt x="1867" y="367"/>
                  </a:lnTo>
                  <a:lnTo>
                    <a:pt x="1865" y="333"/>
                  </a:lnTo>
                  <a:lnTo>
                    <a:pt x="1858" y="302"/>
                  </a:lnTo>
                  <a:lnTo>
                    <a:pt x="1830" y="248"/>
                  </a:lnTo>
                  <a:lnTo>
                    <a:pt x="1825" y="275"/>
                  </a:lnTo>
                  <a:lnTo>
                    <a:pt x="1807" y="258"/>
                  </a:lnTo>
                  <a:lnTo>
                    <a:pt x="1790" y="266"/>
                  </a:lnTo>
                  <a:lnTo>
                    <a:pt x="1805" y="226"/>
                  </a:lnTo>
                  <a:lnTo>
                    <a:pt x="1821" y="192"/>
                  </a:lnTo>
                  <a:lnTo>
                    <a:pt x="1850" y="176"/>
                  </a:lnTo>
                  <a:lnTo>
                    <a:pt x="1853" y="161"/>
                  </a:lnTo>
                  <a:lnTo>
                    <a:pt x="1873" y="155"/>
                  </a:lnTo>
                  <a:lnTo>
                    <a:pt x="1873" y="170"/>
                  </a:lnTo>
                  <a:lnTo>
                    <a:pt x="1896" y="145"/>
                  </a:lnTo>
                  <a:lnTo>
                    <a:pt x="1882" y="139"/>
                  </a:lnTo>
                  <a:lnTo>
                    <a:pt x="1882" y="120"/>
                  </a:lnTo>
                  <a:lnTo>
                    <a:pt x="1899" y="108"/>
                  </a:lnTo>
                  <a:lnTo>
                    <a:pt x="1906" y="122"/>
                  </a:lnTo>
                  <a:lnTo>
                    <a:pt x="1929" y="100"/>
                  </a:lnTo>
                  <a:lnTo>
                    <a:pt x="1926" y="120"/>
                  </a:lnTo>
                  <a:lnTo>
                    <a:pt x="1927" y="136"/>
                  </a:lnTo>
                  <a:lnTo>
                    <a:pt x="1926" y="158"/>
                  </a:lnTo>
                  <a:lnTo>
                    <a:pt x="1918" y="175"/>
                  </a:lnTo>
                  <a:lnTo>
                    <a:pt x="1932" y="197"/>
                  </a:lnTo>
                  <a:lnTo>
                    <a:pt x="1938" y="212"/>
                  </a:lnTo>
                  <a:lnTo>
                    <a:pt x="1947" y="209"/>
                  </a:lnTo>
                  <a:lnTo>
                    <a:pt x="1992" y="256"/>
                  </a:lnTo>
                  <a:lnTo>
                    <a:pt x="2002" y="233"/>
                  </a:lnTo>
                  <a:lnTo>
                    <a:pt x="2014" y="216"/>
                  </a:lnTo>
                  <a:lnTo>
                    <a:pt x="1994" y="205"/>
                  </a:lnTo>
                  <a:lnTo>
                    <a:pt x="1999" y="184"/>
                  </a:lnTo>
                  <a:lnTo>
                    <a:pt x="1999" y="172"/>
                  </a:lnTo>
                  <a:lnTo>
                    <a:pt x="1978" y="150"/>
                  </a:lnTo>
                  <a:lnTo>
                    <a:pt x="1960" y="147"/>
                  </a:lnTo>
                  <a:lnTo>
                    <a:pt x="1943" y="123"/>
                  </a:lnTo>
                  <a:lnTo>
                    <a:pt x="1966" y="119"/>
                  </a:lnTo>
                  <a:lnTo>
                    <a:pt x="1977" y="100"/>
                  </a:lnTo>
                  <a:lnTo>
                    <a:pt x="1991" y="106"/>
                  </a:lnTo>
                  <a:lnTo>
                    <a:pt x="2005" y="98"/>
                  </a:lnTo>
                  <a:lnTo>
                    <a:pt x="1990" y="80"/>
                  </a:lnTo>
                  <a:lnTo>
                    <a:pt x="2002" y="69"/>
                  </a:lnTo>
                  <a:lnTo>
                    <a:pt x="2021" y="68"/>
                  </a:lnTo>
                  <a:lnTo>
                    <a:pt x="2000" y="53"/>
                  </a:lnTo>
                  <a:lnTo>
                    <a:pt x="1975" y="51"/>
                  </a:lnTo>
                  <a:lnTo>
                    <a:pt x="1990" y="32"/>
                  </a:lnTo>
                  <a:lnTo>
                    <a:pt x="1989" y="11"/>
                  </a:lnTo>
                  <a:lnTo>
                    <a:pt x="2005" y="27"/>
                  </a:lnTo>
                  <a:lnTo>
                    <a:pt x="2015" y="18"/>
                  </a:lnTo>
                  <a:lnTo>
                    <a:pt x="2024" y="21"/>
                  </a:lnTo>
                  <a:lnTo>
                    <a:pt x="2038" y="36"/>
                  </a:lnTo>
                  <a:lnTo>
                    <a:pt x="2060" y="33"/>
                  </a:lnTo>
                  <a:lnTo>
                    <a:pt x="2042" y="15"/>
                  </a:lnTo>
                  <a:lnTo>
                    <a:pt x="2038" y="0"/>
                  </a:lnTo>
                  <a:lnTo>
                    <a:pt x="2006" y="5"/>
                  </a:lnTo>
                  <a:lnTo>
                    <a:pt x="1994" y="0"/>
                  </a:lnTo>
                  <a:lnTo>
                    <a:pt x="1955" y="11"/>
                  </a:lnTo>
                  <a:lnTo>
                    <a:pt x="1913" y="18"/>
                  </a:lnTo>
                  <a:lnTo>
                    <a:pt x="1886" y="30"/>
                  </a:lnTo>
                  <a:lnTo>
                    <a:pt x="1885" y="47"/>
                  </a:lnTo>
                  <a:lnTo>
                    <a:pt x="1864" y="50"/>
                  </a:lnTo>
                  <a:cubicBezTo>
                    <a:pt x="1858" y="55"/>
                    <a:pt x="1854" y="75"/>
                    <a:pt x="1847" y="77"/>
                  </a:cubicBezTo>
                  <a:cubicBezTo>
                    <a:pt x="1839" y="82"/>
                    <a:pt x="1830" y="65"/>
                    <a:pt x="1820" y="63"/>
                  </a:cubicBezTo>
                  <a:lnTo>
                    <a:pt x="1786" y="66"/>
                  </a:lnTo>
                  <a:lnTo>
                    <a:pt x="1732" y="56"/>
                  </a:lnTo>
                  <a:lnTo>
                    <a:pt x="1709" y="62"/>
                  </a:lnTo>
                  <a:lnTo>
                    <a:pt x="1678" y="56"/>
                  </a:lnTo>
                  <a:lnTo>
                    <a:pt x="1666" y="47"/>
                  </a:lnTo>
                  <a:lnTo>
                    <a:pt x="1643" y="50"/>
                  </a:lnTo>
                  <a:cubicBezTo>
                    <a:pt x="1635" y="52"/>
                    <a:pt x="1626" y="57"/>
                    <a:pt x="1618" y="60"/>
                  </a:cubicBezTo>
                  <a:cubicBezTo>
                    <a:pt x="1610" y="63"/>
                    <a:pt x="1603" y="67"/>
                    <a:pt x="1597" y="71"/>
                  </a:cubicBezTo>
                  <a:cubicBezTo>
                    <a:pt x="1591" y="75"/>
                    <a:pt x="1587" y="84"/>
                    <a:pt x="1583" y="83"/>
                  </a:cubicBezTo>
                  <a:cubicBezTo>
                    <a:pt x="1571" y="90"/>
                    <a:pt x="1576" y="67"/>
                    <a:pt x="1571" y="65"/>
                  </a:cubicBezTo>
                  <a:lnTo>
                    <a:pt x="1553" y="69"/>
                  </a:lnTo>
                  <a:cubicBezTo>
                    <a:pt x="1544" y="66"/>
                    <a:pt x="1531" y="50"/>
                    <a:pt x="1517" y="47"/>
                  </a:cubicBezTo>
                  <a:cubicBezTo>
                    <a:pt x="1503" y="46"/>
                    <a:pt x="1479" y="45"/>
                    <a:pt x="1468" y="48"/>
                  </a:cubicBezTo>
                  <a:cubicBezTo>
                    <a:pt x="1457" y="51"/>
                    <a:pt x="1461" y="63"/>
                    <a:pt x="1451" y="63"/>
                  </a:cubicBezTo>
                  <a:cubicBezTo>
                    <a:pt x="1439" y="66"/>
                    <a:pt x="1419" y="48"/>
                    <a:pt x="1408" y="47"/>
                  </a:cubicBezTo>
                  <a:cubicBezTo>
                    <a:pt x="1397" y="46"/>
                    <a:pt x="1390" y="59"/>
                    <a:pt x="1382" y="59"/>
                  </a:cubicBezTo>
                  <a:cubicBezTo>
                    <a:pt x="1374" y="59"/>
                    <a:pt x="1362" y="52"/>
                    <a:pt x="1357" y="47"/>
                  </a:cubicBezTo>
                  <a:cubicBezTo>
                    <a:pt x="1352" y="42"/>
                    <a:pt x="1356" y="36"/>
                    <a:pt x="1349" y="30"/>
                  </a:cubicBezTo>
                  <a:cubicBezTo>
                    <a:pt x="1333" y="26"/>
                    <a:pt x="1330" y="13"/>
                    <a:pt x="1318" y="11"/>
                  </a:cubicBezTo>
                  <a:cubicBezTo>
                    <a:pt x="1306" y="9"/>
                    <a:pt x="1287" y="20"/>
                    <a:pt x="1277" y="20"/>
                  </a:cubicBezTo>
                  <a:cubicBezTo>
                    <a:pt x="1267" y="20"/>
                    <a:pt x="1268" y="10"/>
                    <a:pt x="1259" y="9"/>
                  </a:cubicBezTo>
                  <a:lnTo>
                    <a:pt x="1222" y="14"/>
                  </a:lnTo>
                  <a:lnTo>
                    <a:pt x="1210" y="32"/>
                  </a:lnTo>
                  <a:cubicBezTo>
                    <a:pt x="1203" y="35"/>
                    <a:pt x="1187" y="28"/>
                    <a:pt x="1178" y="29"/>
                  </a:cubicBezTo>
                  <a:cubicBezTo>
                    <a:pt x="1169" y="30"/>
                    <a:pt x="1164" y="36"/>
                    <a:pt x="1154" y="39"/>
                  </a:cubicBezTo>
                  <a:cubicBezTo>
                    <a:pt x="1144" y="42"/>
                    <a:pt x="1124" y="44"/>
                    <a:pt x="1120" y="48"/>
                  </a:cubicBezTo>
                  <a:cubicBezTo>
                    <a:pt x="1109" y="57"/>
                    <a:pt x="1132" y="61"/>
                    <a:pt x="1132" y="65"/>
                  </a:cubicBezTo>
                  <a:cubicBezTo>
                    <a:pt x="1132" y="69"/>
                    <a:pt x="1126" y="70"/>
                    <a:pt x="1118" y="72"/>
                  </a:cubicBezTo>
                  <a:cubicBezTo>
                    <a:pt x="1110" y="74"/>
                    <a:pt x="1084" y="72"/>
                    <a:pt x="1085" y="77"/>
                  </a:cubicBezTo>
                  <a:cubicBezTo>
                    <a:pt x="1085" y="86"/>
                    <a:pt x="1126" y="103"/>
                    <a:pt x="1127" y="105"/>
                  </a:cubicBezTo>
                  <a:lnTo>
                    <a:pt x="1090" y="90"/>
                  </a:lnTo>
                  <a:lnTo>
                    <a:pt x="1072" y="95"/>
                  </a:lnTo>
                  <a:cubicBezTo>
                    <a:pt x="1063" y="93"/>
                    <a:pt x="1039" y="65"/>
                    <a:pt x="1033" y="80"/>
                  </a:cubicBezTo>
                  <a:cubicBezTo>
                    <a:pt x="1027" y="95"/>
                    <a:pt x="1077" y="132"/>
                    <a:pt x="1084" y="147"/>
                  </a:cubicBezTo>
                  <a:lnTo>
                    <a:pt x="1075" y="171"/>
                  </a:lnTo>
                  <a:lnTo>
                    <a:pt x="1040" y="170"/>
                  </a:lnTo>
                  <a:cubicBezTo>
                    <a:pt x="1040" y="170"/>
                    <a:pt x="1061" y="164"/>
                    <a:pt x="1060" y="155"/>
                  </a:cubicBezTo>
                  <a:cubicBezTo>
                    <a:pt x="1059" y="146"/>
                    <a:pt x="1043" y="127"/>
                    <a:pt x="1031" y="113"/>
                  </a:cubicBezTo>
                  <a:cubicBezTo>
                    <a:pt x="1025" y="101"/>
                    <a:pt x="1030" y="84"/>
                    <a:pt x="1024" y="81"/>
                  </a:cubicBezTo>
                  <a:cubicBezTo>
                    <a:pt x="1018" y="78"/>
                    <a:pt x="997" y="65"/>
                    <a:pt x="989" y="71"/>
                  </a:cubicBezTo>
                  <a:cubicBezTo>
                    <a:pt x="968" y="74"/>
                    <a:pt x="970" y="107"/>
                    <a:pt x="974" y="116"/>
                  </a:cubicBezTo>
                  <a:cubicBezTo>
                    <a:pt x="978" y="125"/>
                    <a:pt x="1009" y="122"/>
                    <a:pt x="1012" y="125"/>
                  </a:cubicBezTo>
                  <a:cubicBezTo>
                    <a:pt x="1028" y="153"/>
                    <a:pt x="1005" y="143"/>
                    <a:pt x="989" y="134"/>
                  </a:cubicBezTo>
                  <a:cubicBezTo>
                    <a:pt x="973" y="125"/>
                    <a:pt x="968" y="128"/>
                    <a:pt x="958" y="128"/>
                  </a:cubicBezTo>
                  <a:cubicBezTo>
                    <a:pt x="948" y="128"/>
                    <a:pt x="931" y="133"/>
                    <a:pt x="926" y="137"/>
                  </a:cubicBezTo>
                  <a:cubicBezTo>
                    <a:pt x="921" y="141"/>
                    <a:pt x="939" y="157"/>
                    <a:pt x="926" y="152"/>
                  </a:cubicBezTo>
                  <a:cubicBezTo>
                    <a:pt x="913" y="147"/>
                    <a:pt x="899" y="149"/>
                    <a:pt x="886" y="147"/>
                  </a:cubicBezTo>
                  <a:cubicBezTo>
                    <a:pt x="873" y="145"/>
                    <a:pt x="863" y="136"/>
                    <a:pt x="847" y="140"/>
                  </a:cubicBezTo>
                  <a:cubicBezTo>
                    <a:pt x="825" y="147"/>
                    <a:pt x="794" y="185"/>
                    <a:pt x="787" y="171"/>
                  </a:cubicBezTo>
                  <a:cubicBezTo>
                    <a:pt x="780" y="157"/>
                    <a:pt x="800" y="155"/>
                    <a:pt x="800" y="150"/>
                  </a:cubicBezTo>
                  <a:cubicBezTo>
                    <a:pt x="800" y="145"/>
                    <a:pt x="796" y="138"/>
                    <a:pt x="790" y="138"/>
                  </a:cubicBezTo>
                  <a:cubicBezTo>
                    <a:pt x="784" y="138"/>
                    <a:pt x="764" y="144"/>
                    <a:pt x="763" y="152"/>
                  </a:cubicBezTo>
                  <a:cubicBezTo>
                    <a:pt x="761" y="163"/>
                    <a:pt x="783" y="181"/>
                    <a:pt x="782" y="186"/>
                  </a:cubicBezTo>
                  <a:cubicBezTo>
                    <a:pt x="781" y="191"/>
                    <a:pt x="765" y="180"/>
                    <a:pt x="758" y="183"/>
                  </a:cubicBezTo>
                  <a:cubicBezTo>
                    <a:pt x="751" y="186"/>
                    <a:pt x="746" y="207"/>
                    <a:pt x="742" y="203"/>
                  </a:cubicBezTo>
                  <a:lnTo>
                    <a:pt x="728" y="189"/>
                  </a:lnTo>
                  <a:lnTo>
                    <a:pt x="746" y="170"/>
                  </a:lnTo>
                  <a:lnTo>
                    <a:pt x="733" y="158"/>
                  </a:lnTo>
                  <a:cubicBezTo>
                    <a:pt x="727" y="155"/>
                    <a:pt x="718" y="150"/>
                    <a:pt x="712" y="149"/>
                  </a:cubicBezTo>
                  <a:cubicBezTo>
                    <a:pt x="706" y="148"/>
                    <a:pt x="701" y="154"/>
                    <a:pt x="698" y="152"/>
                  </a:cubicBezTo>
                  <a:cubicBezTo>
                    <a:pt x="695" y="150"/>
                    <a:pt x="698" y="139"/>
                    <a:pt x="695" y="138"/>
                  </a:cubicBezTo>
                  <a:cubicBezTo>
                    <a:pt x="692" y="137"/>
                    <a:pt x="685" y="146"/>
                    <a:pt x="680" y="146"/>
                  </a:cubicBezTo>
                  <a:cubicBezTo>
                    <a:pt x="675" y="146"/>
                    <a:pt x="677" y="142"/>
                    <a:pt x="667" y="140"/>
                  </a:cubicBezTo>
                  <a:cubicBezTo>
                    <a:pt x="657" y="138"/>
                    <a:pt x="632" y="139"/>
                    <a:pt x="622" y="135"/>
                  </a:cubicBezTo>
                  <a:cubicBezTo>
                    <a:pt x="612" y="131"/>
                    <a:pt x="632" y="117"/>
                    <a:pt x="608" y="113"/>
                  </a:cubicBezTo>
                  <a:cubicBezTo>
                    <a:pt x="584" y="109"/>
                    <a:pt x="590" y="119"/>
                    <a:pt x="583" y="119"/>
                  </a:cubicBezTo>
                  <a:lnTo>
                    <a:pt x="568" y="114"/>
                  </a:lnTo>
                  <a:cubicBezTo>
                    <a:pt x="555" y="116"/>
                    <a:pt x="521" y="125"/>
                    <a:pt x="505" y="131"/>
                  </a:cubicBezTo>
                  <a:cubicBezTo>
                    <a:pt x="482" y="140"/>
                    <a:pt x="485" y="140"/>
                    <a:pt x="472" y="152"/>
                  </a:cubicBezTo>
                  <a:cubicBezTo>
                    <a:pt x="459" y="164"/>
                    <a:pt x="443" y="192"/>
                    <a:pt x="428" y="204"/>
                  </a:cubicBezTo>
                  <a:cubicBezTo>
                    <a:pt x="410" y="223"/>
                    <a:pt x="393" y="217"/>
                    <a:pt x="382" y="224"/>
                  </a:cubicBezTo>
                  <a:lnTo>
                    <a:pt x="364" y="248"/>
                  </a:lnTo>
                  <a:lnTo>
                    <a:pt x="368" y="290"/>
                  </a:lnTo>
                  <a:lnTo>
                    <a:pt x="389" y="306"/>
                  </a:lnTo>
                  <a:lnTo>
                    <a:pt x="436" y="290"/>
                  </a:lnTo>
                  <a:cubicBezTo>
                    <a:pt x="447" y="296"/>
                    <a:pt x="448" y="335"/>
                    <a:pt x="457" y="341"/>
                  </a:cubicBezTo>
                  <a:cubicBezTo>
                    <a:pt x="468" y="348"/>
                    <a:pt x="486" y="330"/>
                    <a:pt x="491" y="324"/>
                  </a:cubicBezTo>
                  <a:lnTo>
                    <a:pt x="496" y="300"/>
                  </a:lnTo>
                  <a:lnTo>
                    <a:pt x="514" y="281"/>
                  </a:lnTo>
                  <a:cubicBezTo>
                    <a:pt x="515" y="270"/>
                    <a:pt x="499" y="245"/>
                    <a:pt x="502" y="234"/>
                  </a:cubicBezTo>
                  <a:cubicBezTo>
                    <a:pt x="505" y="225"/>
                    <a:pt x="526" y="220"/>
                    <a:pt x="535" y="213"/>
                  </a:cubicBezTo>
                  <a:cubicBezTo>
                    <a:pt x="544" y="206"/>
                    <a:pt x="546" y="192"/>
                    <a:pt x="554" y="191"/>
                  </a:cubicBezTo>
                  <a:cubicBezTo>
                    <a:pt x="567" y="190"/>
                    <a:pt x="580" y="200"/>
                    <a:pt x="581" y="204"/>
                  </a:cubicBezTo>
                  <a:cubicBezTo>
                    <a:pt x="581" y="208"/>
                    <a:pt x="560" y="200"/>
                    <a:pt x="557" y="215"/>
                  </a:cubicBezTo>
                  <a:cubicBezTo>
                    <a:pt x="554" y="230"/>
                    <a:pt x="535" y="233"/>
                    <a:pt x="533" y="242"/>
                  </a:cubicBezTo>
                  <a:lnTo>
                    <a:pt x="548" y="267"/>
                  </a:lnTo>
                  <a:lnTo>
                    <a:pt x="571" y="276"/>
                  </a:lnTo>
                  <a:lnTo>
                    <a:pt x="598" y="264"/>
                  </a:lnTo>
                  <a:lnTo>
                    <a:pt x="625" y="261"/>
                  </a:lnTo>
                  <a:cubicBezTo>
                    <a:pt x="632" y="263"/>
                    <a:pt x="645" y="271"/>
                    <a:pt x="638" y="276"/>
                  </a:cubicBezTo>
                  <a:cubicBezTo>
                    <a:pt x="631" y="281"/>
                    <a:pt x="593" y="287"/>
                    <a:pt x="584" y="293"/>
                  </a:cubicBezTo>
                  <a:cubicBezTo>
                    <a:pt x="575" y="299"/>
                    <a:pt x="587" y="309"/>
                    <a:pt x="581" y="311"/>
                  </a:cubicBezTo>
                  <a:cubicBezTo>
                    <a:pt x="567" y="319"/>
                    <a:pt x="556" y="301"/>
                    <a:pt x="550" y="303"/>
                  </a:cubicBezTo>
                  <a:lnTo>
                    <a:pt x="547" y="323"/>
                  </a:lnTo>
                  <a:lnTo>
                    <a:pt x="536" y="350"/>
                  </a:lnTo>
                  <a:lnTo>
                    <a:pt x="512" y="351"/>
                  </a:lnTo>
                  <a:lnTo>
                    <a:pt x="476" y="360"/>
                  </a:lnTo>
                  <a:lnTo>
                    <a:pt x="457" y="351"/>
                  </a:lnTo>
                  <a:lnTo>
                    <a:pt x="443" y="357"/>
                  </a:lnTo>
                  <a:lnTo>
                    <a:pt x="419" y="342"/>
                  </a:lnTo>
                  <a:cubicBezTo>
                    <a:pt x="417" y="335"/>
                    <a:pt x="433" y="329"/>
                    <a:pt x="428" y="317"/>
                  </a:cubicBezTo>
                  <a:cubicBezTo>
                    <a:pt x="423" y="305"/>
                    <a:pt x="396" y="313"/>
                    <a:pt x="392" y="321"/>
                  </a:cubicBezTo>
                  <a:lnTo>
                    <a:pt x="397" y="362"/>
                  </a:lnTo>
                  <a:lnTo>
                    <a:pt x="373" y="362"/>
                  </a:lnTo>
                  <a:cubicBezTo>
                    <a:pt x="365" y="366"/>
                    <a:pt x="355" y="380"/>
                    <a:pt x="347" y="386"/>
                  </a:cubicBezTo>
                  <a:cubicBezTo>
                    <a:pt x="339" y="392"/>
                    <a:pt x="332" y="379"/>
                    <a:pt x="322" y="399"/>
                  </a:cubicBezTo>
                  <a:cubicBezTo>
                    <a:pt x="312" y="419"/>
                    <a:pt x="301" y="411"/>
                    <a:pt x="293" y="414"/>
                  </a:cubicBezTo>
                  <a:cubicBezTo>
                    <a:pt x="285" y="417"/>
                    <a:pt x="280" y="414"/>
                    <a:pt x="275" y="416"/>
                  </a:cubicBezTo>
                  <a:cubicBezTo>
                    <a:pt x="270" y="418"/>
                    <a:pt x="267" y="426"/>
                    <a:pt x="260" y="426"/>
                  </a:cubicBezTo>
                  <a:cubicBezTo>
                    <a:pt x="253" y="426"/>
                    <a:pt x="238" y="417"/>
                    <a:pt x="232" y="419"/>
                  </a:cubicBezTo>
                  <a:cubicBezTo>
                    <a:pt x="226" y="421"/>
                    <a:pt x="221" y="432"/>
                    <a:pt x="226" y="437"/>
                  </a:cubicBezTo>
                  <a:lnTo>
                    <a:pt x="263" y="449"/>
                  </a:lnTo>
                  <a:lnTo>
                    <a:pt x="272" y="474"/>
                  </a:lnTo>
                  <a:lnTo>
                    <a:pt x="262" y="503"/>
                  </a:lnTo>
                  <a:cubicBezTo>
                    <a:pt x="251" y="507"/>
                    <a:pt x="223" y="499"/>
                    <a:pt x="206" y="498"/>
                  </a:cubicBezTo>
                  <a:cubicBezTo>
                    <a:pt x="189" y="497"/>
                    <a:pt x="164" y="492"/>
                    <a:pt x="158" y="498"/>
                  </a:cubicBezTo>
                  <a:cubicBezTo>
                    <a:pt x="152" y="504"/>
                    <a:pt x="167" y="527"/>
                    <a:pt x="167" y="537"/>
                  </a:cubicBezTo>
                  <a:cubicBezTo>
                    <a:pt x="167" y="547"/>
                    <a:pt x="159" y="551"/>
                    <a:pt x="157" y="557"/>
                  </a:cubicBezTo>
                  <a:cubicBezTo>
                    <a:pt x="155" y="563"/>
                    <a:pt x="161" y="569"/>
                    <a:pt x="157" y="576"/>
                  </a:cubicBezTo>
                  <a:cubicBezTo>
                    <a:pt x="153" y="583"/>
                    <a:pt x="127" y="594"/>
                    <a:pt x="130" y="597"/>
                  </a:cubicBezTo>
                  <a:cubicBezTo>
                    <a:pt x="139" y="606"/>
                    <a:pt x="160" y="592"/>
                    <a:pt x="176" y="592"/>
                  </a:cubicBezTo>
                  <a:lnTo>
                    <a:pt x="226" y="598"/>
                  </a:lnTo>
                  <a:lnTo>
                    <a:pt x="260" y="588"/>
                  </a:lnTo>
                  <a:lnTo>
                    <a:pt x="274" y="576"/>
                  </a:lnTo>
                  <a:cubicBezTo>
                    <a:pt x="282" y="573"/>
                    <a:pt x="306" y="573"/>
                    <a:pt x="307" y="569"/>
                  </a:cubicBezTo>
                  <a:cubicBezTo>
                    <a:pt x="321" y="557"/>
                    <a:pt x="283" y="559"/>
                    <a:pt x="283" y="552"/>
                  </a:cubicBezTo>
                  <a:cubicBezTo>
                    <a:pt x="283" y="545"/>
                    <a:pt x="300" y="533"/>
                    <a:pt x="307" y="528"/>
                  </a:cubicBezTo>
                  <a:lnTo>
                    <a:pt x="325" y="522"/>
                  </a:lnTo>
                  <a:lnTo>
                    <a:pt x="320" y="503"/>
                  </a:lnTo>
                  <a:cubicBezTo>
                    <a:pt x="323" y="499"/>
                    <a:pt x="336" y="495"/>
                    <a:pt x="342" y="495"/>
                  </a:cubicBezTo>
                  <a:cubicBezTo>
                    <a:pt x="348" y="495"/>
                    <a:pt x="350" y="506"/>
                    <a:pt x="358" y="505"/>
                  </a:cubicBezTo>
                  <a:cubicBezTo>
                    <a:pt x="366" y="504"/>
                    <a:pt x="384" y="490"/>
                    <a:pt x="393" y="491"/>
                  </a:cubicBezTo>
                  <a:lnTo>
                    <a:pt x="415" y="510"/>
                  </a:lnTo>
                  <a:cubicBezTo>
                    <a:pt x="416" y="517"/>
                    <a:pt x="407" y="520"/>
                    <a:pt x="401" y="530"/>
                  </a:cubicBezTo>
                  <a:lnTo>
                    <a:pt x="381" y="573"/>
                  </a:lnTo>
                  <a:lnTo>
                    <a:pt x="406" y="576"/>
                  </a:lnTo>
                  <a:lnTo>
                    <a:pt x="412" y="561"/>
                  </a:lnTo>
                  <a:lnTo>
                    <a:pt x="404" y="543"/>
                  </a:lnTo>
                  <a:cubicBezTo>
                    <a:pt x="406" y="539"/>
                    <a:pt x="417" y="541"/>
                    <a:pt x="423" y="538"/>
                  </a:cubicBezTo>
                  <a:cubicBezTo>
                    <a:pt x="430" y="537"/>
                    <a:pt x="435" y="526"/>
                    <a:pt x="441" y="527"/>
                  </a:cubicBezTo>
                  <a:cubicBezTo>
                    <a:pt x="447" y="528"/>
                    <a:pt x="453" y="542"/>
                    <a:pt x="460" y="547"/>
                  </a:cubicBezTo>
                  <a:lnTo>
                    <a:pt x="483" y="559"/>
                  </a:lnTo>
                  <a:lnTo>
                    <a:pt x="490" y="573"/>
                  </a:lnTo>
                  <a:lnTo>
                    <a:pt x="493" y="590"/>
                  </a:lnTo>
                  <a:lnTo>
                    <a:pt x="508" y="579"/>
                  </a:lnTo>
                  <a:cubicBezTo>
                    <a:pt x="508" y="579"/>
                    <a:pt x="507" y="566"/>
                    <a:pt x="509" y="564"/>
                  </a:cubicBezTo>
                  <a:cubicBezTo>
                    <a:pt x="513" y="561"/>
                    <a:pt x="512" y="581"/>
                    <a:pt x="521" y="569"/>
                  </a:cubicBezTo>
                  <a:cubicBezTo>
                    <a:pt x="530" y="557"/>
                    <a:pt x="525" y="556"/>
                    <a:pt x="515" y="549"/>
                  </a:cubicBezTo>
                  <a:lnTo>
                    <a:pt x="468" y="523"/>
                  </a:lnTo>
                  <a:lnTo>
                    <a:pt x="441" y="508"/>
                  </a:lnTo>
                  <a:lnTo>
                    <a:pt x="455" y="480"/>
                  </a:lnTo>
                  <a:lnTo>
                    <a:pt x="464" y="498"/>
                  </a:lnTo>
                  <a:lnTo>
                    <a:pt x="487" y="512"/>
                  </a:lnTo>
                  <a:lnTo>
                    <a:pt x="517" y="527"/>
                  </a:lnTo>
                  <a:cubicBezTo>
                    <a:pt x="526" y="535"/>
                    <a:pt x="529" y="546"/>
                    <a:pt x="539" y="559"/>
                  </a:cubicBezTo>
                  <a:cubicBezTo>
                    <a:pt x="549" y="572"/>
                    <a:pt x="570" y="602"/>
                    <a:pt x="579" y="608"/>
                  </a:cubicBezTo>
                  <a:cubicBezTo>
                    <a:pt x="588" y="614"/>
                    <a:pt x="588" y="598"/>
                    <a:pt x="592" y="597"/>
                  </a:cubicBezTo>
                  <a:cubicBezTo>
                    <a:pt x="596" y="594"/>
                    <a:pt x="604" y="602"/>
                    <a:pt x="604" y="599"/>
                  </a:cubicBezTo>
                  <a:cubicBezTo>
                    <a:pt x="604" y="596"/>
                    <a:pt x="596" y="583"/>
                    <a:pt x="593" y="578"/>
                  </a:cubicBezTo>
                  <a:cubicBezTo>
                    <a:pt x="589" y="574"/>
                    <a:pt x="590" y="568"/>
                    <a:pt x="587" y="567"/>
                  </a:cubicBezTo>
                  <a:cubicBezTo>
                    <a:pt x="585" y="563"/>
                    <a:pt x="583" y="558"/>
                    <a:pt x="584" y="555"/>
                  </a:cubicBezTo>
                  <a:cubicBezTo>
                    <a:pt x="585" y="552"/>
                    <a:pt x="589" y="550"/>
                    <a:pt x="592" y="548"/>
                  </a:cubicBezTo>
                  <a:lnTo>
                    <a:pt x="601" y="542"/>
                  </a:lnTo>
                  <a:cubicBezTo>
                    <a:pt x="607" y="541"/>
                    <a:pt x="621" y="541"/>
                    <a:pt x="627" y="541"/>
                  </a:cubicBezTo>
                  <a:cubicBezTo>
                    <a:pt x="633" y="541"/>
                    <a:pt x="636" y="541"/>
                    <a:pt x="640" y="539"/>
                  </a:cubicBezTo>
                  <a:cubicBezTo>
                    <a:pt x="644" y="537"/>
                    <a:pt x="648" y="532"/>
                    <a:pt x="650" y="528"/>
                  </a:cubicBezTo>
                  <a:lnTo>
                    <a:pt x="653" y="513"/>
                  </a:lnTo>
                  <a:lnTo>
                    <a:pt x="639" y="505"/>
                  </a:lnTo>
                  <a:cubicBezTo>
                    <a:pt x="639" y="503"/>
                    <a:pt x="650" y="505"/>
                    <a:pt x="655" y="501"/>
                  </a:cubicBezTo>
                  <a:cubicBezTo>
                    <a:pt x="660" y="497"/>
                    <a:pt x="665" y="488"/>
                    <a:pt x="670" y="483"/>
                  </a:cubicBezTo>
                  <a:cubicBezTo>
                    <a:pt x="675" y="478"/>
                    <a:pt x="681" y="471"/>
                    <a:pt x="686" y="470"/>
                  </a:cubicBezTo>
                  <a:lnTo>
                    <a:pt x="703" y="476"/>
                  </a:lnTo>
                  <a:lnTo>
                    <a:pt x="718" y="494"/>
                  </a:lnTo>
                  <a:cubicBezTo>
                    <a:pt x="723" y="498"/>
                    <a:pt x="727" y="503"/>
                    <a:pt x="731" y="501"/>
                  </a:cubicBezTo>
                  <a:cubicBezTo>
                    <a:pt x="735" y="499"/>
                    <a:pt x="742" y="488"/>
                    <a:pt x="742" y="482"/>
                  </a:cubicBezTo>
                  <a:lnTo>
                    <a:pt x="728" y="466"/>
                  </a:lnTo>
                  <a:cubicBezTo>
                    <a:pt x="730" y="462"/>
                    <a:pt x="746" y="463"/>
                    <a:pt x="755" y="459"/>
                  </a:cubicBezTo>
                  <a:cubicBezTo>
                    <a:pt x="764" y="455"/>
                    <a:pt x="777" y="444"/>
                    <a:pt x="782" y="444"/>
                  </a:cubicBezTo>
                  <a:cubicBezTo>
                    <a:pt x="787" y="444"/>
                    <a:pt x="786" y="452"/>
                    <a:pt x="784" y="458"/>
                  </a:cubicBezTo>
                  <a:cubicBezTo>
                    <a:pt x="782" y="464"/>
                    <a:pt x="765" y="469"/>
                    <a:pt x="772" y="480"/>
                  </a:cubicBezTo>
                  <a:cubicBezTo>
                    <a:pt x="779" y="491"/>
                    <a:pt x="820" y="516"/>
                    <a:pt x="824" y="525"/>
                  </a:cubicBezTo>
                  <a:cubicBezTo>
                    <a:pt x="828" y="534"/>
                    <a:pt x="808" y="535"/>
                    <a:pt x="796" y="537"/>
                  </a:cubicBezTo>
                  <a:cubicBezTo>
                    <a:pt x="784" y="539"/>
                    <a:pt x="763" y="541"/>
                    <a:pt x="751" y="539"/>
                  </a:cubicBezTo>
                  <a:cubicBezTo>
                    <a:pt x="739" y="537"/>
                    <a:pt x="739" y="524"/>
                    <a:pt x="722" y="524"/>
                  </a:cubicBezTo>
                  <a:cubicBezTo>
                    <a:pt x="705" y="524"/>
                    <a:pt x="707" y="533"/>
                    <a:pt x="697" y="537"/>
                  </a:cubicBezTo>
                  <a:lnTo>
                    <a:pt x="667" y="538"/>
                  </a:lnTo>
                  <a:lnTo>
                    <a:pt x="623" y="560"/>
                  </a:lnTo>
                  <a:lnTo>
                    <a:pt x="634" y="576"/>
                  </a:lnTo>
                  <a:lnTo>
                    <a:pt x="639" y="598"/>
                  </a:lnTo>
                  <a:lnTo>
                    <a:pt x="669" y="617"/>
                  </a:lnTo>
                  <a:lnTo>
                    <a:pt x="700" y="602"/>
                  </a:lnTo>
                  <a:lnTo>
                    <a:pt x="718" y="611"/>
                  </a:lnTo>
                  <a:lnTo>
                    <a:pt x="752" y="608"/>
                  </a:lnTo>
                  <a:lnTo>
                    <a:pt x="757" y="644"/>
                  </a:lnTo>
                  <a:lnTo>
                    <a:pt x="697" y="677"/>
                  </a:lnTo>
                  <a:close/>
                </a:path>
              </a:pathLst>
            </a:custGeom>
            <a:grpFill/>
            <a:ln w="3175">
              <a:noFill/>
            </a:ln>
            <a:effectLst>
              <a:outerShdw dist="12700" dir="5400000" algn="ctr" rotWithShape="0">
                <a:srgbClr val="080808">
                  <a:alpha val="50000"/>
                </a:srgbClr>
              </a:outerShdw>
            </a:effectLst>
          </p:spPr>
          <p:txBody>
            <a:bodyPr/>
            <a:lstStyle/>
            <a:p>
              <a:endParaRPr lang="zh-CN" altLang="en-US" sz="1350" noProof="1">
                <a:cs typeface="+mn-ea"/>
                <a:sym typeface="+mn-ea"/>
              </a:endParaRPr>
            </a:p>
          </p:txBody>
        </p:sp>
      </p:grpSp>
      <p:sp>
        <p:nvSpPr>
          <p:cNvPr id="248" name="文本框 22"/>
          <p:cNvSpPr txBox="1">
            <a:spLocks noChangeArrowheads="1"/>
          </p:cNvSpPr>
          <p:nvPr/>
        </p:nvSpPr>
        <p:spPr bwMode="auto">
          <a:xfrm>
            <a:off x="5452033" y="1460004"/>
            <a:ext cx="2946400" cy="553998"/>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标题数字等都可以通题数字标题数字等标题数字等都重新板中可以标题题数字标题数字等。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49" name="文本框 22"/>
          <p:cNvSpPr txBox="1">
            <a:spLocks noChangeArrowheads="1"/>
          </p:cNvSpPr>
          <p:nvPr/>
        </p:nvSpPr>
        <p:spPr bwMode="auto">
          <a:xfrm>
            <a:off x="5453620" y="3943722"/>
            <a:ext cx="3016250" cy="553998"/>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标题数字等都可以通题数字标题数字等标题数字等都重新板中可以标题题数字标题数字等。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50" name="文本框 22"/>
          <p:cNvSpPr txBox="1">
            <a:spLocks noChangeArrowheads="1"/>
          </p:cNvSpPr>
          <p:nvPr/>
        </p:nvSpPr>
        <p:spPr bwMode="auto">
          <a:xfrm>
            <a:off x="5452033" y="2698750"/>
            <a:ext cx="2944812" cy="553998"/>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标题数字等都可以通题数字标题数字等标题数字等都重新板中可以标题题数字标题数字等。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51" name="矩形 250"/>
          <p:cNvSpPr/>
          <p:nvPr/>
        </p:nvSpPr>
        <p:spPr>
          <a:xfrm>
            <a:off x="5695158" y="1164398"/>
            <a:ext cx="902811" cy="307777"/>
          </a:xfrm>
          <a:prstGeom prst="rect">
            <a:avLst/>
          </a:prstGeom>
        </p:spPr>
        <p:txBody>
          <a:bodyPr wrap="none">
            <a:spAutoFit/>
          </a:bodyPr>
          <a:lstStyle/>
          <a:p>
            <a:pPr algn="ctr"/>
            <a:r>
              <a:rPr lang="zh-CN" altLang="en-US" sz="1400" b="1" dirty="0">
                <a:latin typeface="微软雅黑" panose="020B0503020204020204" pitchFamily="34" charset="-122"/>
                <a:ea typeface="微软雅黑" panose="020B0503020204020204" pitchFamily="34" charset="-122"/>
              </a:rPr>
              <a:t>结论点一</a:t>
            </a:r>
            <a:endParaRPr lang="en-US" altLang="zh-CN" sz="1400" b="1" dirty="0">
              <a:latin typeface="微软雅黑" panose="020B0503020204020204" pitchFamily="34" charset="-122"/>
              <a:ea typeface="微软雅黑" panose="020B0503020204020204" pitchFamily="34" charset="-122"/>
            </a:endParaRPr>
          </a:p>
        </p:txBody>
      </p:sp>
      <p:sp>
        <p:nvSpPr>
          <p:cNvPr id="252" name="矩形 251"/>
          <p:cNvSpPr/>
          <p:nvPr/>
        </p:nvSpPr>
        <p:spPr>
          <a:xfrm>
            <a:off x="5692335" y="2385880"/>
            <a:ext cx="902811" cy="307777"/>
          </a:xfrm>
          <a:prstGeom prst="rect">
            <a:avLst/>
          </a:prstGeom>
        </p:spPr>
        <p:txBody>
          <a:bodyPr wrap="none">
            <a:spAutoFit/>
          </a:bodyPr>
          <a:lstStyle/>
          <a:p>
            <a:pPr algn="ctr"/>
            <a:r>
              <a:rPr lang="zh-CN" altLang="en-US" sz="1400" b="1" dirty="0">
                <a:latin typeface="微软雅黑" panose="020B0503020204020204" pitchFamily="34" charset="-122"/>
                <a:ea typeface="微软雅黑" panose="020B0503020204020204" pitchFamily="34" charset="-122"/>
              </a:rPr>
              <a:t>结论点二</a:t>
            </a:r>
            <a:endParaRPr lang="en-US" altLang="zh-CN" sz="1400" b="1" dirty="0">
              <a:latin typeface="微软雅黑" panose="020B0503020204020204" pitchFamily="34" charset="-122"/>
              <a:ea typeface="微软雅黑" panose="020B0503020204020204" pitchFamily="34" charset="-122"/>
            </a:endParaRPr>
          </a:p>
        </p:txBody>
      </p:sp>
      <p:sp>
        <p:nvSpPr>
          <p:cNvPr id="253" name="矩形 252"/>
          <p:cNvSpPr/>
          <p:nvPr/>
        </p:nvSpPr>
        <p:spPr>
          <a:xfrm>
            <a:off x="5707777" y="3644041"/>
            <a:ext cx="902811" cy="307777"/>
          </a:xfrm>
          <a:prstGeom prst="rect">
            <a:avLst/>
          </a:prstGeom>
        </p:spPr>
        <p:txBody>
          <a:bodyPr wrap="none">
            <a:spAutoFit/>
          </a:bodyPr>
          <a:lstStyle/>
          <a:p>
            <a:pPr algn="ctr"/>
            <a:r>
              <a:rPr lang="zh-CN" altLang="en-US" sz="1400" b="1" dirty="0">
                <a:latin typeface="微软雅黑" panose="020B0503020204020204" pitchFamily="34" charset="-122"/>
                <a:ea typeface="微软雅黑" panose="020B0503020204020204" pitchFamily="34" charset="-122"/>
              </a:rPr>
              <a:t>结论点三</a:t>
            </a:r>
            <a:endParaRPr lang="en-US" altLang="zh-CN" sz="1400" b="1" dirty="0">
              <a:latin typeface="微软雅黑" panose="020B0503020204020204" pitchFamily="34" charset="-122"/>
              <a:ea typeface="微软雅黑" panose="020B0503020204020204" pitchFamily="34" charset="-122"/>
            </a:endParaRPr>
          </a:p>
        </p:txBody>
      </p:sp>
      <p:sp>
        <p:nvSpPr>
          <p:cNvPr id="254" name="矩形 253"/>
          <p:cNvSpPr/>
          <p:nvPr/>
        </p:nvSpPr>
        <p:spPr>
          <a:xfrm>
            <a:off x="1082818" y="1009403"/>
            <a:ext cx="3051242" cy="12350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5" name="矩形 254"/>
          <p:cNvSpPr/>
          <p:nvPr/>
        </p:nvSpPr>
        <p:spPr>
          <a:xfrm>
            <a:off x="1270660" y="1161804"/>
            <a:ext cx="2640632" cy="927243"/>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6" name="矩形 255"/>
          <p:cNvSpPr/>
          <p:nvPr/>
        </p:nvSpPr>
        <p:spPr>
          <a:xfrm>
            <a:off x="1703268" y="1405145"/>
            <a:ext cx="1723549" cy="400110"/>
          </a:xfrm>
          <a:prstGeom prst="rect">
            <a:avLst/>
          </a:prstGeom>
        </p:spPr>
        <p:txBody>
          <a:bodyPr wrap="none">
            <a:spAutoFit/>
          </a:bodyPr>
          <a:lstStyle/>
          <a:p>
            <a:pPr algn="ctr"/>
            <a:r>
              <a:rPr lang="zh-CN" altLang="en-US" sz="2000" b="1" dirty="0">
                <a:latin typeface="微软雅黑" panose="020B0503020204020204" pitchFamily="34" charset="-122"/>
                <a:ea typeface="微软雅黑" panose="020B0503020204020204" pitchFamily="34" charset="-122"/>
              </a:rPr>
              <a:t>论文核心结论</a:t>
            </a:r>
            <a:endParaRPr lang="en-US" altLang="zh-CN" sz="2000"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31"/>
                                        </p:tgtEl>
                                        <p:attrNameLst>
                                          <p:attrName>style.visibility</p:attrName>
                                        </p:attrNameLst>
                                      </p:cBhvr>
                                      <p:to>
                                        <p:strVal val="visible"/>
                                      </p:to>
                                    </p:set>
                                    <p:anim calcmode="lin" valueType="num">
                                      <p:cBhvr additive="base">
                                        <p:cTn id="15" dur="500" fill="hold"/>
                                        <p:tgtEl>
                                          <p:spTgt spid="131"/>
                                        </p:tgtEl>
                                        <p:attrNameLst>
                                          <p:attrName>ppt_x</p:attrName>
                                        </p:attrNameLst>
                                      </p:cBhvr>
                                      <p:tavLst>
                                        <p:tav tm="0">
                                          <p:val>
                                            <p:strVal val="1+#ppt_w/2"/>
                                          </p:val>
                                        </p:tav>
                                        <p:tav tm="100000">
                                          <p:val>
                                            <p:strVal val="#ppt_x"/>
                                          </p:val>
                                        </p:tav>
                                      </p:tavLst>
                                    </p:anim>
                                    <p:anim calcmode="lin" valueType="num">
                                      <p:cBhvr additive="base">
                                        <p:cTn id="16" dur="500" fill="hold"/>
                                        <p:tgtEl>
                                          <p:spTgt spid="131"/>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32"/>
                                        </p:tgtEl>
                                        <p:attrNameLst>
                                          <p:attrName>style.visibility</p:attrName>
                                        </p:attrNameLst>
                                      </p:cBhvr>
                                      <p:to>
                                        <p:strVal val="visible"/>
                                      </p:to>
                                    </p:set>
                                    <p:anim calcmode="lin" valueType="num">
                                      <p:cBhvr additive="base">
                                        <p:cTn id="19" dur="500" fill="hold"/>
                                        <p:tgtEl>
                                          <p:spTgt spid="132"/>
                                        </p:tgtEl>
                                        <p:attrNameLst>
                                          <p:attrName>ppt_x</p:attrName>
                                        </p:attrNameLst>
                                      </p:cBhvr>
                                      <p:tavLst>
                                        <p:tav tm="0">
                                          <p:val>
                                            <p:strVal val="1+#ppt_w/2"/>
                                          </p:val>
                                        </p:tav>
                                        <p:tav tm="100000">
                                          <p:val>
                                            <p:strVal val="#ppt_x"/>
                                          </p:val>
                                        </p:tav>
                                      </p:tavLst>
                                    </p:anim>
                                    <p:anim calcmode="lin" valueType="num">
                                      <p:cBhvr additive="base">
                                        <p:cTn id="20" dur="500" fill="hold"/>
                                        <p:tgtEl>
                                          <p:spTgt spid="13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5" fill="hold" nodeType="clickEffect">
                                  <p:stCondLst>
                                    <p:cond delay="0"/>
                                  </p:stCondLst>
                                  <p:childTnLst>
                                    <p:set>
                                      <p:cBhvr>
                                        <p:cTn id="24" dur="1" fill="hold">
                                          <p:stCondLst>
                                            <p:cond delay="0"/>
                                          </p:stCondLst>
                                        </p:cTn>
                                        <p:tgtEl>
                                          <p:spTgt spid="136"/>
                                        </p:tgtEl>
                                        <p:attrNameLst>
                                          <p:attrName>style.visibility</p:attrName>
                                        </p:attrNameLst>
                                      </p:cBhvr>
                                      <p:to>
                                        <p:strVal val="visible"/>
                                      </p:to>
                                    </p:set>
                                    <p:animEffect transition="in" filter="randombar(vertical)">
                                      <p:cBhvr>
                                        <p:cTn id="25" dur="1000"/>
                                        <p:tgtEl>
                                          <p:spTgt spid="13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54"/>
                                        </p:tgtEl>
                                        <p:attrNameLst>
                                          <p:attrName>style.visibility</p:attrName>
                                        </p:attrNameLst>
                                      </p:cBhvr>
                                      <p:to>
                                        <p:strVal val="visible"/>
                                      </p:to>
                                    </p:set>
                                    <p:anim calcmode="lin" valueType="num">
                                      <p:cBhvr additive="base">
                                        <p:cTn id="30" dur="500" fill="hold"/>
                                        <p:tgtEl>
                                          <p:spTgt spid="254"/>
                                        </p:tgtEl>
                                        <p:attrNameLst>
                                          <p:attrName>ppt_x</p:attrName>
                                        </p:attrNameLst>
                                      </p:cBhvr>
                                      <p:tavLst>
                                        <p:tav tm="0">
                                          <p:val>
                                            <p:strVal val="0-#ppt_w/2"/>
                                          </p:val>
                                        </p:tav>
                                        <p:tav tm="100000">
                                          <p:val>
                                            <p:strVal val="#ppt_x"/>
                                          </p:val>
                                        </p:tav>
                                      </p:tavLst>
                                    </p:anim>
                                    <p:anim calcmode="lin" valueType="num">
                                      <p:cBhvr additive="base">
                                        <p:cTn id="31" dur="500" fill="hold"/>
                                        <p:tgtEl>
                                          <p:spTgt spid="254"/>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255"/>
                                        </p:tgtEl>
                                        <p:attrNameLst>
                                          <p:attrName>style.visibility</p:attrName>
                                        </p:attrNameLst>
                                      </p:cBhvr>
                                      <p:to>
                                        <p:strVal val="visible"/>
                                      </p:to>
                                    </p:set>
                                    <p:anim calcmode="lin" valueType="num">
                                      <p:cBhvr additive="base">
                                        <p:cTn id="34" dur="500" fill="hold"/>
                                        <p:tgtEl>
                                          <p:spTgt spid="255"/>
                                        </p:tgtEl>
                                        <p:attrNameLst>
                                          <p:attrName>ppt_x</p:attrName>
                                        </p:attrNameLst>
                                      </p:cBhvr>
                                      <p:tavLst>
                                        <p:tav tm="0">
                                          <p:val>
                                            <p:strVal val="0-#ppt_w/2"/>
                                          </p:val>
                                        </p:tav>
                                        <p:tav tm="100000">
                                          <p:val>
                                            <p:strVal val="#ppt_x"/>
                                          </p:val>
                                        </p:tav>
                                      </p:tavLst>
                                    </p:anim>
                                    <p:anim calcmode="lin" valueType="num">
                                      <p:cBhvr additive="base">
                                        <p:cTn id="35" dur="500" fill="hold"/>
                                        <p:tgtEl>
                                          <p:spTgt spid="255"/>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256"/>
                                        </p:tgtEl>
                                        <p:attrNameLst>
                                          <p:attrName>style.visibility</p:attrName>
                                        </p:attrNameLst>
                                      </p:cBhvr>
                                      <p:to>
                                        <p:strVal val="visible"/>
                                      </p:to>
                                    </p:set>
                                    <p:anim calcmode="lin" valueType="num">
                                      <p:cBhvr additive="base">
                                        <p:cTn id="38" dur="500" fill="hold"/>
                                        <p:tgtEl>
                                          <p:spTgt spid="256"/>
                                        </p:tgtEl>
                                        <p:attrNameLst>
                                          <p:attrName>ppt_x</p:attrName>
                                        </p:attrNameLst>
                                      </p:cBhvr>
                                      <p:tavLst>
                                        <p:tav tm="0">
                                          <p:val>
                                            <p:strVal val="0-#ppt_w/2"/>
                                          </p:val>
                                        </p:tav>
                                        <p:tav tm="100000">
                                          <p:val>
                                            <p:strVal val="#ppt_x"/>
                                          </p:val>
                                        </p:tav>
                                      </p:tavLst>
                                    </p:anim>
                                    <p:anim calcmode="lin" valueType="num">
                                      <p:cBhvr additive="base">
                                        <p:cTn id="39" dur="500" fill="hold"/>
                                        <p:tgtEl>
                                          <p:spTgt spid="256"/>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133"/>
                                        </p:tgtEl>
                                        <p:attrNameLst>
                                          <p:attrName>style.visibility</p:attrName>
                                        </p:attrNameLst>
                                      </p:cBhvr>
                                      <p:to>
                                        <p:strVal val="visible"/>
                                      </p:to>
                                    </p:set>
                                    <p:anim calcmode="lin" valueType="num">
                                      <p:cBhvr additive="base">
                                        <p:cTn id="44" dur="500" fill="hold"/>
                                        <p:tgtEl>
                                          <p:spTgt spid="133"/>
                                        </p:tgtEl>
                                        <p:attrNameLst>
                                          <p:attrName>ppt_x</p:attrName>
                                        </p:attrNameLst>
                                      </p:cBhvr>
                                      <p:tavLst>
                                        <p:tav tm="0">
                                          <p:val>
                                            <p:strVal val="1+#ppt_w/2"/>
                                          </p:val>
                                        </p:tav>
                                        <p:tav tm="100000">
                                          <p:val>
                                            <p:strVal val="#ppt_x"/>
                                          </p:val>
                                        </p:tav>
                                      </p:tavLst>
                                    </p:anim>
                                    <p:anim calcmode="lin" valueType="num">
                                      <p:cBhvr additive="base">
                                        <p:cTn id="45" dur="500" fill="hold"/>
                                        <p:tgtEl>
                                          <p:spTgt spid="133"/>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0"/>
                                  </p:stCondLst>
                                  <p:childTnLst>
                                    <p:set>
                                      <p:cBhvr>
                                        <p:cTn id="47" dur="1" fill="hold">
                                          <p:stCondLst>
                                            <p:cond delay="0"/>
                                          </p:stCondLst>
                                        </p:cTn>
                                        <p:tgtEl>
                                          <p:spTgt spid="134"/>
                                        </p:tgtEl>
                                        <p:attrNameLst>
                                          <p:attrName>style.visibility</p:attrName>
                                        </p:attrNameLst>
                                      </p:cBhvr>
                                      <p:to>
                                        <p:strVal val="visible"/>
                                      </p:to>
                                    </p:set>
                                    <p:anim calcmode="lin" valueType="num">
                                      <p:cBhvr additive="base">
                                        <p:cTn id="48" dur="500" fill="hold"/>
                                        <p:tgtEl>
                                          <p:spTgt spid="134"/>
                                        </p:tgtEl>
                                        <p:attrNameLst>
                                          <p:attrName>ppt_x</p:attrName>
                                        </p:attrNameLst>
                                      </p:cBhvr>
                                      <p:tavLst>
                                        <p:tav tm="0">
                                          <p:val>
                                            <p:strVal val="1+#ppt_w/2"/>
                                          </p:val>
                                        </p:tav>
                                        <p:tav tm="100000">
                                          <p:val>
                                            <p:strVal val="#ppt_x"/>
                                          </p:val>
                                        </p:tav>
                                      </p:tavLst>
                                    </p:anim>
                                    <p:anim calcmode="lin" valueType="num">
                                      <p:cBhvr additive="base">
                                        <p:cTn id="49" dur="500" fill="hold"/>
                                        <p:tgtEl>
                                          <p:spTgt spid="134"/>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135"/>
                                        </p:tgtEl>
                                        <p:attrNameLst>
                                          <p:attrName>style.visibility</p:attrName>
                                        </p:attrNameLst>
                                      </p:cBhvr>
                                      <p:to>
                                        <p:strVal val="visible"/>
                                      </p:to>
                                    </p:set>
                                    <p:anim calcmode="lin" valueType="num">
                                      <p:cBhvr additive="base">
                                        <p:cTn id="52" dur="500" fill="hold"/>
                                        <p:tgtEl>
                                          <p:spTgt spid="135"/>
                                        </p:tgtEl>
                                        <p:attrNameLst>
                                          <p:attrName>ppt_x</p:attrName>
                                        </p:attrNameLst>
                                      </p:cBhvr>
                                      <p:tavLst>
                                        <p:tav tm="0">
                                          <p:val>
                                            <p:strVal val="1+#ppt_w/2"/>
                                          </p:val>
                                        </p:tav>
                                        <p:tav tm="100000">
                                          <p:val>
                                            <p:strVal val="#ppt_x"/>
                                          </p:val>
                                        </p:tav>
                                      </p:tavLst>
                                    </p:anim>
                                    <p:anim calcmode="lin" valueType="num">
                                      <p:cBhvr additive="base">
                                        <p:cTn id="53" dur="500" fill="hold"/>
                                        <p:tgtEl>
                                          <p:spTgt spid="135"/>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248"/>
                                        </p:tgtEl>
                                        <p:attrNameLst>
                                          <p:attrName>style.visibility</p:attrName>
                                        </p:attrNameLst>
                                      </p:cBhvr>
                                      <p:to>
                                        <p:strVal val="visible"/>
                                      </p:to>
                                    </p:set>
                                    <p:anim calcmode="lin" valueType="num">
                                      <p:cBhvr additive="base">
                                        <p:cTn id="56" dur="500" fill="hold"/>
                                        <p:tgtEl>
                                          <p:spTgt spid="248"/>
                                        </p:tgtEl>
                                        <p:attrNameLst>
                                          <p:attrName>ppt_x</p:attrName>
                                        </p:attrNameLst>
                                      </p:cBhvr>
                                      <p:tavLst>
                                        <p:tav tm="0">
                                          <p:val>
                                            <p:strVal val="1+#ppt_w/2"/>
                                          </p:val>
                                        </p:tav>
                                        <p:tav tm="100000">
                                          <p:val>
                                            <p:strVal val="#ppt_x"/>
                                          </p:val>
                                        </p:tav>
                                      </p:tavLst>
                                    </p:anim>
                                    <p:anim calcmode="lin" valueType="num">
                                      <p:cBhvr additive="base">
                                        <p:cTn id="57" dur="500" fill="hold"/>
                                        <p:tgtEl>
                                          <p:spTgt spid="248"/>
                                        </p:tgtEl>
                                        <p:attrNameLst>
                                          <p:attrName>ppt_y</p:attrName>
                                        </p:attrNameLst>
                                      </p:cBhvr>
                                      <p:tavLst>
                                        <p:tav tm="0">
                                          <p:val>
                                            <p:strVal val="#ppt_y"/>
                                          </p:val>
                                        </p:tav>
                                        <p:tav tm="100000">
                                          <p:val>
                                            <p:strVal val="#ppt_y"/>
                                          </p:val>
                                        </p:tav>
                                      </p:tavLst>
                                    </p:anim>
                                  </p:childTnLst>
                                </p:cTn>
                              </p:par>
                              <p:par>
                                <p:cTn id="58" presetID="2" presetClass="entr" presetSubtype="2" fill="hold" grpId="0" nodeType="withEffect">
                                  <p:stCondLst>
                                    <p:cond delay="0"/>
                                  </p:stCondLst>
                                  <p:childTnLst>
                                    <p:set>
                                      <p:cBhvr>
                                        <p:cTn id="59" dur="1" fill="hold">
                                          <p:stCondLst>
                                            <p:cond delay="0"/>
                                          </p:stCondLst>
                                        </p:cTn>
                                        <p:tgtEl>
                                          <p:spTgt spid="249"/>
                                        </p:tgtEl>
                                        <p:attrNameLst>
                                          <p:attrName>style.visibility</p:attrName>
                                        </p:attrNameLst>
                                      </p:cBhvr>
                                      <p:to>
                                        <p:strVal val="visible"/>
                                      </p:to>
                                    </p:set>
                                    <p:anim calcmode="lin" valueType="num">
                                      <p:cBhvr additive="base">
                                        <p:cTn id="60" dur="500" fill="hold"/>
                                        <p:tgtEl>
                                          <p:spTgt spid="249"/>
                                        </p:tgtEl>
                                        <p:attrNameLst>
                                          <p:attrName>ppt_x</p:attrName>
                                        </p:attrNameLst>
                                      </p:cBhvr>
                                      <p:tavLst>
                                        <p:tav tm="0">
                                          <p:val>
                                            <p:strVal val="1+#ppt_w/2"/>
                                          </p:val>
                                        </p:tav>
                                        <p:tav tm="100000">
                                          <p:val>
                                            <p:strVal val="#ppt_x"/>
                                          </p:val>
                                        </p:tav>
                                      </p:tavLst>
                                    </p:anim>
                                    <p:anim calcmode="lin" valueType="num">
                                      <p:cBhvr additive="base">
                                        <p:cTn id="61" dur="500" fill="hold"/>
                                        <p:tgtEl>
                                          <p:spTgt spid="249"/>
                                        </p:tgtEl>
                                        <p:attrNameLst>
                                          <p:attrName>ppt_y</p:attrName>
                                        </p:attrNameLst>
                                      </p:cBhvr>
                                      <p:tavLst>
                                        <p:tav tm="0">
                                          <p:val>
                                            <p:strVal val="#ppt_y"/>
                                          </p:val>
                                        </p:tav>
                                        <p:tav tm="100000">
                                          <p:val>
                                            <p:strVal val="#ppt_y"/>
                                          </p:val>
                                        </p:tav>
                                      </p:tavLst>
                                    </p:anim>
                                  </p:childTnLst>
                                </p:cTn>
                              </p:par>
                              <p:par>
                                <p:cTn id="62" presetID="2" presetClass="entr" presetSubtype="2" fill="hold" grpId="0" nodeType="withEffect">
                                  <p:stCondLst>
                                    <p:cond delay="0"/>
                                  </p:stCondLst>
                                  <p:childTnLst>
                                    <p:set>
                                      <p:cBhvr>
                                        <p:cTn id="63" dur="1" fill="hold">
                                          <p:stCondLst>
                                            <p:cond delay="0"/>
                                          </p:stCondLst>
                                        </p:cTn>
                                        <p:tgtEl>
                                          <p:spTgt spid="250"/>
                                        </p:tgtEl>
                                        <p:attrNameLst>
                                          <p:attrName>style.visibility</p:attrName>
                                        </p:attrNameLst>
                                      </p:cBhvr>
                                      <p:to>
                                        <p:strVal val="visible"/>
                                      </p:to>
                                    </p:set>
                                    <p:anim calcmode="lin" valueType="num">
                                      <p:cBhvr additive="base">
                                        <p:cTn id="64" dur="500" fill="hold"/>
                                        <p:tgtEl>
                                          <p:spTgt spid="250"/>
                                        </p:tgtEl>
                                        <p:attrNameLst>
                                          <p:attrName>ppt_x</p:attrName>
                                        </p:attrNameLst>
                                      </p:cBhvr>
                                      <p:tavLst>
                                        <p:tav tm="0">
                                          <p:val>
                                            <p:strVal val="1+#ppt_w/2"/>
                                          </p:val>
                                        </p:tav>
                                        <p:tav tm="100000">
                                          <p:val>
                                            <p:strVal val="#ppt_x"/>
                                          </p:val>
                                        </p:tav>
                                      </p:tavLst>
                                    </p:anim>
                                    <p:anim calcmode="lin" valueType="num">
                                      <p:cBhvr additive="base">
                                        <p:cTn id="65" dur="500" fill="hold"/>
                                        <p:tgtEl>
                                          <p:spTgt spid="250"/>
                                        </p:tgtEl>
                                        <p:attrNameLst>
                                          <p:attrName>ppt_y</p:attrName>
                                        </p:attrNameLst>
                                      </p:cBhvr>
                                      <p:tavLst>
                                        <p:tav tm="0">
                                          <p:val>
                                            <p:strVal val="#ppt_y"/>
                                          </p:val>
                                        </p:tav>
                                        <p:tav tm="100000">
                                          <p:val>
                                            <p:strVal val="#ppt_y"/>
                                          </p:val>
                                        </p:tav>
                                      </p:tavLst>
                                    </p:anim>
                                  </p:childTnLst>
                                </p:cTn>
                              </p:par>
                              <p:par>
                                <p:cTn id="66" presetID="2" presetClass="entr" presetSubtype="2" fill="hold" grpId="0" nodeType="withEffect">
                                  <p:stCondLst>
                                    <p:cond delay="0"/>
                                  </p:stCondLst>
                                  <p:childTnLst>
                                    <p:set>
                                      <p:cBhvr>
                                        <p:cTn id="67" dur="1" fill="hold">
                                          <p:stCondLst>
                                            <p:cond delay="0"/>
                                          </p:stCondLst>
                                        </p:cTn>
                                        <p:tgtEl>
                                          <p:spTgt spid="251"/>
                                        </p:tgtEl>
                                        <p:attrNameLst>
                                          <p:attrName>style.visibility</p:attrName>
                                        </p:attrNameLst>
                                      </p:cBhvr>
                                      <p:to>
                                        <p:strVal val="visible"/>
                                      </p:to>
                                    </p:set>
                                    <p:anim calcmode="lin" valueType="num">
                                      <p:cBhvr additive="base">
                                        <p:cTn id="68" dur="500" fill="hold"/>
                                        <p:tgtEl>
                                          <p:spTgt spid="251"/>
                                        </p:tgtEl>
                                        <p:attrNameLst>
                                          <p:attrName>ppt_x</p:attrName>
                                        </p:attrNameLst>
                                      </p:cBhvr>
                                      <p:tavLst>
                                        <p:tav tm="0">
                                          <p:val>
                                            <p:strVal val="1+#ppt_w/2"/>
                                          </p:val>
                                        </p:tav>
                                        <p:tav tm="100000">
                                          <p:val>
                                            <p:strVal val="#ppt_x"/>
                                          </p:val>
                                        </p:tav>
                                      </p:tavLst>
                                    </p:anim>
                                    <p:anim calcmode="lin" valueType="num">
                                      <p:cBhvr additive="base">
                                        <p:cTn id="69" dur="500" fill="hold"/>
                                        <p:tgtEl>
                                          <p:spTgt spid="251"/>
                                        </p:tgtEl>
                                        <p:attrNameLst>
                                          <p:attrName>ppt_y</p:attrName>
                                        </p:attrNameLst>
                                      </p:cBhvr>
                                      <p:tavLst>
                                        <p:tav tm="0">
                                          <p:val>
                                            <p:strVal val="#ppt_y"/>
                                          </p:val>
                                        </p:tav>
                                        <p:tav tm="100000">
                                          <p:val>
                                            <p:strVal val="#ppt_y"/>
                                          </p:val>
                                        </p:tav>
                                      </p:tavLst>
                                    </p:anim>
                                  </p:childTnLst>
                                </p:cTn>
                              </p:par>
                              <p:par>
                                <p:cTn id="70" presetID="2" presetClass="entr" presetSubtype="2" fill="hold" grpId="0" nodeType="withEffect">
                                  <p:stCondLst>
                                    <p:cond delay="0"/>
                                  </p:stCondLst>
                                  <p:childTnLst>
                                    <p:set>
                                      <p:cBhvr>
                                        <p:cTn id="71" dur="1" fill="hold">
                                          <p:stCondLst>
                                            <p:cond delay="0"/>
                                          </p:stCondLst>
                                        </p:cTn>
                                        <p:tgtEl>
                                          <p:spTgt spid="252"/>
                                        </p:tgtEl>
                                        <p:attrNameLst>
                                          <p:attrName>style.visibility</p:attrName>
                                        </p:attrNameLst>
                                      </p:cBhvr>
                                      <p:to>
                                        <p:strVal val="visible"/>
                                      </p:to>
                                    </p:set>
                                    <p:anim calcmode="lin" valueType="num">
                                      <p:cBhvr additive="base">
                                        <p:cTn id="72" dur="500" fill="hold"/>
                                        <p:tgtEl>
                                          <p:spTgt spid="252"/>
                                        </p:tgtEl>
                                        <p:attrNameLst>
                                          <p:attrName>ppt_x</p:attrName>
                                        </p:attrNameLst>
                                      </p:cBhvr>
                                      <p:tavLst>
                                        <p:tav tm="0">
                                          <p:val>
                                            <p:strVal val="1+#ppt_w/2"/>
                                          </p:val>
                                        </p:tav>
                                        <p:tav tm="100000">
                                          <p:val>
                                            <p:strVal val="#ppt_x"/>
                                          </p:val>
                                        </p:tav>
                                      </p:tavLst>
                                    </p:anim>
                                    <p:anim calcmode="lin" valueType="num">
                                      <p:cBhvr additive="base">
                                        <p:cTn id="73" dur="500" fill="hold"/>
                                        <p:tgtEl>
                                          <p:spTgt spid="252"/>
                                        </p:tgtEl>
                                        <p:attrNameLst>
                                          <p:attrName>ppt_y</p:attrName>
                                        </p:attrNameLst>
                                      </p:cBhvr>
                                      <p:tavLst>
                                        <p:tav tm="0">
                                          <p:val>
                                            <p:strVal val="#ppt_y"/>
                                          </p:val>
                                        </p:tav>
                                        <p:tav tm="100000">
                                          <p:val>
                                            <p:strVal val="#ppt_y"/>
                                          </p:val>
                                        </p:tav>
                                      </p:tavLst>
                                    </p:anim>
                                  </p:childTnLst>
                                </p:cTn>
                              </p:par>
                              <p:par>
                                <p:cTn id="74" presetID="2" presetClass="entr" presetSubtype="2" fill="hold" grpId="0" nodeType="withEffect">
                                  <p:stCondLst>
                                    <p:cond delay="0"/>
                                  </p:stCondLst>
                                  <p:childTnLst>
                                    <p:set>
                                      <p:cBhvr>
                                        <p:cTn id="75" dur="1" fill="hold">
                                          <p:stCondLst>
                                            <p:cond delay="0"/>
                                          </p:stCondLst>
                                        </p:cTn>
                                        <p:tgtEl>
                                          <p:spTgt spid="253"/>
                                        </p:tgtEl>
                                        <p:attrNameLst>
                                          <p:attrName>style.visibility</p:attrName>
                                        </p:attrNameLst>
                                      </p:cBhvr>
                                      <p:to>
                                        <p:strVal val="visible"/>
                                      </p:to>
                                    </p:set>
                                    <p:anim calcmode="lin" valueType="num">
                                      <p:cBhvr additive="base">
                                        <p:cTn id="76" dur="500" fill="hold"/>
                                        <p:tgtEl>
                                          <p:spTgt spid="253"/>
                                        </p:tgtEl>
                                        <p:attrNameLst>
                                          <p:attrName>ppt_x</p:attrName>
                                        </p:attrNameLst>
                                      </p:cBhvr>
                                      <p:tavLst>
                                        <p:tav tm="0">
                                          <p:val>
                                            <p:strVal val="1+#ppt_w/2"/>
                                          </p:val>
                                        </p:tav>
                                        <p:tav tm="100000">
                                          <p:val>
                                            <p:strVal val="#ppt_x"/>
                                          </p:val>
                                        </p:tav>
                                      </p:tavLst>
                                    </p:anim>
                                    <p:anim calcmode="lin" valueType="num">
                                      <p:cBhvr additive="base">
                                        <p:cTn id="77" dur="500" fill="hold"/>
                                        <p:tgtEl>
                                          <p:spTgt spid="2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1" grpId="0" animBg="1"/>
      <p:bldP spid="133" grpId="0" animBg="1"/>
      <p:bldP spid="134" grpId="0" animBg="1"/>
      <p:bldP spid="135" grpId="0" animBg="1"/>
      <p:bldP spid="248" grpId="0"/>
      <p:bldP spid="249" grpId="0"/>
      <p:bldP spid="250" grpId="0"/>
      <p:bldP spid="251" grpId="0"/>
      <p:bldP spid="252" grpId="0"/>
      <p:bldP spid="253" grpId="0"/>
      <p:bldP spid="254" grpId="0" animBg="1"/>
      <p:bldP spid="255" grpId="0" animBg="1"/>
      <p:bldP spid="25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94772" y="139059"/>
            <a:ext cx="1723549" cy="461665"/>
          </a:xfrm>
          <a:prstGeom prst="rect">
            <a:avLst/>
          </a:prstGeom>
        </p:spPr>
        <p:txBody>
          <a:bodyPr wrap="none">
            <a:spAutoFit/>
          </a:bodyPr>
          <a:lstStyle/>
          <a:p>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参考的文献</a:t>
            </a:r>
            <a:endPar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209483" y="246619"/>
            <a:ext cx="264319" cy="277967"/>
            <a:chOff x="7687634" y="482963"/>
            <a:chExt cx="264319" cy="277967"/>
          </a:xfrm>
        </p:grpSpPr>
        <p:sp>
          <p:nvSpPr>
            <p:cNvPr id="13" name="矩形 12"/>
            <p:cNvSpPr/>
            <p:nvPr/>
          </p:nvSpPr>
          <p:spPr>
            <a:xfrm>
              <a:off x="7687634" y="482963"/>
              <a:ext cx="231880" cy="23188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7714007" y="522984"/>
              <a:ext cx="237946" cy="23794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796956" y="1291355"/>
            <a:ext cx="4047942" cy="3118600"/>
          </a:xfrm>
          <a:prstGeom prst="rect">
            <a:avLst/>
          </a:prstGeom>
        </p:spPr>
      </p:pic>
      <p:cxnSp>
        <p:nvCxnSpPr>
          <p:cNvPr id="4" name="直接连接符 3"/>
          <p:cNvCxnSpPr/>
          <p:nvPr/>
        </p:nvCxnSpPr>
        <p:spPr>
          <a:xfrm>
            <a:off x="4376145" y="1597306"/>
            <a:ext cx="0" cy="2789499"/>
          </a:xfrm>
          <a:prstGeom prst="line">
            <a:avLst/>
          </a:prstGeom>
          <a:ln>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4435032" y="1597306"/>
            <a:ext cx="0" cy="2789499"/>
          </a:xfrm>
          <a:prstGeom prst="line">
            <a:avLst/>
          </a:prstGeom>
          <a:ln>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14" name="椭圆 13"/>
          <p:cNvSpPr/>
          <p:nvPr/>
        </p:nvSpPr>
        <p:spPr>
          <a:xfrm>
            <a:off x="519999" y="1620456"/>
            <a:ext cx="518615" cy="518615"/>
          </a:xfrm>
          <a:prstGeom prst="ellips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atin typeface="Impact" panose="020B0806030902050204" pitchFamily="34" charset="0"/>
              </a:rPr>
              <a:t>01</a:t>
            </a:r>
            <a:endParaRPr lang="zh-CN" altLang="en-US" sz="1200" dirty="0">
              <a:latin typeface="Impact" panose="020B0806030902050204" pitchFamily="34" charset="0"/>
            </a:endParaRPr>
          </a:p>
        </p:txBody>
      </p:sp>
      <p:sp>
        <p:nvSpPr>
          <p:cNvPr id="15" name="矩形 14"/>
          <p:cNvSpPr/>
          <p:nvPr/>
        </p:nvSpPr>
        <p:spPr>
          <a:xfrm>
            <a:off x="1121564" y="1724629"/>
            <a:ext cx="2825402" cy="553998"/>
          </a:xfrm>
          <a:prstGeom prst="rect">
            <a:avLst/>
          </a:prstGeom>
        </p:spPr>
        <p:txBody>
          <a:bodyPr wrap="square">
            <a:spAutoFit/>
          </a:bodyPr>
          <a:lstStyle/>
          <a:p>
            <a:pP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标题数题数字等标题数字等都可以通过点击和重新板中可以标题题数字标题数字等。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 name="矩形 4"/>
          <p:cNvSpPr/>
          <p:nvPr/>
        </p:nvSpPr>
        <p:spPr>
          <a:xfrm>
            <a:off x="1128065" y="1551537"/>
            <a:ext cx="1620957" cy="307777"/>
          </a:xfrm>
          <a:prstGeom prst="rect">
            <a:avLst/>
          </a:prstGeom>
        </p:spPr>
        <p:txBody>
          <a:bodyPr wrap="none">
            <a:spAutoFit/>
          </a:bodyPr>
          <a:lstStyle/>
          <a:p>
            <a:r>
              <a:rPr lang="zh-CN" altLang="en-US" sz="1400" b="1" dirty="0">
                <a:solidFill>
                  <a:schemeClr val="tx1">
                    <a:lumMod val="95000"/>
                    <a:lumOff val="5000"/>
                  </a:schemeClr>
                </a:solidFill>
                <a:latin typeface="微软雅黑" panose="020B0503020204020204" pitchFamily="34" charset="-122"/>
                <a:ea typeface="微软雅黑" panose="020B0503020204020204" pitchFamily="34" charset="-122"/>
              </a:rPr>
              <a:t>国内外参考文献一</a:t>
            </a:r>
            <a:endParaRPr lang="zh-CN" altLang="en-US" sz="14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6" name="椭圆 15"/>
          <p:cNvSpPr/>
          <p:nvPr/>
        </p:nvSpPr>
        <p:spPr>
          <a:xfrm>
            <a:off x="513498" y="2604805"/>
            <a:ext cx="518615" cy="518615"/>
          </a:xfrm>
          <a:prstGeom prst="ellips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atin typeface="Impact" panose="020B0806030902050204" pitchFamily="34" charset="0"/>
              </a:rPr>
              <a:t>02</a:t>
            </a:r>
            <a:endParaRPr lang="zh-CN" altLang="en-US" sz="1200" dirty="0">
              <a:latin typeface="Impact" panose="020B0806030902050204" pitchFamily="34" charset="0"/>
            </a:endParaRPr>
          </a:p>
        </p:txBody>
      </p:sp>
      <p:sp>
        <p:nvSpPr>
          <p:cNvPr id="17" name="矩形 16"/>
          <p:cNvSpPr/>
          <p:nvPr/>
        </p:nvSpPr>
        <p:spPr>
          <a:xfrm>
            <a:off x="1115063" y="2708978"/>
            <a:ext cx="2825402" cy="553998"/>
          </a:xfrm>
          <a:prstGeom prst="rect">
            <a:avLst/>
          </a:prstGeom>
        </p:spPr>
        <p:txBody>
          <a:bodyPr wrap="square">
            <a:spAutoFit/>
          </a:bodyPr>
          <a:lstStyle/>
          <a:p>
            <a:pP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标题数题数字等标题数字等都可以通过点击和重新板中可以标题题数字标题数字等。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8" name="矩形 17"/>
          <p:cNvSpPr/>
          <p:nvPr/>
        </p:nvSpPr>
        <p:spPr>
          <a:xfrm>
            <a:off x="1121564" y="2535886"/>
            <a:ext cx="1620957" cy="307777"/>
          </a:xfrm>
          <a:prstGeom prst="rect">
            <a:avLst/>
          </a:prstGeom>
        </p:spPr>
        <p:txBody>
          <a:bodyPr wrap="none">
            <a:spAutoFit/>
          </a:bodyPr>
          <a:lstStyle/>
          <a:p>
            <a:r>
              <a:rPr lang="zh-CN" altLang="en-US" sz="1400" b="1" dirty="0">
                <a:solidFill>
                  <a:schemeClr val="tx1">
                    <a:lumMod val="95000"/>
                    <a:lumOff val="5000"/>
                  </a:schemeClr>
                </a:solidFill>
                <a:latin typeface="微软雅黑" panose="020B0503020204020204" pitchFamily="34" charset="-122"/>
                <a:ea typeface="微软雅黑" panose="020B0503020204020204" pitchFamily="34" charset="-122"/>
              </a:rPr>
              <a:t>国内外参考文献二</a:t>
            </a:r>
            <a:endParaRPr lang="zh-CN" altLang="en-US" sz="14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9" name="椭圆 18"/>
          <p:cNvSpPr/>
          <p:nvPr/>
        </p:nvSpPr>
        <p:spPr>
          <a:xfrm>
            <a:off x="513498" y="3596784"/>
            <a:ext cx="518615" cy="518615"/>
          </a:xfrm>
          <a:prstGeom prst="ellips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atin typeface="Impact" panose="020B0806030902050204" pitchFamily="34" charset="0"/>
              </a:rPr>
              <a:t>03</a:t>
            </a:r>
            <a:endParaRPr lang="zh-CN" altLang="en-US" sz="1200" dirty="0">
              <a:latin typeface="Impact" panose="020B0806030902050204" pitchFamily="34" charset="0"/>
            </a:endParaRPr>
          </a:p>
        </p:txBody>
      </p:sp>
      <p:sp>
        <p:nvSpPr>
          <p:cNvPr id="20" name="矩形 19"/>
          <p:cNvSpPr/>
          <p:nvPr/>
        </p:nvSpPr>
        <p:spPr>
          <a:xfrm>
            <a:off x="1115063" y="3700957"/>
            <a:ext cx="2825402" cy="553998"/>
          </a:xfrm>
          <a:prstGeom prst="rect">
            <a:avLst/>
          </a:prstGeom>
        </p:spPr>
        <p:txBody>
          <a:bodyPr wrap="square">
            <a:spAutoFit/>
          </a:bodyPr>
          <a:lstStyle/>
          <a:p>
            <a:pP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标题数题数字等标题数字等都可以通过点击和重新板中可以标题题数字标题数字等。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1" name="矩形 20"/>
          <p:cNvSpPr/>
          <p:nvPr/>
        </p:nvSpPr>
        <p:spPr>
          <a:xfrm>
            <a:off x="1121564" y="3527865"/>
            <a:ext cx="1620957" cy="307777"/>
          </a:xfrm>
          <a:prstGeom prst="rect">
            <a:avLst/>
          </a:prstGeom>
        </p:spPr>
        <p:txBody>
          <a:bodyPr wrap="none">
            <a:spAutoFit/>
          </a:bodyPr>
          <a:lstStyle/>
          <a:p>
            <a:r>
              <a:rPr lang="zh-CN" altLang="en-US" sz="1400" b="1" dirty="0">
                <a:solidFill>
                  <a:schemeClr val="tx1">
                    <a:lumMod val="95000"/>
                    <a:lumOff val="5000"/>
                  </a:schemeClr>
                </a:solidFill>
                <a:latin typeface="微软雅黑" panose="020B0503020204020204" pitchFamily="34" charset="-122"/>
                <a:ea typeface="微软雅黑" panose="020B0503020204020204" pitchFamily="34" charset="-122"/>
              </a:rPr>
              <a:t>国内外参考文献三</a:t>
            </a:r>
            <a:endParaRPr lang="zh-CN" altLang="en-US" sz="14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2" name="矩形 21"/>
          <p:cNvSpPr/>
          <p:nvPr/>
        </p:nvSpPr>
        <p:spPr>
          <a:xfrm>
            <a:off x="7724632" y="220947"/>
            <a:ext cx="1419367" cy="385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组合 1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4288" y="245628"/>
            <a:ext cx="924862" cy="3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1+#ppt_w/2"/>
                                          </p:val>
                                        </p:tav>
                                        <p:tav tm="100000">
                                          <p:val>
                                            <p:strVal val="#ppt_x"/>
                                          </p:val>
                                        </p:tav>
                                      </p:tavLst>
                                    </p:anim>
                                    <p:anim calcmode="lin" valueType="num">
                                      <p:cBhvr additive="base">
                                        <p:cTn id="16" dur="500" fill="hold"/>
                                        <p:tgtEl>
                                          <p:spTgt spid="22"/>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1+#ppt_w/2"/>
                                          </p:val>
                                        </p:tav>
                                        <p:tav tm="100000">
                                          <p:val>
                                            <p:strVal val="#ppt_x"/>
                                          </p:val>
                                        </p:tav>
                                      </p:tavLst>
                                    </p:anim>
                                    <p:anim calcmode="lin" valueType="num">
                                      <p:cBhvr additive="base">
                                        <p:cTn id="20"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9" presetClass="entr" presetSubtype="0" decel="10000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 calcmode="lin" valueType="num">
                                      <p:cBhvr>
                                        <p:cTn id="27" dur="500" fill="hold"/>
                                        <p:tgtEl>
                                          <p:spTgt spid="14"/>
                                        </p:tgtEl>
                                        <p:attrNameLst>
                                          <p:attrName>style.rotation</p:attrName>
                                        </p:attrNameLst>
                                      </p:cBhvr>
                                      <p:tavLst>
                                        <p:tav tm="0">
                                          <p:val>
                                            <p:fltVal val="360"/>
                                          </p:val>
                                        </p:tav>
                                        <p:tav tm="100000">
                                          <p:val>
                                            <p:fltVal val="0"/>
                                          </p:val>
                                        </p:tav>
                                      </p:tavLst>
                                    </p:anim>
                                    <p:animEffect transition="in" filter="fade">
                                      <p:cBhvr>
                                        <p:cTn id="28" dur="500"/>
                                        <p:tgtEl>
                                          <p:spTgt spid="14"/>
                                        </p:tgtEl>
                                      </p:cBhvr>
                                    </p:animEffect>
                                  </p:childTnLst>
                                </p:cTn>
                              </p:par>
                              <p:par>
                                <p:cTn id="29" presetID="49" presetClass="entr" presetSubtype="0" decel="10000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 calcmode="lin" valueType="num">
                                      <p:cBhvr>
                                        <p:cTn id="33" dur="500" fill="hold"/>
                                        <p:tgtEl>
                                          <p:spTgt spid="16"/>
                                        </p:tgtEl>
                                        <p:attrNameLst>
                                          <p:attrName>style.rotation</p:attrName>
                                        </p:attrNameLst>
                                      </p:cBhvr>
                                      <p:tavLst>
                                        <p:tav tm="0">
                                          <p:val>
                                            <p:fltVal val="360"/>
                                          </p:val>
                                        </p:tav>
                                        <p:tav tm="100000">
                                          <p:val>
                                            <p:fltVal val="0"/>
                                          </p:val>
                                        </p:tav>
                                      </p:tavLst>
                                    </p:anim>
                                    <p:animEffect transition="in" filter="fade">
                                      <p:cBhvr>
                                        <p:cTn id="34" dur="500"/>
                                        <p:tgtEl>
                                          <p:spTgt spid="16"/>
                                        </p:tgtEl>
                                      </p:cBhvr>
                                    </p:animEffect>
                                  </p:childTnLst>
                                </p:cTn>
                              </p:par>
                              <p:par>
                                <p:cTn id="35" presetID="49" presetClass="entr" presetSubtype="0" decel="10000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 calcmode="lin" valueType="num">
                                      <p:cBhvr>
                                        <p:cTn id="39" dur="500" fill="hold"/>
                                        <p:tgtEl>
                                          <p:spTgt spid="19"/>
                                        </p:tgtEl>
                                        <p:attrNameLst>
                                          <p:attrName>style.rotation</p:attrName>
                                        </p:attrNameLst>
                                      </p:cBhvr>
                                      <p:tavLst>
                                        <p:tav tm="0">
                                          <p:val>
                                            <p:fltVal val="360"/>
                                          </p:val>
                                        </p:tav>
                                        <p:tav tm="100000">
                                          <p:val>
                                            <p:fltVal val="0"/>
                                          </p:val>
                                        </p:tav>
                                      </p:tavLst>
                                    </p:anim>
                                    <p:animEffect transition="in" filter="fad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left)">
                                      <p:cBhvr>
                                        <p:cTn id="48" dur="500"/>
                                        <p:tgtEl>
                                          <p:spTgt spid="5"/>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500"/>
                                        <p:tgtEl>
                                          <p:spTgt spid="17"/>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left)">
                                      <p:cBhvr>
                                        <p:cTn id="57" dur="500"/>
                                        <p:tgtEl>
                                          <p:spTgt spid="20"/>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left)">
                                      <p:cBhvr>
                                        <p:cTn id="60" dur="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42" fill="hold" nodeType="click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barn(outHorizontal)">
                                      <p:cBhvr>
                                        <p:cTn id="65" dur="500"/>
                                        <p:tgtEl>
                                          <p:spTgt spid="4"/>
                                        </p:tgtEl>
                                      </p:cBhvr>
                                    </p:animEffect>
                                  </p:childTnLst>
                                </p:cTn>
                              </p:par>
                              <p:par>
                                <p:cTn id="66" presetID="16" presetClass="entr" presetSubtype="42" fill="hold" nodeType="with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barn(outHorizontal)">
                                      <p:cBhvr>
                                        <p:cTn id="68" dur="500"/>
                                        <p:tgtEl>
                                          <p:spTgt spid="11"/>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nodeType="click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additive="base">
                                        <p:cTn id="73" dur="500" fill="hold"/>
                                        <p:tgtEl>
                                          <p:spTgt spid="8"/>
                                        </p:tgtEl>
                                        <p:attrNameLst>
                                          <p:attrName>ppt_x</p:attrName>
                                        </p:attrNameLst>
                                      </p:cBhvr>
                                      <p:tavLst>
                                        <p:tav tm="0">
                                          <p:val>
                                            <p:strVal val="1+#ppt_w/2"/>
                                          </p:val>
                                        </p:tav>
                                        <p:tav tm="100000">
                                          <p:val>
                                            <p:strVal val="#ppt_x"/>
                                          </p:val>
                                        </p:tav>
                                      </p:tavLst>
                                    </p:anim>
                                    <p:anim calcmode="lin" valueType="num">
                                      <p:cBhvr additive="base">
                                        <p:cTn id="7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animBg="1"/>
      <p:bldP spid="15" grpId="0"/>
      <p:bldP spid="5" grpId="0"/>
      <p:bldP spid="16" grpId="0" animBg="1"/>
      <p:bldP spid="17" grpId="0"/>
      <p:bldP spid="18" grpId="0"/>
      <p:bldP spid="19" grpId="0" animBg="1"/>
      <p:bldP spid="20" grpId="0"/>
      <p:bldP spid="21" grpId="0"/>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矩形 3"/>
          <p:cNvSpPr/>
          <p:nvPr/>
        </p:nvSpPr>
        <p:spPr>
          <a:xfrm>
            <a:off x="0" y="0"/>
            <a:ext cx="9144000" cy="5143500"/>
          </a:xfrm>
          <a:prstGeom prst="rect">
            <a:avLst/>
          </a:prstGeom>
          <a:solidFill>
            <a:schemeClr val="tx1">
              <a:lumMod val="95000"/>
              <a:lumOff val="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4"/>
          <p:cNvSpPr txBox="1">
            <a:spLocks noChangeArrowheads="1"/>
          </p:cNvSpPr>
          <p:nvPr/>
        </p:nvSpPr>
        <p:spPr bwMode="auto">
          <a:xfrm>
            <a:off x="3619019" y="857453"/>
            <a:ext cx="17812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4800" b="1" dirty="0">
                <a:solidFill>
                  <a:schemeClr val="accent2"/>
                </a:solidFill>
                <a:latin typeface="微软雅黑" panose="020B0503020204020204" pitchFamily="34" charset="-122"/>
                <a:ea typeface="微软雅黑" panose="020B0503020204020204" pitchFamily="34" charset="-122"/>
              </a:rPr>
              <a:t>致  谢</a:t>
            </a:r>
            <a:endParaRPr lang="zh-CN" altLang="en-US" sz="4800" b="1" dirty="0">
              <a:solidFill>
                <a:schemeClr val="accent2"/>
              </a:solidFill>
              <a:latin typeface="微软雅黑" panose="020B0503020204020204" pitchFamily="34" charset="-122"/>
              <a:ea typeface="微软雅黑" panose="020B0503020204020204" pitchFamily="34" charset="-122"/>
            </a:endParaRPr>
          </a:p>
        </p:txBody>
      </p:sp>
      <p:sp>
        <p:nvSpPr>
          <p:cNvPr id="24" name="TextBox 5"/>
          <p:cNvSpPr txBox="1">
            <a:spLocks noChangeArrowheads="1"/>
          </p:cNvSpPr>
          <p:nvPr/>
        </p:nvSpPr>
        <p:spPr bwMode="auto">
          <a:xfrm>
            <a:off x="1116632" y="1797383"/>
            <a:ext cx="6810096" cy="2030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zh-CN" altLang="en-US" sz="2100" dirty="0">
                <a:solidFill>
                  <a:schemeClr val="accent2"/>
                </a:solidFill>
                <a:latin typeface="微软雅黑" panose="020B0503020204020204" pitchFamily="34" charset="-122"/>
                <a:ea typeface="微软雅黑" panose="020B0503020204020204" pitchFamily="34" charset="-122"/>
              </a:rPr>
              <a:t>感谢母校提供的学习与实践的机会；</a:t>
            </a:r>
            <a:endParaRPr lang="en-US" sz="2100" dirty="0">
              <a:solidFill>
                <a:schemeClr val="accent2"/>
              </a:solidFill>
              <a:latin typeface="微软雅黑" panose="020B0503020204020204" pitchFamily="34" charset="-122"/>
              <a:ea typeface="微软雅黑" panose="020B0503020204020204" pitchFamily="34" charset="-122"/>
            </a:endParaRPr>
          </a:p>
          <a:p>
            <a:pPr algn="ctr" eaLnBrk="1" hangingPunct="1">
              <a:lnSpc>
                <a:spcPct val="150000"/>
              </a:lnSpc>
            </a:pPr>
            <a:r>
              <a:rPr lang="zh-CN" altLang="en-US" sz="2100" dirty="0">
                <a:solidFill>
                  <a:schemeClr val="accent2"/>
                </a:solidFill>
                <a:latin typeface="微软雅黑" panose="020B0503020204020204" pitchFamily="34" charset="-122"/>
                <a:ea typeface="微软雅黑" panose="020B0503020204020204" pitchFamily="34" charset="-122"/>
              </a:rPr>
              <a:t>感谢导师团队，特别感谢教授给予的耐心指导；</a:t>
            </a:r>
            <a:endParaRPr lang="en-US" sz="2100" dirty="0">
              <a:solidFill>
                <a:schemeClr val="accent2"/>
              </a:solidFill>
              <a:latin typeface="微软雅黑" panose="020B0503020204020204" pitchFamily="34" charset="-122"/>
              <a:ea typeface="微软雅黑" panose="020B0503020204020204" pitchFamily="34" charset="-122"/>
            </a:endParaRPr>
          </a:p>
          <a:p>
            <a:pPr algn="ctr" eaLnBrk="1" hangingPunct="1">
              <a:lnSpc>
                <a:spcPct val="150000"/>
              </a:lnSpc>
            </a:pPr>
            <a:r>
              <a:rPr lang="zh-CN" altLang="en-US" sz="2100" dirty="0">
                <a:solidFill>
                  <a:schemeClr val="accent2"/>
                </a:solidFill>
                <a:latin typeface="微软雅黑" panose="020B0503020204020204" pitchFamily="34" charset="-122"/>
                <a:ea typeface="微软雅黑" panose="020B0503020204020204" pitchFamily="34" charset="-122"/>
              </a:rPr>
              <a:t>感谢同学及室友的热心帮助；</a:t>
            </a:r>
            <a:endParaRPr lang="en-US" sz="2100" dirty="0">
              <a:solidFill>
                <a:schemeClr val="accent2"/>
              </a:solidFill>
              <a:latin typeface="微软雅黑" panose="020B0503020204020204" pitchFamily="34" charset="-122"/>
              <a:ea typeface="微软雅黑" panose="020B0503020204020204" pitchFamily="34" charset="-122"/>
            </a:endParaRPr>
          </a:p>
          <a:p>
            <a:pPr algn="ctr" eaLnBrk="1" hangingPunct="1">
              <a:lnSpc>
                <a:spcPct val="150000"/>
              </a:lnSpc>
            </a:pPr>
            <a:r>
              <a:rPr lang="zh-CN" altLang="en-US" sz="2100" dirty="0">
                <a:solidFill>
                  <a:schemeClr val="accent2"/>
                </a:solidFill>
                <a:latin typeface="微软雅黑" panose="020B0503020204020204" pitchFamily="34" charset="-122"/>
                <a:ea typeface="微软雅黑" panose="020B0503020204020204" pitchFamily="34" charset="-122"/>
              </a:rPr>
              <a:t>感谢答辩评审！</a:t>
            </a:r>
            <a:endParaRPr lang="zh-CN" altLang="en-US" sz="2100" dirty="0">
              <a:solidFill>
                <a:schemeClr val="accent2"/>
              </a:solidFill>
              <a:latin typeface="微软雅黑" panose="020B0503020204020204" pitchFamily="34" charset="-122"/>
              <a:ea typeface="微软雅黑" panose="020B0503020204020204" pitchFamily="34" charset="-122"/>
            </a:endParaRPr>
          </a:p>
        </p:txBody>
      </p:sp>
      <p:pic>
        <p:nvPicPr>
          <p:cNvPr id="25" name="组合 1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5185" y="4105320"/>
            <a:ext cx="924862" cy="3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3"/>
                                        </p:tgtEl>
                                        <p:attrNameLst>
                                          <p:attrName>style.visibility</p:attrName>
                                        </p:attrNameLst>
                                      </p:cBhvr>
                                      <p:to>
                                        <p:strVal val="visible"/>
                                      </p:to>
                                    </p:set>
                                    <p:anim by="(-#ppt_w*2)" calcmode="lin" valueType="num">
                                      <p:cBhvr rctx="PPT">
                                        <p:cTn id="7" dur="500" autoRev="1" fill="hold">
                                          <p:stCondLst>
                                            <p:cond delay="0"/>
                                          </p:stCondLst>
                                        </p:cTn>
                                        <p:tgtEl>
                                          <p:spTgt spid="23"/>
                                        </p:tgtEl>
                                        <p:attrNameLst>
                                          <p:attrName>ppt_w</p:attrName>
                                        </p:attrNameLst>
                                      </p:cBhvr>
                                    </p:anim>
                                    <p:anim by="(#ppt_w*0.50)" calcmode="lin" valueType="num">
                                      <p:cBhvr>
                                        <p:cTn id="8" dur="500" decel="50000" autoRev="1" fill="hold">
                                          <p:stCondLst>
                                            <p:cond delay="0"/>
                                          </p:stCondLst>
                                        </p:cTn>
                                        <p:tgtEl>
                                          <p:spTgt spid="23"/>
                                        </p:tgtEl>
                                        <p:attrNameLst>
                                          <p:attrName>ppt_x</p:attrName>
                                        </p:attrNameLst>
                                      </p:cBhvr>
                                    </p:anim>
                                    <p:anim from="(-#ppt_h/2)" to="(#ppt_y)" calcmode="lin" valueType="num">
                                      <p:cBhvr>
                                        <p:cTn id="9" dur="1000" fill="hold">
                                          <p:stCondLst>
                                            <p:cond delay="0"/>
                                          </p:stCondLst>
                                        </p:cTn>
                                        <p:tgtEl>
                                          <p:spTgt spid="23"/>
                                        </p:tgtEl>
                                        <p:attrNameLst>
                                          <p:attrName>ppt_y</p:attrName>
                                        </p:attrNameLst>
                                      </p:cBhvr>
                                    </p:anim>
                                    <p:animRot by="21600000">
                                      <p:cBhvr>
                                        <p:cTn id="10" dur="1000" fill="hold">
                                          <p:stCondLst>
                                            <p:cond delay="0"/>
                                          </p:stCondLst>
                                        </p:cTn>
                                        <p:tgtEl>
                                          <p:spTgt spid="23"/>
                                        </p:tgtEl>
                                        <p:attrNameLst>
                                          <p:attrName>r</p:attrName>
                                        </p:attrNameLst>
                                      </p:cBhvr>
                                    </p:animRot>
                                  </p:childTnLst>
                                </p:cTn>
                              </p:par>
                            </p:childTnLst>
                          </p:cTn>
                        </p:par>
                        <p:par>
                          <p:cTn id="11" fill="hold">
                            <p:stCondLst>
                              <p:cond delay="1299"/>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24"/>
                                        </p:tgtEl>
                                        <p:attrNameLst>
                                          <p:attrName>style.visibility</p:attrName>
                                        </p:attrNameLst>
                                      </p:cBhvr>
                                      <p:to>
                                        <p:strVal val="visible"/>
                                      </p:to>
                                    </p:set>
                                    <p:anim by="(-#ppt_w*2)" calcmode="lin" valueType="num">
                                      <p:cBhvr rctx="PPT">
                                        <p:cTn id="14" dur="500" autoRev="1" fill="hold">
                                          <p:stCondLst>
                                            <p:cond delay="0"/>
                                          </p:stCondLst>
                                        </p:cTn>
                                        <p:tgtEl>
                                          <p:spTgt spid="24"/>
                                        </p:tgtEl>
                                        <p:attrNameLst>
                                          <p:attrName>ppt_w</p:attrName>
                                        </p:attrNameLst>
                                      </p:cBhvr>
                                    </p:anim>
                                    <p:anim by="(#ppt_w*0.50)" calcmode="lin" valueType="num">
                                      <p:cBhvr>
                                        <p:cTn id="15" dur="500" decel="50000" autoRev="1" fill="hold">
                                          <p:stCondLst>
                                            <p:cond delay="0"/>
                                          </p:stCondLst>
                                        </p:cTn>
                                        <p:tgtEl>
                                          <p:spTgt spid="24"/>
                                        </p:tgtEl>
                                        <p:attrNameLst>
                                          <p:attrName>ppt_x</p:attrName>
                                        </p:attrNameLst>
                                      </p:cBhvr>
                                    </p:anim>
                                    <p:anim from="(-#ppt_h/2)" to="(#ppt_y)" calcmode="lin" valueType="num">
                                      <p:cBhvr>
                                        <p:cTn id="16" dur="1000" fill="hold">
                                          <p:stCondLst>
                                            <p:cond delay="0"/>
                                          </p:stCondLst>
                                        </p:cTn>
                                        <p:tgtEl>
                                          <p:spTgt spid="24"/>
                                        </p:tgtEl>
                                        <p:attrNameLst>
                                          <p:attrName>ppt_y</p:attrName>
                                        </p:attrNameLst>
                                      </p:cBhvr>
                                    </p:anim>
                                    <p:animRot by="21600000">
                                      <p:cBhvr>
                                        <p:cTn id="17" dur="1000" fill="hold">
                                          <p:stCondLst>
                                            <p:cond delay="0"/>
                                          </p:stCondLst>
                                        </p:cTn>
                                        <p:tgtEl>
                                          <p:spTgt spid="24"/>
                                        </p:tgtEl>
                                        <p:attrNameLst>
                                          <p:attrName>r</p:attrName>
                                        </p:attrNameLst>
                                      </p:cBhvr>
                                    </p:animRot>
                                  </p:childTnLst>
                                </p:cTn>
                              </p:par>
                            </p:childTnLst>
                          </p:cTn>
                        </p:par>
                        <p:par>
                          <p:cTn id="18" fill="hold">
                            <p:stCondLst>
                              <p:cond delay="7899"/>
                            </p:stCondLst>
                            <p:childTnLst>
                              <p:par>
                                <p:cTn id="19" presetID="31" presetClass="entr" presetSubtype="0"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anim calcmode="lin" valueType="num">
                                      <p:cBhvr>
                                        <p:cTn id="23" dur="500" fill="hold"/>
                                        <p:tgtEl>
                                          <p:spTgt spid="25"/>
                                        </p:tgtEl>
                                        <p:attrNameLst>
                                          <p:attrName>style.rotation</p:attrName>
                                        </p:attrNameLst>
                                      </p:cBhvr>
                                      <p:tavLst>
                                        <p:tav tm="0">
                                          <p:val>
                                            <p:fltVal val="90"/>
                                          </p:val>
                                        </p:tav>
                                        <p:tav tm="100000">
                                          <p:val>
                                            <p:fltVal val="0"/>
                                          </p:val>
                                        </p:tav>
                                      </p:tavLst>
                                    </p:anim>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utoUpdateAnimBg="0"/>
      <p:bldP spid="24"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矩形 1"/>
          <p:cNvSpPr/>
          <p:nvPr/>
        </p:nvSpPr>
        <p:spPr>
          <a:xfrm>
            <a:off x="0" y="1964001"/>
            <a:ext cx="9144000" cy="923330"/>
          </a:xfrm>
          <a:prstGeom prst="rect">
            <a:avLst/>
          </a:prstGeom>
        </p:spPr>
        <p:txBody>
          <a:bodyPr wrap="square">
            <a:spAutoFit/>
          </a:bodyPr>
          <a:lstStyle/>
          <a:p>
            <a:pPr algn="ctr"/>
            <a:r>
              <a:rPr lang="zh-CN" altLang="en-US" sz="5400" dirty="0">
                <a:solidFill>
                  <a:schemeClr val="accent2"/>
                </a:solidFill>
                <a:latin typeface="微软雅黑" panose="020B0503020204020204" pitchFamily="34" charset="-122"/>
                <a:ea typeface="微软雅黑" panose="020B0503020204020204" pitchFamily="34" charset="-122"/>
              </a:rPr>
              <a:t>感谢您的批评指正</a:t>
            </a:r>
            <a:endParaRPr lang="zh-CN" altLang="en-US" sz="5400" dirty="0">
              <a:solidFill>
                <a:schemeClr val="accent2"/>
              </a:solidFill>
              <a:latin typeface="微软雅黑" panose="020B0503020204020204" pitchFamily="34" charset="-122"/>
              <a:ea typeface="微软雅黑" panose="020B0503020204020204" pitchFamily="34" charset="-122"/>
            </a:endParaRPr>
          </a:p>
        </p:txBody>
      </p:sp>
      <p:pic>
        <p:nvPicPr>
          <p:cNvPr id="14" name="组合 1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1369" y="707085"/>
            <a:ext cx="2699745" cy="973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33"/>
          <p:cNvSpPr txBox="1">
            <a:spLocks noChangeArrowheads="1"/>
          </p:cNvSpPr>
          <p:nvPr/>
        </p:nvSpPr>
        <p:spPr bwMode="auto">
          <a:xfrm>
            <a:off x="866633" y="3074364"/>
            <a:ext cx="741073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200" dirty="0">
                <a:solidFill>
                  <a:schemeClr val="bg1"/>
                </a:solidFill>
                <a:latin typeface="微软雅黑" panose="020B0503020204020204" pitchFamily="34" charset="-122"/>
                <a:ea typeface="微软雅黑" panose="020B0503020204020204" pitchFamily="34" charset="-122"/>
              </a:rPr>
              <a:t>本模板有完整的逻辑框架，贴近实用易于驾驭，学校</a:t>
            </a:r>
            <a:r>
              <a:rPr lang="en-US" altLang="zh-CN" sz="1200" dirty="0">
                <a:solidFill>
                  <a:schemeClr val="bg1"/>
                </a:solidFill>
                <a:latin typeface="微软雅黑" panose="020B0503020204020204" pitchFamily="34" charset="-122"/>
                <a:ea typeface="微软雅黑" panose="020B0503020204020204" pitchFamily="34" charset="-122"/>
              </a:rPr>
              <a:t>LOGO</a:t>
            </a:r>
            <a:r>
              <a:rPr lang="zh-CN" altLang="en-US" sz="1200" dirty="0">
                <a:solidFill>
                  <a:schemeClr val="bg1"/>
                </a:solidFill>
                <a:latin typeface="微软雅黑" panose="020B0503020204020204" pitchFamily="34" charset="-122"/>
                <a:ea typeface="微软雅黑" panose="020B0503020204020204" pitchFamily="34" charset="-122"/>
              </a:rPr>
              <a:t>请自行替换</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18" name="TextBox 34"/>
          <p:cNvSpPr txBox="1">
            <a:spLocks noChangeArrowheads="1"/>
          </p:cNvSpPr>
          <p:nvPr/>
        </p:nvSpPr>
        <p:spPr bwMode="auto">
          <a:xfrm>
            <a:off x="4977098" y="3211697"/>
            <a:ext cx="22698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1600" dirty="0">
                <a:solidFill>
                  <a:schemeClr val="accent2"/>
                </a:solidFill>
                <a:latin typeface="微软雅黑" panose="020B0503020204020204" pitchFamily="34" charset="-122"/>
                <a:ea typeface="微软雅黑" panose="020B0503020204020204" pitchFamily="34" charset="-122"/>
              </a:rPr>
              <a:t>班级：经济专业</a:t>
            </a:r>
            <a:r>
              <a:rPr lang="en-US" altLang="zh-CN" sz="1600" dirty="0">
                <a:solidFill>
                  <a:schemeClr val="accent2"/>
                </a:solidFill>
                <a:latin typeface="微软雅黑" panose="020B0503020204020204" pitchFamily="34" charset="-122"/>
                <a:ea typeface="微软雅黑" panose="020B0503020204020204" pitchFamily="34" charset="-122"/>
              </a:rPr>
              <a:t>01</a:t>
            </a:r>
            <a:r>
              <a:rPr lang="zh-CN" altLang="en-US" sz="1600" dirty="0">
                <a:solidFill>
                  <a:schemeClr val="accent2"/>
                </a:solidFill>
                <a:latin typeface="微软雅黑" panose="020B0503020204020204" pitchFamily="34" charset="-122"/>
                <a:ea typeface="微软雅黑" panose="020B0503020204020204" pitchFamily="34" charset="-122"/>
              </a:rPr>
              <a:t>班</a:t>
            </a:r>
            <a:endParaRPr lang="en-US" sz="1600" dirty="0">
              <a:solidFill>
                <a:schemeClr val="accent2"/>
              </a:solidFill>
              <a:latin typeface="微软雅黑" panose="020B0503020204020204" pitchFamily="34" charset="-122"/>
              <a:ea typeface="微软雅黑" panose="020B0503020204020204" pitchFamily="34" charset="-122"/>
            </a:endParaRPr>
          </a:p>
        </p:txBody>
      </p:sp>
      <p:sp>
        <p:nvSpPr>
          <p:cNvPr id="19" name="TextBox 35"/>
          <p:cNvSpPr txBox="1">
            <a:spLocks noChangeArrowheads="1"/>
          </p:cNvSpPr>
          <p:nvPr/>
        </p:nvSpPr>
        <p:spPr bwMode="auto">
          <a:xfrm>
            <a:off x="2112872" y="3211697"/>
            <a:ext cx="2871787" cy="41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1600" dirty="0">
                <a:solidFill>
                  <a:schemeClr val="accent2"/>
                </a:solidFill>
                <a:latin typeface="微软雅黑" panose="020B0503020204020204" pitchFamily="34" charset="-122"/>
                <a:ea typeface="微软雅黑" panose="020B0503020204020204" pitchFamily="34" charset="-122"/>
              </a:rPr>
              <a:t>学院：经济学院</a:t>
            </a:r>
            <a:endParaRPr lang="en-US" sz="1600" dirty="0">
              <a:solidFill>
                <a:schemeClr val="accent2"/>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2136032" y="3693636"/>
            <a:ext cx="1862763" cy="521165"/>
            <a:chOff x="2136032" y="3693636"/>
            <a:chExt cx="1862763" cy="521165"/>
          </a:xfrm>
        </p:grpSpPr>
        <p:sp>
          <p:nvSpPr>
            <p:cNvPr id="23" name="矩形: 圆角 22"/>
            <p:cNvSpPr/>
            <p:nvPr/>
          </p:nvSpPr>
          <p:spPr>
            <a:xfrm>
              <a:off x="2136032" y="3693636"/>
              <a:ext cx="1862763" cy="521165"/>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2238421" y="3813978"/>
              <a:ext cx="1657985" cy="306705"/>
            </a:xfrm>
            <a:prstGeom prst="rect">
              <a:avLst/>
            </a:prstGeom>
          </p:spPr>
          <p:txBody>
            <a:bodyPr wrap="none">
              <a:spAutoFit/>
            </a:bodyPr>
            <a:lstStyle/>
            <a:p>
              <a:pPr algn="ctr"/>
              <a:r>
                <a:rPr lang="zh-CN" altLang="en-US" sz="1400" dirty="0">
                  <a:solidFill>
                    <a:schemeClr val="accent2"/>
                  </a:solidFill>
                  <a:latin typeface="微软雅黑" panose="020B0503020204020204" pitchFamily="34" charset="-122"/>
                  <a:ea typeface="微软雅黑" panose="020B0503020204020204" pitchFamily="34" charset="-122"/>
                </a:rPr>
                <a:t>答辩人：情缘素材 </a:t>
              </a:r>
              <a:endParaRPr lang="zh-CN" altLang="en-US" sz="1400" dirty="0"/>
            </a:p>
          </p:txBody>
        </p:sp>
      </p:grpSp>
      <p:grpSp>
        <p:nvGrpSpPr>
          <p:cNvPr id="5" name="组合 4"/>
          <p:cNvGrpSpPr/>
          <p:nvPr/>
        </p:nvGrpSpPr>
        <p:grpSpPr>
          <a:xfrm>
            <a:off x="4798778" y="3693636"/>
            <a:ext cx="2156358" cy="521165"/>
            <a:chOff x="4798778" y="3693636"/>
            <a:chExt cx="2156358" cy="521165"/>
          </a:xfrm>
        </p:grpSpPr>
        <p:sp>
          <p:nvSpPr>
            <p:cNvPr id="25" name="矩形: 圆角 24"/>
            <p:cNvSpPr/>
            <p:nvPr/>
          </p:nvSpPr>
          <p:spPr>
            <a:xfrm>
              <a:off x="4798778" y="3693636"/>
              <a:ext cx="2156358" cy="521165"/>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4971783" y="3813978"/>
              <a:ext cx="1783080" cy="306705"/>
            </a:xfrm>
            <a:prstGeom prst="rect">
              <a:avLst/>
            </a:prstGeom>
          </p:spPr>
          <p:txBody>
            <a:bodyPr wrap="none">
              <a:spAutoFit/>
            </a:bodyPr>
            <a:lstStyle/>
            <a:p>
              <a:pPr algn="ctr"/>
              <a:r>
                <a:rPr lang="zh-CN" altLang="en-US" sz="1400" dirty="0">
                  <a:solidFill>
                    <a:schemeClr val="accent2"/>
                  </a:solidFill>
                  <a:latin typeface="微软雅黑" panose="020B0503020204020204" pitchFamily="34" charset="-122"/>
                  <a:ea typeface="微软雅黑" panose="020B0503020204020204" pitchFamily="34" charset="-122"/>
                </a:rPr>
                <a:t>指导老师：情缘素材</a:t>
              </a:r>
              <a:endParaRPr lang="zh-CN" altLang="en-US" sz="1400" dirty="0">
                <a:solidFill>
                  <a:schemeClr val="accent2"/>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90"/>
                                          </p:val>
                                        </p:tav>
                                        <p:tav tm="100000">
                                          <p:val>
                                            <p:fltVal val="0"/>
                                          </p:val>
                                        </p:tav>
                                      </p:tavLst>
                                    </p:anim>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2"/>
                                        </p:tgtEl>
                                        <p:attrNameLst>
                                          <p:attrName>style.visibility</p:attrName>
                                        </p:attrNameLst>
                                      </p:cBhvr>
                                      <p:to>
                                        <p:strVal val="visible"/>
                                      </p:to>
                                    </p:set>
                                    <p:anim by="(-#ppt_w*2)" calcmode="lin" valueType="num">
                                      <p:cBhvr rctx="PPT">
                                        <p:cTn id="15" dur="500" autoRev="1" fill="hold">
                                          <p:stCondLst>
                                            <p:cond delay="0"/>
                                          </p:stCondLst>
                                        </p:cTn>
                                        <p:tgtEl>
                                          <p:spTgt spid="2"/>
                                        </p:tgtEl>
                                        <p:attrNameLst>
                                          <p:attrName>ppt_w</p:attrName>
                                        </p:attrNameLst>
                                      </p:cBhvr>
                                    </p:anim>
                                    <p:anim by="(#ppt_w*0.50)" calcmode="lin" valueType="num">
                                      <p:cBhvr>
                                        <p:cTn id="16" dur="500" decel="50000" autoRev="1" fill="hold">
                                          <p:stCondLst>
                                            <p:cond delay="0"/>
                                          </p:stCondLst>
                                        </p:cTn>
                                        <p:tgtEl>
                                          <p:spTgt spid="2"/>
                                        </p:tgtEl>
                                        <p:attrNameLst>
                                          <p:attrName>ppt_x</p:attrName>
                                        </p:attrNameLst>
                                      </p:cBhvr>
                                    </p:anim>
                                    <p:anim from="(-#ppt_h/2)" to="(#ppt_y)" calcmode="lin" valueType="num">
                                      <p:cBhvr>
                                        <p:cTn id="17" dur="1000" fill="hold">
                                          <p:stCondLst>
                                            <p:cond delay="0"/>
                                          </p:stCondLst>
                                        </p:cTn>
                                        <p:tgtEl>
                                          <p:spTgt spid="2"/>
                                        </p:tgtEl>
                                        <p:attrNameLst>
                                          <p:attrName>ppt_y</p:attrName>
                                        </p:attrNameLst>
                                      </p:cBhvr>
                                    </p:anim>
                                    <p:animRot by="21600000">
                                      <p:cBhvr>
                                        <p:cTn id="18" dur="1000" fill="hold">
                                          <p:stCondLst>
                                            <p:cond delay="0"/>
                                          </p:stCondLst>
                                        </p:cTn>
                                        <p:tgtEl>
                                          <p:spTgt spid="2"/>
                                        </p:tgtEl>
                                        <p:attrNameLst>
                                          <p:attrName>r</p:attrName>
                                        </p:attrNameLst>
                                      </p:cBhvr>
                                    </p:animRot>
                                  </p:childTnLst>
                                </p:cTn>
                              </p:par>
                            </p:childTnLst>
                          </p:cTn>
                        </p:par>
                        <p:par>
                          <p:cTn id="19" fill="hold">
                            <p:stCondLst>
                              <p:cond delay="1700"/>
                            </p:stCondLst>
                            <p:childTnLst>
                              <p:par>
                                <p:cTn id="20" presetID="22" presetClass="entr" presetSubtype="8"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par>
                          <p:cTn id="23" fill="hold">
                            <p:stCondLst>
                              <p:cond delay="2200"/>
                            </p:stCondLst>
                            <p:childTnLst>
                              <p:par>
                                <p:cTn id="24" presetID="31" presetClass="entr" presetSubtype="0"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 calcmode="lin" valueType="num">
                                      <p:cBhvr>
                                        <p:cTn id="28" dur="500" fill="hold"/>
                                        <p:tgtEl>
                                          <p:spTgt spid="18"/>
                                        </p:tgtEl>
                                        <p:attrNameLst>
                                          <p:attrName>style.rotation</p:attrName>
                                        </p:attrNameLst>
                                      </p:cBhvr>
                                      <p:tavLst>
                                        <p:tav tm="0">
                                          <p:val>
                                            <p:fltVal val="90"/>
                                          </p:val>
                                        </p:tav>
                                        <p:tav tm="100000">
                                          <p:val>
                                            <p:fltVal val="0"/>
                                          </p:val>
                                        </p:tav>
                                      </p:tavLst>
                                    </p:anim>
                                    <p:animEffect transition="in" filter="fade">
                                      <p:cBhvr>
                                        <p:cTn id="29" dur="500"/>
                                        <p:tgtEl>
                                          <p:spTgt spid="18"/>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 calcmode="lin" valueType="num">
                                      <p:cBhvr>
                                        <p:cTn id="34" dur="500" fill="hold"/>
                                        <p:tgtEl>
                                          <p:spTgt spid="19"/>
                                        </p:tgtEl>
                                        <p:attrNameLst>
                                          <p:attrName>style.rotation</p:attrName>
                                        </p:attrNameLst>
                                      </p:cBhvr>
                                      <p:tavLst>
                                        <p:tav tm="0">
                                          <p:val>
                                            <p:fltVal val="90"/>
                                          </p:val>
                                        </p:tav>
                                        <p:tav tm="100000">
                                          <p:val>
                                            <p:fltVal val="0"/>
                                          </p:val>
                                        </p:tav>
                                      </p:tavLst>
                                    </p:anim>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up)">
                                      <p:cBhvr>
                                        <p:cTn id="40" dur="500"/>
                                        <p:tgtEl>
                                          <p:spTgt spid="4"/>
                                        </p:tgtEl>
                                      </p:cBhvr>
                                    </p:animEffect>
                                  </p:childTnLst>
                                </p:cTn>
                              </p:par>
                              <p:par>
                                <p:cTn id="41" presetID="22" presetClass="entr" presetSubtype="1"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up)">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utoUpdateAnimBg="0"/>
      <p:bldP spid="18" grpId="0" autoUpdateAnimBg="0"/>
      <p:bldP spid="19"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3" name="组合 2"/>
          <p:cNvGrpSpPr/>
          <p:nvPr/>
        </p:nvGrpSpPr>
        <p:grpSpPr>
          <a:xfrm>
            <a:off x="2353665" y="7700"/>
            <a:ext cx="2982822" cy="5109091"/>
            <a:chOff x="2353665" y="7700"/>
            <a:chExt cx="2982822" cy="5109091"/>
          </a:xfrm>
        </p:grpSpPr>
        <p:sp>
          <p:nvSpPr>
            <p:cNvPr id="2" name="矩形 1"/>
            <p:cNvSpPr/>
            <p:nvPr/>
          </p:nvSpPr>
          <p:spPr>
            <a:xfrm>
              <a:off x="3370996" y="2673245"/>
              <a:ext cx="1965491" cy="1200329"/>
            </a:xfrm>
            <a:prstGeom prst="rect">
              <a:avLst/>
            </a:prstGeom>
          </p:spPr>
          <p:txBody>
            <a:bodyPr wrap="square">
              <a:spAutoFit/>
            </a:bodyPr>
            <a:lstStyle/>
            <a:p>
              <a:r>
                <a:rPr lang="en-US" altLang="zh-CN" sz="7200" dirty="0">
                  <a:solidFill>
                    <a:schemeClr val="accent2"/>
                  </a:solidFill>
                  <a:latin typeface="Adobe Arabic" panose="02040503050201020203" pitchFamily="18" charset="-78"/>
                  <a:ea typeface="微软雅黑" panose="020B0503020204020204" pitchFamily="34" charset="-122"/>
                  <a:cs typeface="Adobe Arabic" panose="02040503050201020203" pitchFamily="18" charset="-78"/>
                </a:rPr>
                <a:t>art </a:t>
              </a:r>
              <a:r>
                <a:rPr lang="en-US" altLang="zh-CN" sz="7200" b="1" dirty="0">
                  <a:solidFill>
                    <a:schemeClr val="accent2"/>
                  </a:solidFill>
                  <a:latin typeface="Adobe Arabic" panose="02040503050201020203" pitchFamily="18" charset="-78"/>
                  <a:ea typeface="微软雅黑" panose="020B0503020204020204" pitchFamily="34" charset="-122"/>
                  <a:cs typeface="Adobe Arabic" panose="02040503050201020203" pitchFamily="18" charset="-78"/>
                </a:rPr>
                <a:t>01</a:t>
              </a:r>
              <a:endParaRPr lang="zh-CN" altLang="en-US" sz="7200" b="1" dirty="0">
                <a:solidFill>
                  <a:schemeClr val="accent2"/>
                </a:solidFill>
                <a:latin typeface="Adobe Arabic" panose="02040503050201020203" pitchFamily="18" charset="-78"/>
                <a:ea typeface="微软雅黑" panose="020B0503020204020204" pitchFamily="34" charset="-122"/>
                <a:cs typeface="Adobe Arabic" panose="02040503050201020203" pitchFamily="18" charset="-78"/>
              </a:endParaRPr>
            </a:p>
          </p:txBody>
        </p:sp>
        <p:sp>
          <p:nvSpPr>
            <p:cNvPr id="16" name="矩形 15"/>
            <p:cNvSpPr/>
            <p:nvPr/>
          </p:nvSpPr>
          <p:spPr>
            <a:xfrm>
              <a:off x="2353665" y="7700"/>
              <a:ext cx="1931939" cy="5109091"/>
            </a:xfrm>
            <a:prstGeom prst="rect">
              <a:avLst/>
            </a:prstGeom>
          </p:spPr>
          <p:txBody>
            <a:bodyPr wrap="none">
              <a:spAutoFit/>
            </a:bodyPr>
            <a:lstStyle/>
            <a:p>
              <a:r>
                <a:rPr lang="en-US" altLang="zh-CN" sz="32600" dirty="0">
                  <a:solidFill>
                    <a:schemeClr val="accent2"/>
                  </a:solidFill>
                  <a:latin typeface="Adobe Arabic" panose="02040503050201020203" pitchFamily="18" charset="-78"/>
                  <a:ea typeface="微软雅黑" panose="020B0503020204020204" pitchFamily="34" charset="-122"/>
                  <a:cs typeface="Adobe Arabic" panose="02040503050201020203" pitchFamily="18" charset="-78"/>
                </a:rPr>
                <a:t>P</a:t>
              </a:r>
              <a:endParaRPr lang="zh-CN" altLang="en-US" sz="32600" dirty="0">
                <a:latin typeface="Adobe Arabic" panose="02040503050201020203" pitchFamily="18" charset="-78"/>
                <a:cs typeface="Adobe Arabic" panose="02040503050201020203" pitchFamily="18" charset="-78"/>
              </a:endParaRPr>
            </a:p>
          </p:txBody>
        </p:sp>
      </p:grpSp>
      <p:sp>
        <p:nvSpPr>
          <p:cNvPr id="18" name="矩形 17"/>
          <p:cNvSpPr/>
          <p:nvPr/>
        </p:nvSpPr>
        <p:spPr>
          <a:xfrm>
            <a:off x="5251315" y="2929910"/>
            <a:ext cx="1521570" cy="646331"/>
          </a:xfrm>
          <a:prstGeom prst="rect">
            <a:avLst/>
          </a:prstGeom>
        </p:spPr>
        <p:txBody>
          <a:bodyPr wrap="none">
            <a:spAutoFit/>
          </a:bodyPr>
          <a:lstStyle/>
          <a:p>
            <a:r>
              <a:rPr lang="zh-CN" altLang="en-US" sz="3600" b="1" dirty="0">
                <a:solidFill>
                  <a:schemeClr val="accent2"/>
                </a:solidFill>
                <a:latin typeface="微软雅黑" panose="020B0503020204020204" pitchFamily="34" charset="-122"/>
                <a:ea typeface="微软雅黑" panose="020B0503020204020204" pitchFamily="34" charset="-122"/>
              </a:rPr>
              <a:t>绪   论</a:t>
            </a:r>
            <a:endParaRPr lang="zh-CN" altLang="en-US" sz="3600" b="1" dirty="0">
              <a:solidFill>
                <a:schemeClr val="accent2"/>
              </a:solidFill>
              <a:latin typeface="微软雅黑" panose="020B0503020204020204" pitchFamily="34" charset="-122"/>
              <a:ea typeface="微软雅黑" panose="020B0503020204020204" pitchFamily="34" charset="-122"/>
            </a:endParaRPr>
          </a:p>
        </p:txBody>
      </p:sp>
      <p:pic>
        <p:nvPicPr>
          <p:cNvPr id="19" name="组合 1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459" y="2306472"/>
            <a:ext cx="1333874" cy="48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39"/>
          <p:cNvSpPr>
            <a:spLocks noChangeAspect="1" noChangeArrowheads="1"/>
          </p:cNvSpPr>
          <p:nvPr/>
        </p:nvSpPr>
        <p:spPr bwMode="auto">
          <a:xfrm>
            <a:off x="2848075" y="3784666"/>
            <a:ext cx="129727" cy="119016"/>
          </a:xfrm>
          <a:prstGeom prst="ellipse">
            <a:avLst/>
          </a:prstGeom>
          <a:solidFill>
            <a:schemeClr val="bg1"/>
          </a:solidFill>
          <a:ln w="28575">
            <a:solidFill>
              <a:schemeClr val="accent2"/>
            </a:solidFill>
            <a:round/>
          </a:ln>
        </p:spPr>
        <p:txBody>
          <a:bodyPr/>
          <a:lstStyle/>
          <a:p>
            <a:endParaRPr lang="zh-CN" altLang="en-US" sz="1100">
              <a:solidFill>
                <a:schemeClr val="accent2"/>
              </a:solidFill>
            </a:endParaRPr>
          </a:p>
        </p:txBody>
      </p:sp>
      <p:sp>
        <p:nvSpPr>
          <p:cNvPr id="23" name="TextBox 83"/>
          <p:cNvSpPr txBox="1">
            <a:spLocks noChangeArrowheads="1"/>
          </p:cNvSpPr>
          <p:nvPr/>
        </p:nvSpPr>
        <p:spPr bwMode="auto">
          <a:xfrm>
            <a:off x="2959950" y="3711355"/>
            <a:ext cx="166664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100" dirty="0">
                <a:solidFill>
                  <a:schemeClr val="accent2"/>
                </a:solidFill>
                <a:latin typeface="微软雅黑" panose="020B0503020204020204" pitchFamily="34" charset="-122"/>
                <a:ea typeface="微软雅黑" panose="020B0503020204020204" pitchFamily="34" charset="-122"/>
              </a:rPr>
              <a:t>选题背景</a:t>
            </a:r>
            <a:endParaRPr lang="zh-CN" altLang="en-US" sz="1100" dirty="0">
              <a:solidFill>
                <a:schemeClr val="accent2"/>
              </a:solidFill>
              <a:latin typeface="微软雅黑" panose="020B0503020204020204" pitchFamily="34" charset="-122"/>
              <a:ea typeface="微软雅黑" panose="020B0503020204020204" pitchFamily="34" charset="-122"/>
            </a:endParaRPr>
          </a:p>
        </p:txBody>
      </p:sp>
      <p:sp>
        <p:nvSpPr>
          <p:cNvPr id="26" name="TextBox 88"/>
          <p:cNvSpPr txBox="1">
            <a:spLocks noChangeArrowheads="1"/>
          </p:cNvSpPr>
          <p:nvPr/>
        </p:nvSpPr>
        <p:spPr bwMode="auto">
          <a:xfrm>
            <a:off x="5641209" y="3711355"/>
            <a:ext cx="199827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100">
                <a:solidFill>
                  <a:schemeClr val="accent2"/>
                </a:solidFill>
                <a:latin typeface="微软雅黑" panose="020B0503020204020204" pitchFamily="34" charset="-122"/>
                <a:ea typeface="微软雅黑" panose="020B0503020204020204" pitchFamily="34" charset="-122"/>
              </a:rPr>
              <a:t>研究意义</a:t>
            </a:r>
            <a:endParaRPr lang="zh-CN" altLang="en-US" sz="1100">
              <a:solidFill>
                <a:schemeClr val="accent2"/>
              </a:solidFill>
              <a:latin typeface="微软雅黑" panose="020B0503020204020204" pitchFamily="34" charset="-122"/>
              <a:ea typeface="微软雅黑" panose="020B0503020204020204" pitchFamily="34" charset="-122"/>
            </a:endParaRPr>
          </a:p>
        </p:txBody>
      </p:sp>
      <p:sp>
        <p:nvSpPr>
          <p:cNvPr id="27" name="Oval 40"/>
          <p:cNvSpPr>
            <a:spLocks noChangeAspect="1" noChangeArrowheads="1"/>
          </p:cNvSpPr>
          <p:nvPr/>
        </p:nvSpPr>
        <p:spPr bwMode="auto">
          <a:xfrm>
            <a:off x="5511482" y="3754558"/>
            <a:ext cx="129727" cy="119016"/>
          </a:xfrm>
          <a:prstGeom prst="ellipse">
            <a:avLst/>
          </a:prstGeom>
          <a:solidFill>
            <a:schemeClr val="bg1"/>
          </a:solidFill>
          <a:ln w="28575">
            <a:solidFill>
              <a:schemeClr val="accent2"/>
            </a:solidFill>
            <a:round/>
          </a:ln>
        </p:spPr>
        <p:txBody>
          <a:bodyPr/>
          <a:lstStyle/>
          <a:p>
            <a:endParaRPr lang="zh-CN" altLang="en-US" sz="1100">
              <a:solidFill>
                <a:schemeClr val="accent2"/>
              </a:solidFill>
            </a:endParaRPr>
          </a:p>
        </p:txBody>
      </p:sp>
      <p:sp>
        <p:nvSpPr>
          <p:cNvPr id="28" name="Oval 40"/>
          <p:cNvSpPr>
            <a:spLocks noChangeAspect="1" noChangeArrowheads="1"/>
          </p:cNvSpPr>
          <p:nvPr/>
        </p:nvSpPr>
        <p:spPr bwMode="auto">
          <a:xfrm>
            <a:off x="2848075" y="4030072"/>
            <a:ext cx="129727" cy="119016"/>
          </a:xfrm>
          <a:prstGeom prst="ellipse">
            <a:avLst/>
          </a:prstGeom>
          <a:solidFill>
            <a:schemeClr val="bg1"/>
          </a:solidFill>
          <a:ln w="28575">
            <a:solidFill>
              <a:schemeClr val="accent2"/>
            </a:solidFill>
            <a:round/>
          </a:ln>
        </p:spPr>
        <p:txBody>
          <a:bodyPr/>
          <a:lstStyle/>
          <a:p>
            <a:endParaRPr lang="zh-CN" altLang="en-US" sz="1100">
              <a:solidFill>
                <a:schemeClr val="accent2"/>
              </a:solidFill>
            </a:endParaRPr>
          </a:p>
        </p:txBody>
      </p:sp>
      <p:sp>
        <p:nvSpPr>
          <p:cNvPr id="32" name="Oval 41"/>
          <p:cNvSpPr>
            <a:spLocks noChangeAspect="1" noChangeArrowheads="1"/>
          </p:cNvSpPr>
          <p:nvPr/>
        </p:nvSpPr>
        <p:spPr bwMode="auto">
          <a:xfrm>
            <a:off x="5517459" y="4022906"/>
            <a:ext cx="129727" cy="117825"/>
          </a:xfrm>
          <a:prstGeom prst="ellipse">
            <a:avLst/>
          </a:prstGeom>
          <a:solidFill>
            <a:schemeClr val="bg1"/>
          </a:solidFill>
          <a:ln w="28575">
            <a:solidFill>
              <a:schemeClr val="accent2"/>
            </a:solidFill>
            <a:round/>
          </a:ln>
        </p:spPr>
        <p:txBody>
          <a:bodyPr/>
          <a:lstStyle/>
          <a:p>
            <a:endParaRPr lang="zh-CN" altLang="en-US" sz="1100">
              <a:solidFill>
                <a:schemeClr val="accent2"/>
              </a:solidFill>
            </a:endParaRPr>
          </a:p>
        </p:txBody>
      </p:sp>
      <p:sp>
        <p:nvSpPr>
          <p:cNvPr id="36" name="TextBox 84"/>
          <p:cNvSpPr txBox="1">
            <a:spLocks noChangeArrowheads="1"/>
          </p:cNvSpPr>
          <p:nvPr/>
        </p:nvSpPr>
        <p:spPr bwMode="auto">
          <a:xfrm>
            <a:off x="2959950" y="3956761"/>
            <a:ext cx="166664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100" dirty="0">
                <a:solidFill>
                  <a:schemeClr val="accent2"/>
                </a:solidFill>
                <a:latin typeface="微软雅黑" panose="020B0503020204020204" pitchFamily="34" charset="-122"/>
                <a:ea typeface="微软雅黑" panose="020B0503020204020204" pitchFamily="34" charset="-122"/>
              </a:rPr>
              <a:t>国外相关研究状况</a:t>
            </a:r>
            <a:endParaRPr lang="zh-CN" altLang="en-US" sz="1100" dirty="0">
              <a:solidFill>
                <a:schemeClr val="accent2"/>
              </a:solidFill>
              <a:latin typeface="微软雅黑" panose="020B0503020204020204" pitchFamily="34" charset="-122"/>
              <a:ea typeface="微软雅黑" panose="020B0503020204020204" pitchFamily="34" charset="-122"/>
            </a:endParaRPr>
          </a:p>
        </p:txBody>
      </p:sp>
      <p:sp>
        <p:nvSpPr>
          <p:cNvPr id="37" name="TextBox 85"/>
          <p:cNvSpPr txBox="1">
            <a:spLocks noChangeArrowheads="1"/>
          </p:cNvSpPr>
          <p:nvPr/>
        </p:nvSpPr>
        <p:spPr bwMode="auto">
          <a:xfrm>
            <a:off x="5629334" y="3949594"/>
            <a:ext cx="166664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100" dirty="0">
                <a:solidFill>
                  <a:schemeClr val="accent2"/>
                </a:solidFill>
                <a:latin typeface="微软雅黑" panose="020B0503020204020204" pitchFamily="34" charset="-122"/>
                <a:ea typeface="微软雅黑" panose="020B0503020204020204" pitchFamily="34" charset="-122"/>
              </a:rPr>
              <a:t>国内研究状况</a:t>
            </a:r>
            <a:endParaRPr lang="zh-CN" altLang="en-US" sz="1100"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 calcmode="lin" valueType="num">
                                      <p:cBhvr>
                                        <p:cTn id="9" dur="500" fill="hold"/>
                                        <p:tgtEl>
                                          <p:spTgt spid="19"/>
                                        </p:tgtEl>
                                        <p:attrNameLst>
                                          <p:attrName>style.rotation</p:attrName>
                                        </p:attrNameLst>
                                      </p:cBhvr>
                                      <p:tavLst>
                                        <p:tav tm="0">
                                          <p:val>
                                            <p:fltVal val="90"/>
                                          </p:val>
                                        </p:tav>
                                        <p:tav tm="100000">
                                          <p:val>
                                            <p:fltVal val="0"/>
                                          </p:val>
                                        </p:tav>
                                      </p:tavLst>
                                    </p:anim>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p:tgtEl>
                                          <p:spTgt spid="18"/>
                                        </p:tgtEl>
                                        <p:attrNameLst>
                                          <p:attrName>ppt_y</p:attrName>
                                        </p:attrNameLst>
                                      </p:cBhvr>
                                      <p:tavLst>
                                        <p:tav tm="0">
                                          <p:val>
                                            <p:strVal val="#ppt_y+#ppt_h*1.125000"/>
                                          </p:val>
                                        </p:tav>
                                        <p:tav tm="100000">
                                          <p:val>
                                            <p:strVal val="#ppt_y"/>
                                          </p:val>
                                        </p:tav>
                                      </p:tavLst>
                                    </p:anim>
                                    <p:animEffect transition="in" filter="wipe(up)">
                                      <p:cBhvr>
                                        <p:cTn id="23" dur="500"/>
                                        <p:tgtEl>
                                          <p:spTgt spid="18"/>
                                        </p:tgtEl>
                                      </p:cBhvr>
                                    </p:animEffect>
                                  </p:childTnLst>
                                </p:cTn>
                              </p:par>
                            </p:childTnLst>
                          </p:cTn>
                        </p:par>
                        <p:par>
                          <p:cTn id="24" fill="hold">
                            <p:stCondLst>
                              <p:cond delay="500"/>
                            </p:stCondLst>
                            <p:childTnLst>
                              <p:par>
                                <p:cTn id="25" presetID="2" presetClass="entr" presetSubtype="12"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par>
                                <p:cTn id="33" presetID="22" presetClass="entr" presetSubtype="8" fill="hold" grpId="0" nodeType="withEffect">
                                  <p:stCondLst>
                                    <p:cond delay="30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par>
                                <p:cTn id="36" presetID="2" presetClass="entr" presetSubtype="12" fill="hold" grpId="0" nodeType="withEffect">
                                  <p:stCondLst>
                                    <p:cond delay="10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500" fill="hold"/>
                                        <p:tgtEl>
                                          <p:spTgt spid="27"/>
                                        </p:tgtEl>
                                        <p:attrNameLst>
                                          <p:attrName>ppt_x</p:attrName>
                                        </p:attrNameLst>
                                      </p:cBhvr>
                                      <p:tavLst>
                                        <p:tav tm="0">
                                          <p:val>
                                            <p:strVal val="0-#ppt_w/2"/>
                                          </p:val>
                                        </p:tav>
                                        <p:tav tm="100000">
                                          <p:val>
                                            <p:strVal val="#ppt_x"/>
                                          </p:val>
                                        </p:tav>
                                      </p:tavLst>
                                    </p:anim>
                                    <p:anim calcmode="lin" valueType="num">
                                      <p:cBhvr additive="base">
                                        <p:cTn id="39" dur="500" fill="hold"/>
                                        <p:tgtEl>
                                          <p:spTgt spid="27"/>
                                        </p:tgtEl>
                                        <p:attrNameLst>
                                          <p:attrName>ppt_y</p:attrName>
                                        </p:attrNameLst>
                                      </p:cBhvr>
                                      <p:tavLst>
                                        <p:tav tm="0">
                                          <p:val>
                                            <p:strVal val="1+#ppt_h/2"/>
                                          </p:val>
                                        </p:tav>
                                        <p:tav tm="100000">
                                          <p:val>
                                            <p:strVal val="#ppt_y"/>
                                          </p:val>
                                        </p:tav>
                                      </p:tavLst>
                                    </p:anim>
                                  </p:childTnLst>
                                </p:cTn>
                              </p:par>
                              <p:par>
                                <p:cTn id="40" presetID="2" presetClass="entr" presetSubtype="12" fill="hold" grpId="0" nodeType="withEffect">
                                  <p:stCondLst>
                                    <p:cond delay="100"/>
                                  </p:stCondLst>
                                  <p:childTnLst>
                                    <p:set>
                                      <p:cBhvr>
                                        <p:cTn id="41" dur="1" fill="hold">
                                          <p:stCondLst>
                                            <p:cond delay="0"/>
                                          </p:stCondLst>
                                        </p:cTn>
                                        <p:tgtEl>
                                          <p:spTgt spid="28"/>
                                        </p:tgtEl>
                                        <p:attrNameLst>
                                          <p:attrName>style.visibility</p:attrName>
                                        </p:attrNameLst>
                                      </p:cBhvr>
                                      <p:to>
                                        <p:strVal val="visible"/>
                                      </p:to>
                                    </p:set>
                                    <p:anim calcmode="lin" valueType="num">
                                      <p:cBhvr additive="base">
                                        <p:cTn id="42" dur="500" fill="hold"/>
                                        <p:tgtEl>
                                          <p:spTgt spid="28"/>
                                        </p:tgtEl>
                                        <p:attrNameLst>
                                          <p:attrName>ppt_x</p:attrName>
                                        </p:attrNameLst>
                                      </p:cBhvr>
                                      <p:tavLst>
                                        <p:tav tm="0">
                                          <p:val>
                                            <p:strVal val="0-#ppt_w/2"/>
                                          </p:val>
                                        </p:tav>
                                        <p:tav tm="100000">
                                          <p:val>
                                            <p:strVal val="#ppt_x"/>
                                          </p:val>
                                        </p:tav>
                                      </p:tavLst>
                                    </p:anim>
                                    <p:anim calcmode="lin" valueType="num">
                                      <p:cBhvr additive="base">
                                        <p:cTn id="43" dur="500" fill="hold"/>
                                        <p:tgtEl>
                                          <p:spTgt spid="28"/>
                                        </p:tgtEl>
                                        <p:attrNameLst>
                                          <p:attrName>ppt_y</p:attrName>
                                        </p:attrNameLst>
                                      </p:cBhvr>
                                      <p:tavLst>
                                        <p:tav tm="0">
                                          <p:val>
                                            <p:strVal val="1+#ppt_h/2"/>
                                          </p:val>
                                        </p:tav>
                                        <p:tav tm="100000">
                                          <p:val>
                                            <p:strVal val="#ppt_y"/>
                                          </p:val>
                                        </p:tav>
                                      </p:tavLst>
                                    </p:anim>
                                  </p:childTnLst>
                                </p:cTn>
                              </p:par>
                              <p:par>
                                <p:cTn id="44" presetID="2" presetClass="entr" presetSubtype="12" fill="hold" grpId="0" nodeType="withEffect">
                                  <p:stCondLst>
                                    <p:cond delay="200"/>
                                  </p:stCondLst>
                                  <p:childTnLst>
                                    <p:set>
                                      <p:cBhvr>
                                        <p:cTn id="45" dur="1" fill="hold">
                                          <p:stCondLst>
                                            <p:cond delay="0"/>
                                          </p:stCondLst>
                                        </p:cTn>
                                        <p:tgtEl>
                                          <p:spTgt spid="32"/>
                                        </p:tgtEl>
                                        <p:attrNameLst>
                                          <p:attrName>style.visibility</p:attrName>
                                        </p:attrNameLst>
                                      </p:cBhvr>
                                      <p:to>
                                        <p:strVal val="visible"/>
                                      </p:to>
                                    </p:set>
                                    <p:anim calcmode="lin" valueType="num">
                                      <p:cBhvr additive="base">
                                        <p:cTn id="46" dur="500" fill="hold"/>
                                        <p:tgtEl>
                                          <p:spTgt spid="32"/>
                                        </p:tgtEl>
                                        <p:attrNameLst>
                                          <p:attrName>ppt_x</p:attrName>
                                        </p:attrNameLst>
                                      </p:cBhvr>
                                      <p:tavLst>
                                        <p:tav tm="0">
                                          <p:val>
                                            <p:strVal val="0-#ppt_w/2"/>
                                          </p:val>
                                        </p:tav>
                                        <p:tav tm="100000">
                                          <p:val>
                                            <p:strVal val="#ppt_x"/>
                                          </p:val>
                                        </p:tav>
                                      </p:tavLst>
                                    </p:anim>
                                    <p:anim calcmode="lin" valueType="num">
                                      <p:cBhvr additive="base">
                                        <p:cTn id="47" dur="500" fill="hold"/>
                                        <p:tgtEl>
                                          <p:spTgt spid="32"/>
                                        </p:tgtEl>
                                        <p:attrNameLst>
                                          <p:attrName>ppt_y</p:attrName>
                                        </p:attrNameLst>
                                      </p:cBhvr>
                                      <p:tavLst>
                                        <p:tav tm="0">
                                          <p:val>
                                            <p:strVal val="1+#ppt_h/2"/>
                                          </p:val>
                                        </p:tav>
                                        <p:tav tm="100000">
                                          <p:val>
                                            <p:strVal val="#ppt_y"/>
                                          </p:val>
                                        </p:tav>
                                      </p:tavLst>
                                    </p:anim>
                                  </p:childTnLst>
                                </p:cTn>
                              </p:par>
                              <p:par>
                                <p:cTn id="48" presetID="22" presetClass="entr" presetSubtype="8" fill="hold" grpId="0" nodeType="withEffect">
                                  <p:stCondLst>
                                    <p:cond delay="100"/>
                                  </p:stCondLst>
                                  <p:childTnLst>
                                    <p:set>
                                      <p:cBhvr>
                                        <p:cTn id="49" dur="1" fill="hold">
                                          <p:stCondLst>
                                            <p:cond delay="0"/>
                                          </p:stCondLst>
                                        </p:cTn>
                                        <p:tgtEl>
                                          <p:spTgt spid="36"/>
                                        </p:tgtEl>
                                        <p:attrNameLst>
                                          <p:attrName>style.visibility</p:attrName>
                                        </p:attrNameLst>
                                      </p:cBhvr>
                                      <p:to>
                                        <p:strVal val="visible"/>
                                      </p:to>
                                    </p:set>
                                    <p:animEffect transition="in" filter="wipe(left)">
                                      <p:cBhvr>
                                        <p:cTn id="50" dur="500"/>
                                        <p:tgtEl>
                                          <p:spTgt spid="36"/>
                                        </p:tgtEl>
                                      </p:cBhvr>
                                    </p:animEffect>
                                  </p:childTnLst>
                                </p:cTn>
                              </p:par>
                              <p:par>
                                <p:cTn id="51" presetID="22" presetClass="entr" presetSubtype="8" fill="hold" grpId="0" nodeType="withEffect">
                                  <p:stCondLst>
                                    <p:cond delay="200"/>
                                  </p:stCondLst>
                                  <p:childTnLst>
                                    <p:set>
                                      <p:cBhvr>
                                        <p:cTn id="52" dur="1" fill="hold">
                                          <p:stCondLst>
                                            <p:cond delay="0"/>
                                          </p:stCondLst>
                                        </p:cTn>
                                        <p:tgtEl>
                                          <p:spTgt spid="37"/>
                                        </p:tgtEl>
                                        <p:attrNameLst>
                                          <p:attrName>style.visibility</p:attrName>
                                        </p:attrNameLst>
                                      </p:cBhvr>
                                      <p:to>
                                        <p:strVal val="visible"/>
                                      </p:to>
                                    </p:set>
                                    <p:animEffect transition="in" filter="wipe(left)">
                                      <p:cBhvr>
                                        <p:cTn id="5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autoUpdateAnimBg="0"/>
      <p:bldP spid="23" grpId="0" autoUpdateAnimBg="0"/>
      <p:bldP spid="26" grpId="0" autoUpdateAnimBg="0"/>
      <p:bldP spid="27" grpId="0" animBg="1" autoUpdateAnimBg="0"/>
      <p:bldP spid="28" grpId="0" animBg="1" autoUpdateAnimBg="0"/>
      <p:bldP spid="32" grpId="0" animBg="1" autoUpdateAnimBg="0"/>
      <p:bldP spid="36" grpId="0" autoUpdateAnimBg="0"/>
      <p:bldP spid="37"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94772" y="139059"/>
            <a:ext cx="1723549" cy="461665"/>
          </a:xfrm>
          <a:prstGeom prst="rect">
            <a:avLst/>
          </a:prstGeom>
        </p:spPr>
        <p:txBody>
          <a:bodyPr wrap="none">
            <a:spAutoFit/>
          </a:bodyPr>
          <a:lstStyle/>
          <a:p>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选题的背景</a:t>
            </a:r>
            <a:endPar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209483" y="246619"/>
            <a:ext cx="264319" cy="277967"/>
            <a:chOff x="7687634" y="482963"/>
            <a:chExt cx="264319" cy="277967"/>
          </a:xfrm>
        </p:grpSpPr>
        <p:sp>
          <p:nvSpPr>
            <p:cNvPr id="13" name="矩形 12"/>
            <p:cNvSpPr/>
            <p:nvPr/>
          </p:nvSpPr>
          <p:spPr>
            <a:xfrm>
              <a:off x="7687634" y="482963"/>
              <a:ext cx="231880" cy="23188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7714007" y="522984"/>
              <a:ext cx="237946" cy="23794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7"/>
          <p:cNvSpPr/>
          <p:nvPr/>
        </p:nvSpPr>
        <p:spPr>
          <a:xfrm>
            <a:off x="1332577" y="1056357"/>
            <a:ext cx="6440183" cy="2544973"/>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 name="矩形 3"/>
          <p:cNvSpPr/>
          <p:nvPr/>
        </p:nvSpPr>
        <p:spPr>
          <a:xfrm>
            <a:off x="1332577" y="3789949"/>
            <a:ext cx="6440183" cy="8556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332577" y="3345738"/>
            <a:ext cx="255591" cy="25559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7724632" y="220947"/>
            <a:ext cx="1419367" cy="385527"/>
            <a:chOff x="7724632" y="220947"/>
            <a:chExt cx="1419367" cy="385527"/>
          </a:xfrm>
        </p:grpSpPr>
        <p:sp>
          <p:nvSpPr>
            <p:cNvPr id="15" name="矩形 14"/>
            <p:cNvSpPr/>
            <p:nvPr/>
          </p:nvSpPr>
          <p:spPr>
            <a:xfrm>
              <a:off x="7724632" y="220947"/>
              <a:ext cx="1419367" cy="385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组合 1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4288" y="245628"/>
              <a:ext cx="924862" cy="3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矩形 16"/>
          <p:cNvSpPr/>
          <p:nvPr/>
        </p:nvSpPr>
        <p:spPr>
          <a:xfrm>
            <a:off x="1296480" y="3875518"/>
            <a:ext cx="6440183" cy="819455"/>
          </a:xfrm>
          <a:prstGeom prst="rect">
            <a:avLst/>
          </a:prstGeom>
        </p:spPr>
        <p:txBody>
          <a:bodyPr wrap="square">
            <a:spAutoFit/>
          </a:bodyPr>
          <a:lstStyle/>
          <a:p>
            <a:pPr>
              <a:lnSpc>
                <a:spcPct val="150000"/>
              </a:lnSpc>
            </a:pPr>
            <a:r>
              <a:rPr lang="zh-CN" altLang="en-US" sz="105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标题题数字标题数字标题数字等都可以通题数字标题标题题数字标题数字标题数字等都可以通题数字标题标题题数题数字标题标题题数字标题数标题数字等都可以通题数字标题标题题数字标题数字标题数字等都可以通题数字标题标题题数字标题数字。</a:t>
            </a:r>
            <a:endParaRPr lang="zh-CN" altLang="zh-CN" sz="105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1+#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up)">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4" grpId="0" animBg="1"/>
      <p:bldP spid="5"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94772" y="139059"/>
            <a:ext cx="1723549" cy="461665"/>
          </a:xfrm>
          <a:prstGeom prst="rect">
            <a:avLst/>
          </a:prstGeom>
        </p:spPr>
        <p:txBody>
          <a:bodyPr wrap="none">
            <a:spAutoFit/>
          </a:bodyPr>
          <a:lstStyle/>
          <a:p>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研究的意义</a:t>
            </a:r>
            <a:endPar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209483" y="246619"/>
            <a:ext cx="264319" cy="277967"/>
            <a:chOff x="7687634" y="482963"/>
            <a:chExt cx="264319" cy="277967"/>
          </a:xfrm>
        </p:grpSpPr>
        <p:sp>
          <p:nvSpPr>
            <p:cNvPr id="13" name="矩形 12"/>
            <p:cNvSpPr/>
            <p:nvPr/>
          </p:nvSpPr>
          <p:spPr>
            <a:xfrm>
              <a:off x="7687634" y="482963"/>
              <a:ext cx="231880" cy="23188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7714007" y="522984"/>
              <a:ext cx="237946" cy="23794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矩形 5"/>
          <p:cNvSpPr/>
          <p:nvPr/>
        </p:nvSpPr>
        <p:spPr>
          <a:xfrm>
            <a:off x="7724632" y="220947"/>
            <a:ext cx="1419367" cy="385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组合 16"/>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804288" y="245628"/>
            <a:ext cx="924862" cy="3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p:nvSpPr>
        <p:spPr>
          <a:xfrm>
            <a:off x="3034496" y="1250066"/>
            <a:ext cx="2711548" cy="3744893"/>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812125" y="1365813"/>
            <a:ext cx="2824745" cy="37776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856" y="906685"/>
            <a:ext cx="2933919" cy="3969592"/>
          </a:xfrm>
          <a:prstGeom prst="rect">
            <a:avLst/>
          </a:prstGeom>
        </p:spPr>
      </p:pic>
      <p:sp>
        <p:nvSpPr>
          <p:cNvPr id="8" name="矩形 7"/>
          <p:cNvSpPr/>
          <p:nvPr/>
        </p:nvSpPr>
        <p:spPr>
          <a:xfrm>
            <a:off x="3556322" y="2304747"/>
            <a:ext cx="1660967" cy="2400657"/>
          </a:xfrm>
          <a:prstGeom prst="rect">
            <a:avLst/>
          </a:prstGeom>
        </p:spPr>
        <p:txBody>
          <a:bodyPr wrap="square">
            <a:spAutoFit/>
          </a:bodyPr>
          <a:lstStyle/>
          <a:p>
            <a:pP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数字等标题数字等都可以通过点击和重新板中可以标题题数字标题数字标题数字等都可以通题数字数字等都可以通过点击和重新板中可以标题题数字等标题数字等都可以通过点击和重新板中可以标题题数字标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1" name="矩形 10"/>
          <p:cNvSpPr/>
          <p:nvPr/>
        </p:nvSpPr>
        <p:spPr>
          <a:xfrm>
            <a:off x="3624850" y="1626717"/>
            <a:ext cx="1533798" cy="707886"/>
          </a:xfrm>
          <a:prstGeom prst="rect">
            <a:avLst/>
          </a:prstGeom>
        </p:spPr>
        <p:txBody>
          <a:bodyPr wrap="square">
            <a:spAutoFit/>
          </a:bodyPr>
          <a:lstStyle/>
          <a:p>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rPr>
              <a:t>点击输入标题文字内容</a:t>
            </a:r>
            <a:endPar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4" name="矩形 13"/>
          <p:cNvSpPr/>
          <p:nvPr/>
        </p:nvSpPr>
        <p:spPr>
          <a:xfrm>
            <a:off x="6103269" y="1586236"/>
            <a:ext cx="2575470" cy="553998"/>
          </a:xfrm>
          <a:prstGeom prst="rect">
            <a:avLst/>
          </a:prstGeom>
        </p:spPr>
        <p:txBody>
          <a:bodyPr wrap="square">
            <a:spAutoFit/>
          </a:bodyPr>
          <a:lstStyle/>
          <a:p>
            <a:pP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标题数题数字等标题数字等都可以通过点击和重新板中可以标题题数数字等。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5" name="矩形 14"/>
          <p:cNvSpPr/>
          <p:nvPr/>
        </p:nvSpPr>
        <p:spPr>
          <a:xfrm>
            <a:off x="6109770" y="1413144"/>
            <a:ext cx="1441420" cy="307777"/>
          </a:xfrm>
          <a:prstGeom prst="rect">
            <a:avLst/>
          </a:prstGeom>
        </p:spPr>
        <p:txBody>
          <a:bodyPr wrap="none">
            <a:spAutoFit/>
          </a:bodyPr>
          <a:lstStyle/>
          <a:p>
            <a:r>
              <a:rPr lang="zh-CN" altLang="en-US" sz="1400" b="1" dirty="0">
                <a:solidFill>
                  <a:schemeClr val="tx1">
                    <a:lumMod val="95000"/>
                    <a:lumOff val="5000"/>
                  </a:schemeClr>
                </a:solidFill>
                <a:latin typeface="微软雅黑" panose="020B0503020204020204" pitchFamily="34" charset="-122"/>
                <a:ea typeface="微软雅黑" panose="020B0503020204020204" pitchFamily="34" charset="-122"/>
              </a:rPr>
              <a:t>技术发展的意义</a:t>
            </a:r>
            <a:endParaRPr lang="zh-CN" altLang="en-US" sz="14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6" name="矩形 15"/>
          <p:cNvSpPr/>
          <p:nvPr/>
        </p:nvSpPr>
        <p:spPr>
          <a:xfrm>
            <a:off x="6103269" y="2578215"/>
            <a:ext cx="2575470" cy="553998"/>
          </a:xfrm>
          <a:prstGeom prst="rect">
            <a:avLst/>
          </a:prstGeom>
        </p:spPr>
        <p:txBody>
          <a:bodyPr wrap="square">
            <a:spAutoFit/>
          </a:bodyPr>
          <a:lstStyle/>
          <a:p>
            <a:pP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标题数题数字等标题数字等都可以通过点击和重新板中可以标题题题数字等。</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7" name="矩形 16"/>
          <p:cNvSpPr/>
          <p:nvPr/>
        </p:nvSpPr>
        <p:spPr>
          <a:xfrm>
            <a:off x="6109770" y="2405123"/>
            <a:ext cx="1441420" cy="307777"/>
          </a:xfrm>
          <a:prstGeom prst="rect">
            <a:avLst/>
          </a:prstGeom>
        </p:spPr>
        <p:txBody>
          <a:bodyPr wrap="none">
            <a:spAutoFit/>
          </a:bodyPr>
          <a:lstStyle/>
          <a:p>
            <a:r>
              <a:rPr lang="zh-CN" altLang="en-US" sz="1400" b="1" dirty="0">
                <a:solidFill>
                  <a:schemeClr val="tx1">
                    <a:lumMod val="95000"/>
                    <a:lumOff val="5000"/>
                  </a:schemeClr>
                </a:solidFill>
                <a:latin typeface="微软雅黑" panose="020B0503020204020204" pitchFamily="34" charset="-122"/>
                <a:ea typeface="微软雅黑" panose="020B0503020204020204" pitchFamily="34" charset="-122"/>
              </a:rPr>
              <a:t>生产发展的意义</a:t>
            </a:r>
            <a:endParaRPr lang="zh-CN" altLang="en-US" sz="14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23417" y="3305305"/>
            <a:ext cx="2097060" cy="157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up)">
                                      <p:cBhvr>
                                        <p:cTn id="39" dur="500"/>
                                        <p:tgtEl>
                                          <p:spTgt spid="11"/>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up)">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1+#ppt_w/2"/>
                                          </p:val>
                                        </p:tav>
                                        <p:tav tm="100000">
                                          <p:val>
                                            <p:strVal val="#ppt_x"/>
                                          </p:val>
                                        </p:tav>
                                      </p:tavLst>
                                    </p:anim>
                                    <p:anim calcmode="lin" valueType="num">
                                      <p:cBhvr additive="base">
                                        <p:cTn id="48" dur="500" fill="hold"/>
                                        <p:tgtEl>
                                          <p:spTgt spid="14"/>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1+#ppt_w/2"/>
                                          </p:val>
                                        </p:tav>
                                        <p:tav tm="100000">
                                          <p:val>
                                            <p:strVal val="#ppt_x"/>
                                          </p:val>
                                        </p:tav>
                                      </p:tavLst>
                                    </p:anim>
                                    <p:anim calcmode="lin" valueType="num">
                                      <p:cBhvr additive="base">
                                        <p:cTn id="52" dur="500" fill="hold"/>
                                        <p:tgtEl>
                                          <p:spTgt spid="15"/>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1+#ppt_w/2"/>
                                          </p:val>
                                        </p:tav>
                                        <p:tav tm="100000">
                                          <p:val>
                                            <p:strVal val="#ppt_x"/>
                                          </p:val>
                                        </p:tav>
                                      </p:tavLst>
                                    </p:anim>
                                    <p:anim calcmode="lin" valueType="num">
                                      <p:cBhvr additive="base">
                                        <p:cTn id="56" dur="500" fill="hold"/>
                                        <p:tgtEl>
                                          <p:spTgt spid="16"/>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1+#ppt_w/2"/>
                                          </p:val>
                                        </p:tav>
                                        <p:tav tm="100000">
                                          <p:val>
                                            <p:strVal val="#ppt_x"/>
                                          </p:val>
                                        </p:tav>
                                      </p:tavLst>
                                    </p:anim>
                                    <p:anim calcmode="lin" valueType="num">
                                      <p:cBhvr additive="base">
                                        <p:cTn id="60" dur="500" fill="hold"/>
                                        <p:tgtEl>
                                          <p:spTgt spid="17"/>
                                        </p:tgtEl>
                                        <p:attrNameLst>
                                          <p:attrName>ppt_y</p:attrName>
                                        </p:attrNameLst>
                                      </p:cBhvr>
                                      <p:tavLst>
                                        <p:tav tm="0">
                                          <p:val>
                                            <p:strVal val="#ppt_y"/>
                                          </p:val>
                                        </p:tav>
                                        <p:tav tm="100000">
                                          <p:val>
                                            <p:strVal val="#ppt_y"/>
                                          </p:val>
                                        </p:tav>
                                      </p:tavLst>
                                    </p:anim>
                                  </p:childTnLst>
                                </p:cTn>
                              </p:par>
                            </p:childTnLst>
                          </p:cTn>
                        </p:par>
                        <p:par>
                          <p:cTn id="61" fill="hold">
                            <p:stCondLst>
                              <p:cond delay="500"/>
                            </p:stCondLst>
                            <p:childTnLst>
                              <p:par>
                                <p:cTn id="62" presetID="14" presetClass="entr" presetSubtype="10" fill="hold" nodeType="after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randombar(horizontal)">
                                      <p:cBhvr>
                                        <p:cTn id="64"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9" grpId="0" animBg="1"/>
      <p:bldP spid="10" grpId="0" animBg="1"/>
      <p:bldP spid="8" grpId="0"/>
      <p:bldP spid="11" grpId="0"/>
      <p:bldP spid="14"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94772" y="139059"/>
            <a:ext cx="2646878" cy="461665"/>
          </a:xfrm>
          <a:prstGeom prst="rect">
            <a:avLst/>
          </a:prstGeom>
        </p:spPr>
        <p:txBody>
          <a:bodyPr wrap="none">
            <a:spAutoFit/>
          </a:bodyPr>
          <a:lstStyle/>
          <a:p>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国外相关研究情况</a:t>
            </a:r>
            <a:endPar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209483" y="246619"/>
            <a:ext cx="264319" cy="277967"/>
            <a:chOff x="7687634" y="482963"/>
            <a:chExt cx="264319" cy="277967"/>
          </a:xfrm>
        </p:grpSpPr>
        <p:sp>
          <p:nvSpPr>
            <p:cNvPr id="13" name="矩形 12"/>
            <p:cNvSpPr/>
            <p:nvPr/>
          </p:nvSpPr>
          <p:spPr>
            <a:xfrm>
              <a:off x="7687634" y="482963"/>
              <a:ext cx="231880" cy="23188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7714007" y="522984"/>
              <a:ext cx="237946" cy="23794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5388080" y="181720"/>
            <a:ext cx="3169062" cy="4961779"/>
          </a:xfrm>
          <a:prstGeom prst="rect">
            <a:avLst/>
          </a:prstGeom>
        </p:spPr>
      </p:pic>
      <p:sp>
        <p:nvSpPr>
          <p:cNvPr id="35" name="矩形 34"/>
          <p:cNvSpPr/>
          <p:nvPr/>
        </p:nvSpPr>
        <p:spPr>
          <a:xfrm>
            <a:off x="7724632" y="220947"/>
            <a:ext cx="1419367" cy="385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6" name="组合 1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4288" y="245628"/>
            <a:ext cx="924862" cy="3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10"/>
          <p:cNvSpPr txBox="1">
            <a:spLocks noChangeArrowheads="1"/>
          </p:cNvSpPr>
          <p:nvPr/>
        </p:nvSpPr>
        <p:spPr bwMode="auto">
          <a:xfrm>
            <a:off x="814160" y="1478426"/>
            <a:ext cx="877163" cy="299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350" b="1">
                <a:solidFill>
                  <a:schemeClr val="tx1">
                    <a:lumMod val="95000"/>
                    <a:lumOff val="5000"/>
                  </a:schemeClr>
                </a:solidFill>
                <a:latin typeface="微软雅黑" panose="020B0503020204020204" pitchFamily="34" charset="-122"/>
                <a:ea typeface="微软雅黑" panose="020B0503020204020204" pitchFamily="34" charset="-122"/>
              </a:rPr>
              <a:t>先发优势</a:t>
            </a:r>
            <a:endParaRPr lang="zh-CN" altLang="en-US" sz="1350" b="1">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8" name="TextBox 11"/>
          <p:cNvSpPr txBox="1">
            <a:spLocks noChangeArrowheads="1"/>
          </p:cNvSpPr>
          <p:nvPr/>
        </p:nvSpPr>
        <p:spPr bwMode="auto">
          <a:xfrm>
            <a:off x="841535" y="1711697"/>
            <a:ext cx="4726743" cy="25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050" dirty="0">
                <a:solidFill>
                  <a:schemeClr val="tx1">
                    <a:lumMod val="95000"/>
                    <a:lumOff val="5000"/>
                  </a:schemeClr>
                </a:solidFill>
                <a:latin typeface="微软雅黑" panose="020B0503020204020204" pitchFamily="34" charset="-122"/>
                <a:ea typeface="微软雅黑" panose="020B0503020204020204" pitchFamily="34" charset="-122"/>
              </a:rPr>
              <a:t>这里可以输入相关的的文字内容这里可以输入相关的的文字内容这里可以。</a:t>
            </a:r>
            <a:endParaRPr lang="zh-CN" altLang="en-US" sz="105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47" name="菱形 46"/>
          <p:cNvSpPr/>
          <p:nvPr/>
        </p:nvSpPr>
        <p:spPr>
          <a:xfrm>
            <a:off x="1707091" y="1554156"/>
            <a:ext cx="148493" cy="148493"/>
          </a:xfrm>
          <a:prstGeom prst="diamond">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TextBox 13"/>
          <p:cNvSpPr txBox="1">
            <a:spLocks noChangeArrowheads="1"/>
          </p:cNvSpPr>
          <p:nvPr/>
        </p:nvSpPr>
        <p:spPr bwMode="auto">
          <a:xfrm>
            <a:off x="829632" y="2216325"/>
            <a:ext cx="1223412" cy="299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350" b="1">
                <a:solidFill>
                  <a:schemeClr val="tx1">
                    <a:lumMod val="95000"/>
                    <a:lumOff val="5000"/>
                  </a:schemeClr>
                </a:solidFill>
                <a:latin typeface="微软雅黑" panose="020B0503020204020204" pitchFamily="34" charset="-122"/>
                <a:ea typeface="微软雅黑" panose="020B0503020204020204" pitchFamily="34" charset="-122"/>
              </a:rPr>
              <a:t>核心技术优势</a:t>
            </a:r>
            <a:endParaRPr lang="zh-CN" altLang="en-US" sz="1350" b="1">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56" name="TextBox 18"/>
          <p:cNvSpPr txBox="1">
            <a:spLocks noChangeArrowheads="1"/>
          </p:cNvSpPr>
          <p:nvPr/>
        </p:nvSpPr>
        <p:spPr bwMode="auto">
          <a:xfrm>
            <a:off x="841534" y="2441343"/>
            <a:ext cx="472674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050" dirty="0">
                <a:solidFill>
                  <a:schemeClr val="tx1">
                    <a:lumMod val="95000"/>
                    <a:lumOff val="5000"/>
                  </a:schemeClr>
                </a:solidFill>
                <a:latin typeface="微软雅黑" panose="020B0503020204020204" pitchFamily="34" charset="-122"/>
                <a:ea typeface="微软雅黑" panose="020B0503020204020204" pitchFamily="34" charset="-122"/>
              </a:rPr>
              <a:t>这里可以输入相关的的文字内容这里可以输入相关的的文字内容这里可以。</a:t>
            </a:r>
            <a:endParaRPr lang="zh-CN" altLang="en-US" sz="105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60" name="菱形 59"/>
          <p:cNvSpPr/>
          <p:nvPr/>
        </p:nvSpPr>
        <p:spPr>
          <a:xfrm>
            <a:off x="1990554" y="2289959"/>
            <a:ext cx="148493" cy="148493"/>
          </a:xfrm>
          <a:prstGeom prst="diamond">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TextBox 14"/>
          <p:cNvSpPr txBox="1">
            <a:spLocks noChangeArrowheads="1"/>
          </p:cNvSpPr>
          <p:nvPr/>
        </p:nvSpPr>
        <p:spPr bwMode="auto">
          <a:xfrm>
            <a:off x="829633" y="2886864"/>
            <a:ext cx="877163" cy="299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350" b="1">
                <a:solidFill>
                  <a:schemeClr val="tx1">
                    <a:lumMod val="95000"/>
                    <a:lumOff val="5000"/>
                  </a:schemeClr>
                </a:solidFill>
                <a:latin typeface="微软雅黑" panose="020B0503020204020204" pitchFamily="34" charset="-122"/>
                <a:ea typeface="微软雅黑" panose="020B0503020204020204" pitchFamily="34" charset="-122"/>
              </a:rPr>
              <a:t>政策优势</a:t>
            </a:r>
            <a:endParaRPr lang="zh-CN" altLang="en-US" sz="1350" b="1">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67" name="TextBox 19"/>
          <p:cNvSpPr txBox="1">
            <a:spLocks noChangeArrowheads="1"/>
          </p:cNvSpPr>
          <p:nvPr/>
        </p:nvSpPr>
        <p:spPr bwMode="auto">
          <a:xfrm>
            <a:off x="841534" y="3100692"/>
            <a:ext cx="472674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050" dirty="0">
                <a:solidFill>
                  <a:schemeClr val="tx1">
                    <a:lumMod val="95000"/>
                    <a:lumOff val="5000"/>
                  </a:schemeClr>
                </a:solidFill>
                <a:latin typeface="微软雅黑" panose="020B0503020204020204" pitchFamily="34" charset="-122"/>
                <a:ea typeface="微软雅黑" panose="020B0503020204020204" pitchFamily="34" charset="-122"/>
              </a:rPr>
              <a:t>这里可以输入相关的的文字内容这里可以输入相关的的文字内容这里可以。</a:t>
            </a:r>
            <a:endParaRPr lang="zh-CN" altLang="en-US" sz="105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70" name="菱形 69"/>
          <p:cNvSpPr/>
          <p:nvPr/>
        </p:nvSpPr>
        <p:spPr>
          <a:xfrm>
            <a:off x="1718553" y="2954224"/>
            <a:ext cx="148493" cy="148493"/>
          </a:xfrm>
          <a:prstGeom prst="diamond">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15"/>
          <p:cNvSpPr txBox="1">
            <a:spLocks noChangeArrowheads="1"/>
          </p:cNvSpPr>
          <p:nvPr/>
        </p:nvSpPr>
        <p:spPr bwMode="auto">
          <a:xfrm>
            <a:off x="834393" y="3553276"/>
            <a:ext cx="877163" cy="299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350" b="1">
                <a:solidFill>
                  <a:schemeClr val="tx1">
                    <a:lumMod val="95000"/>
                    <a:lumOff val="5000"/>
                  </a:schemeClr>
                </a:solidFill>
                <a:latin typeface="微软雅黑" panose="020B0503020204020204" pitchFamily="34" charset="-122"/>
                <a:ea typeface="微软雅黑" panose="020B0503020204020204" pitchFamily="34" charset="-122"/>
              </a:rPr>
              <a:t>人才优势</a:t>
            </a:r>
            <a:endParaRPr lang="zh-CN" altLang="en-US" sz="1350" b="1">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75" name="TextBox 20"/>
          <p:cNvSpPr txBox="1">
            <a:spLocks noChangeArrowheads="1"/>
          </p:cNvSpPr>
          <p:nvPr/>
        </p:nvSpPr>
        <p:spPr bwMode="auto">
          <a:xfrm>
            <a:off x="841534" y="3774800"/>
            <a:ext cx="4726744" cy="25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050" dirty="0">
                <a:solidFill>
                  <a:schemeClr val="tx1">
                    <a:lumMod val="95000"/>
                    <a:lumOff val="5000"/>
                  </a:schemeClr>
                </a:solidFill>
                <a:latin typeface="微软雅黑" panose="020B0503020204020204" pitchFamily="34" charset="-122"/>
                <a:ea typeface="微软雅黑" panose="020B0503020204020204" pitchFamily="34" charset="-122"/>
              </a:rPr>
              <a:t>这里可以输入相关的的文字内容这里可以输入相关的的文字内容这里可以。</a:t>
            </a:r>
            <a:endParaRPr lang="zh-CN" altLang="en-US" sz="105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77" name="菱形 76"/>
          <p:cNvSpPr/>
          <p:nvPr/>
        </p:nvSpPr>
        <p:spPr>
          <a:xfrm>
            <a:off x="1718552" y="3618433"/>
            <a:ext cx="148493" cy="148493"/>
          </a:xfrm>
          <a:prstGeom prst="diamond">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TextBox 16"/>
          <p:cNvSpPr txBox="1">
            <a:spLocks noChangeArrowheads="1"/>
          </p:cNvSpPr>
          <p:nvPr/>
        </p:nvSpPr>
        <p:spPr bwMode="auto">
          <a:xfrm>
            <a:off x="834393" y="4265548"/>
            <a:ext cx="1223412" cy="299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350" b="1">
                <a:solidFill>
                  <a:schemeClr val="tx1">
                    <a:lumMod val="95000"/>
                    <a:lumOff val="5000"/>
                  </a:schemeClr>
                </a:solidFill>
                <a:latin typeface="微软雅黑" panose="020B0503020204020204" pitchFamily="34" charset="-122"/>
                <a:ea typeface="微软雅黑" panose="020B0503020204020204" pitchFamily="34" charset="-122"/>
              </a:rPr>
              <a:t>产业配套优势</a:t>
            </a:r>
            <a:endParaRPr lang="zh-CN" altLang="en-US" sz="1350" b="1">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81" name="菱形 80"/>
          <p:cNvSpPr/>
          <p:nvPr/>
        </p:nvSpPr>
        <p:spPr>
          <a:xfrm>
            <a:off x="1992729" y="4329693"/>
            <a:ext cx="148493" cy="148493"/>
          </a:xfrm>
          <a:prstGeom prst="diamond">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TextBox 21"/>
          <p:cNvSpPr txBox="1">
            <a:spLocks noChangeArrowheads="1"/>
          </p:cNvSpPr>
          <p:nvPr/>
        </p:nvSpPr>
        <p:spPr bwMode="auto">
          <a:xfrm>
            <a:off x="841534" y="4478186"/>
            <a:ext cx="472674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050" dirty="0">
                <a:solidFill>
                  <a:schemeClr val="tx1">
                    <a:lumMod val="95000"/>
                    <a:lumOff val="5000"/>
                  </a:schemeClr>
                </a:solidFill>
                <a:latin typeface="微软雅黑" panose="020B0503020204020204" pitchFamily="34" charset="-122"/>
                <a:ea typeface="微软雅黑" panose="020B0503020204020204" pitchFamily="34" charset="-122"/>
              </a:rPr>
              <a:t>这里可以输入相关的的文字内容这里可以输入相关的的文字内容这里可以。</a:t>
            </a:r>
            <a:endParaRPr lang="zh-CN" altLang="en-US" sz="105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1+#ppt_w/2"/>
                                          </p:val>
                                        </p:tav>
                                        <p:tav tm="100000">
                                          <p:val>
                                            <p:strVal val="#ppt_x"/>
                                          </p:val>
                                        </p:tav>
                                      </p:tavLst>
                                    </p:anim>
                                    <p:anim calcmode="lin" valueType="num">
                                      <p:cBhvr additive="base">
                                        <p:cTn id="16" dur="500" fill="hold"/>
                                        <p:tgtEl>
                                          <p:spTgt spid="3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1+#ppt_w/2"/>
                                          </p:val>
                                        </p:tav>
                                        <p:tav tm="100000">
                                          <p:val>
                                            <p:strVal val="#ppt_x"/>
                                          </p:val>
                                        </p:tav>
                                      </p:tavLst>
                                    </p:anim>
                                    <p:anim calcmode="lin" valueType="num">
                                      <p:cBhvr additive="base">
                                        <p:cTn id="20" dur="500" fill="hold"/>
                                        <p:tgtEl>
                                          <p:spTgt spid="36"/>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31" presetClass="entr" presetSubtype="0" fill="hold" grpId="0" nodeType="after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p:cTn id="24" dur="400" fill="hold"/>
                                        <p:tgtEl>
                                          <p:spTgt spid="37"/>
                                        </p:tgtEl>
                                        <p:attrNameLst>
                                          <p:attrName>ppt_w</p:attrName>
                                        </p:attrNameLst>
                                      </p:cBhvr>
                                      <p:tavLst>
                                        <p:tav tm="0">
                                          <p:val>
                                            <p:fltVal val="0"/>
                                          </p:val>
                                        </p:tav>
                                        <p:tav tm="100000">
                                          <p:val>
                                            <p:strVal val="#ppt_w"/>
                                          </p:val>
                                        </p:tav>
                                      </p:tavLst>
                                    </p:anim>
                                    <p:anim calcmode="lin" valueType="num">
                                      <p:cBhvr>
                                        <p:cTn id="25" dur="400" fill="hold"/>
                                        <p:tgtEl>
                                          <p:spTgt spid="37"/>
                                        </p:tgtEl>
                                        <p:attrNameLst>
                                          <p:attrName>ppt_h</p:attrName>
                                        </p:attrNameLst>
                                      </p:cBhvr>
                                      <p:tavLst>
                                        <p:tav tm="0">
                                          <p:val>
                                            <p:fltVal val="0"/>
                                          </p:val>
                                        </p:tav>
                                        <p:tav tm="100000">
                                          <p:val>
                                            <p:strVal val="#ppt_h"/>
                                          </p:val>
                                        </p:tav>
                                      </p:tavLst>
                                    </p:anim>
                                    <p:anim calcmode="lin" valueType="num">
                                      <p:cBhvr>
                                        <p:cTn id="26" dur="400" fill="hold"/>
                                        <p:tgtEl>
                                          <p:spTgt spid="37"/>
                                        </p:tgtEl>
                                        <p:attrNameLst>
                                          <p:attrName>style.rotation</p:attrName>
                                        </p:attrNameLst>
                                      </p:cBhvr>
                                      <p:tavLst>
                                        <p:tav tm="0">
                                          <p:val>
                                            <p:fltVal val="90"/>
                                          </p:val>
                                        </p:tav>
                                        <p:tav tm="100000">
                                          <p:val>
                                            <p:fltVal val="0"/>
                                          </p:val>
                                        </p:tav>
                                      </p:tavLst>
                                    </p:anim>
                                    <p:animEffect transition="in" filter="fade">
                                      <p:cBhvr>
                                        <p:cTn id="27" dur="400"/>
                                        <p:tgtEl>
                                          <p:spTgt spid="37"/>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left)">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wipe(left)">
                                      <p:cBhvr>
                                        <p:cTn id="36" dur="500"/>
                                        <p:tgtEl>
                                          <p:spTgt spid="47"/>
                                        </p:tgtEl>
                                      </p:cBhvr>
                                    </p:animEffect>
                                  </p:childTnLst>
                                </p:cTn>
                              </p:par>
                            </p:childTnLst>
                          </p:cTn>
                        </p:par>
                        <p:par>
                          <p:cTn id="37" fill="hold">
                            <p:stCondLst>
                              <p:cond delay="500"/>
                            </p:stCondLst>
                            <p:childTnLst>
                              <p:par>
                                <p:cTn id="38" presetID="31" presetClass="entr" presetSubtype="0" fill="hold" grpId="0" nodeType="afterEffect">
                                  <p:stCondLst>
                                    <p:cond delay="0"/>
                                  </p:stCondLst>
                                  <p:childTnLst>
                                    <p:set>
                                      <p:cBhvr>
                                        <p:cTn id="39" dur="1" fill="hold">
                                          <p:stCondLst>
                                            <p:cond delay="0"/>
                                          </p:stCondLst>
                                        </p:cTn>
                                        <p:tgtEl>
                                          <p:spTgt spid="52"/>
                                        </p:tgtEl>
                                        <p:attrNameLst>
                                          <p:attrName>style.visibility</p:attrName>
                                        </p:attrNameLst>
                                      </p:cBhvr>
                                      <p:to>
                                        <p:strVal val="visible"/>
                                      </p:to>
                                    </p:set>
                                    <p:anim calcmode="lin" valueType="num">
                                      <p:cBhvr>
                                        <p:cTn id="40" dur="400" fill="hold"/>
                                        <p:tgtEl>
                                          <p:spTgt spid="52"/>
                                        </p:tgtEl>
                                        <p:attrNameLst>
                                          <p:attrName>ppt_w</p:attrName>
                                        </p:attrNameLst>
                                      </p:cBhvr>
                                      <p:tavLst>
                                        <p:tav tm="0">
                                          <p:val>
                                            <p:fltVal val="0"/>
                                          </p:val>
                                        </p:tav>
                                        <p:tav tm="100000">
                                          <p:val>
                                            <p:strVal val="#ppt_w"/>
                                          </p:val>
                                        </p:tav>
                                      </p:tavLst>
                                    </p:anim>
                                    <p:anim calcmode="lin" valueType="num">
                                      <p:cBhvr>
                                        <p:cTn id="41" dur="400" fill="hold"/>
                                        <p:tgtEl>
                                          <p:spTgt spid="52"/>
                                        </p:tgtEl>
                                        <p:attrNameLst>
                                          <p:attrName>ppt_h</p:attrName>
                                        </p:attrNameLst>
                                      </p:cBhvr>
                                      <p:tavLst>
                                        <p:tav tm="0">
                                          <p:val>
                                            <p:fltVal val="0"/>
                                          </p:val>
                                        </p:tav>
                                        <p:tav tm="100000">
                                          <p:val>
                                            <p:strVal val="#ppt_h"/>
                                          </p:val>
                                        </p:tav>
                                      </p:tavLst>
                                    </p:anim>
                                    <p:anim calcmode="lin" valueType="num">
                                      <p:cBhvr>
                                        <p:cTn id="42" dur="400" fill="hold"/>
                                        <p:tgtEl>
                                          <p:spTgt spid="52"/>
                                        </p:tgtEl>
                                        <p:attrNameLst>
                                          <p:attrName>style.rotation</p:attrName>
                                        </p:attrNameLst>
                                      </p:cBhvr>
                                      <p:tavLst>
                                        <p:tav tm="0">
                                          <p:val>
                                            <p:fltVal val="90"/>
                                          </p:val>
                                        </p:tav>
                                        <p:tav tm="100000">
                                          <p:val>
                                            <p:fltVal val="0"/>
                                          </p:val>
                                        </p:tav>
                                      </p:tavLst>
                                    </p:anim>
                                    <p:animEffect transition="in" filter="fade">
                                      <p:cBhvr>
                                        <p:cTn id="43" dur="400"/>
                                        <p:tgtEl>
                                          <p:spTgt spid="52"/>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wipe(left)">
                                      <p:cBhvr>
                                        <p:cTn id="47" dur="500"/>
                                        <p:tgtEl>
                                          <p:spTgt spid="56"/>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wipe(left)">
                                      <p:cBhvr>
                                        <p:cTn id="50" dur="500"/>
                                        <p:tgtEl>
                                          <p:spTgt spid="60"/>
                                        </p:tgtEl>
                                      </p:cBhvr>
                                    </p:animEffect>
                                  </p:childTnLst>
                                </p:cTn>
                              </p:par>
                            </p:childTnLst>
                          </p:cTn>
                        </p:par>
                        <p:par>
                          <p:cTn id="51" fill="hold">
                            <p:stCondLst>
                              <p:cond delay="1500"/>
                            </p:stCondLst>
                            <p:childTnLst>
                              <p:par>
                                <p:cTn id="52" presetID="31" presetClass="entr" presetSubtype="0" fill="hold" grpId="0" nodeType="afterEffect">
                                  <p:stCondLst>
                                    <p:cond delay="0"/>
                                  </p:stCondLst>
                                  <p:childTnLst>
                                    <p:set>
                                      <p:cBhvr>
                                        <p:cTn id="53" dur="1" fill="hold">
                                          <p:stCondLst>
                                            <p:cond delay="0"/>
                                          </p:stCondLst>
                                        </p:cTn>
                                        <p:tgtEl>
                                          <p:spTgt spid="64"/>
                                        </p:tgtEl>
                                        <p:attrNameLst>
                                          <p:attrName>style.visibility</p:attrName>
                                        </p:attrNameLst>
                                      </p:cBhvr>
                                      <p:to>
                                        <p:strVal val="visible"/>
                                      </p:to>
                                    </p:set>
                                    <p:anim calcmode="lin" valueType="num">
                                      <p:cBhvr>
                                        <p:cTn id="54" dur="400" fill="hold"/>
                                        <p:tgtEl>
                                          <p:spTgt spid="64"/>
                                        </p:tgtEl>
                                        <p:attrNameLst>
                                          <p:attrName>ppt_w</p:attrName>
                                        </p:attrNameLst>
                                      </p:cBhvr>
                                      <p:tavLst>
                                        <p:tav tm="0">
                                          <p:val>
                                            <p:fltVal val="0"/>
                                          </p:val>
                                        </p:tav>
                                        <p:tav tm="100000">
                                          <p:val>
                                            <p:strVal val="#ppt_w"/>
                                          </p:val>
                                        </p:tav>
                                      </p:tavLst>
                                    </p:anim>
                                    <p:anim calcmode="lin" valueType="num">
                                      <p:cBhvr>
                                        <p:cTn id="55" dur="400" fill="hold"/>
                                        <p:tgtEl>
                                          <p:spTgt spid="64"/>
                                        </p:tgtEl>
                                        <p:attrNameLst>
                                          <p:attrName>ppt_h</p:attrName>
                                        </p:attrNameLst>
                                      </p:cBhvr>
                                      <p:tavLst>
                                        <p:tav tm="0">
                                          <p:val>
                                            <p:fltVal val="0"/>
                                          </p:val>
                                        </p:tav>
                                        <p:tav tm="100000">
                                          <p:val>
                                            <p:strVal val="#ppt_h"/>
                                          </p:val>
                                        </p:tav>
                                      </p:tavLst>
                                    </p:anim>
                                    <p:anim calcmode="lin" valueType="num">
                                      <p:cBhvr>
                                        <p:cTn id="56" dur="400" fill="hold"/>
                                        <p:tgtEl>
                                          <p:spTgt spid="64"/>
                                        </p:tgtEl>
                                        <p:attrNameLst>
                                          <p:attrName>style.rotation</p:attrName>
                                        </p:attrNameLst>
                                      </p:cBhvr>
                                      <p:tavLst>
                                        <p:tav tm="0">
                                          <p:val>
                                            <p:fltVal val="90"/>
                                          </p:val>
                                        </p:tav>
                                        <p:tav tm="100000">
                                          <p:val>
                                            <p:fltVal val="0"/>
                                          </p:val>
                                        </p:tav>
                                      </p:tavLst>
                                    </p:anim>
                                    <p:animEffect transition="in" filter="fade">
                                      <p:cBhvr>
                                        <p:cTn id="57" dur="400"/>
                                        <p:tgtEl>
                                          <p:spTgt spid="64"/>
                                        </p:tgtEl>
                                      </p:cBhvr>
                                    </p:animEffect>
                                  </p:childTnLst>
                                </p:cTn>
                              </p:par>
                            </p:childTnLst>
                          </p:cTn>
                        </p:par>
                        <p:par>
                          <p:cTn id="58" fill="hold">
                            <p:stCondLst>
                              <p:cond delay="2000"/>
                            </p:stCondLst>
                            <p:childTnLst>
                              <p:par>
                                <p:cTn id="59" presetID="22" presetClass="entr" presetSubtype="8" fill="hold" grpId="0" nodeType="afterEffect">
                                  <p:stCondLst>
                                    <p:cond delay="0"/>
                                  </p:stCondLst>
                                  <p:childTnLst>
                                    <p:set>
                                      <p:cBhvr>
                                        <p:cTn id="60" dur="1" fill="hold">
                                          <p:stCondLst>
                                            <p:cond delay="0"/>
                                          </p:stCondLst>
                                        </p:cTn>
                                        <p:tgtEl>
                                          <p:spTgt spid="67"/>
                                        </p:tgtEl>
                                        <p:attrNameLst>
                                          <p:attrName>style.visibility</p:attrName>
                                        </p:attrNameLst>
                                      </p:cBhvr>
                                      <p:to>
                                        <p:strVal val="visible"/>
                                      </p:to>
                                    </p:set>
                                    <p:animEffect transition="in" filter="wipe(left)">
                                      <p:cBhvr>
                                        <p:cTn id="61" dur="500"/>
                                        <p:tgtEl>
                                          <p:spTgt spid="67"/>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70"/>
                                        </p:tgtEl>
                                        <p:attrNameLst>
                                          <p:attrName>style.visibility</p:attrName>
                                        </p:attrNameLst>
                                      </p:cBhvr>
                                      <p:to>
                                        <p:strVal val="visible"/>
                                      </p:to>
                                    </p:set>
                                    <p:animEffect transition="in" filter="wipe(left)">
                                      <p:cBhvr>
                                        <p:cTn id="64" dur="500"/>
                                        <p:tgtEl>
                                          <p:spTgt spid="70"/>
                                        </p:tgtEl>
                                      </p:cBhvr>
                                    </p:animEffect>
                                  </p:childTnLst>
                                </p:cTn>
                              </p:par>
                            </p:childTnLst>
                          </p:cTn>
                        </p:par>
                        <p:par>
                          <p:cTn id="65" fill="hold">
                            <p:stCondLst>
                              <p:cond delay="2500"/>
                            </p:stCondLst>
                            <p:childTnLst>
                              <p:par>
                                <p:cTn id="66" presetID="31" presetClass="entr" presetSubtype="0" fill="hold" grpId="0" nodeType="afterEffect">
                                  <p:stCondLst>
                                    <p:cond delay="0"/>
                                  </p:stCondLst>
                                  <p:childTnLst>
                                    <p:set>
                                      <p:cBhvr>
                                        <p:cTn id="67" dur="1" fill="hold">
                                          <p:stCondLst>
                                            <p:cond delay="0"/>
                                          </p:stCondLst>
                                        </p:cTn>
                                        <p:tgtEl>
                                          <p:spTgt spid="73"/>
                                        </p:tgtEl>
                                        <p:attrNameLst>
                                          <p:attrName>style.visibility</p:attrName>
                                        </p:attrNameLst>
                                      </p:cBhvr>
                                      <p:to>
                                        <p:strVal val="visible"/>
                                      </p:to>
                                    </p:set>
                                    <p:anim calcmode="lin" valueType="num">
                                      <p:cBhvr>
                                        <p:cTn id="68" dur="400" fill="hold"/>
                                        <p:tgtEl>
                                          <p:spTgt spid="73"/>
                                        </p:tgtEl>
                                        <p:attrNameLst>
                                          <p:attrName>ppt_w</p:attrName>
                                        </p:attrNameLst>
                                      </p:cBhvr>
                                      <p:tavLst>
                                        <p:tav tm="0">
                                          <p:val>
                                            <p:fltVal val="0"/>
                                          </p:val>
                                        </p:tav>
                                        <p:tav tm="100000">
                                          <p:val>
                                            <p:strVal val="#ppt_w"/>
                                          </p:val>
                                        </p:tav>
                                      </p:tavLst>
                                    </p:anim>
                                    <p:anim calcmode="lin" valueType="num">
                                      <p:cBhvr>
                                        <p:cTn id="69" dur="400" fill="hold"/>
                                        <p:tgtEl>
                                          <p:spTgt spid="73"/>
                                        </p:tgtEl>
                                        <p:attrNameLst>
                                          <p:attrName>ppt_h</p:attrName>
                                        </p:attrNameLst>
                                      </p:cBhvr>
                                      <p:tavLst>
                                        <p:tav tm="0">
                                          <p:val>
                                            <p:fltVal val="0"/>
                                          </p:val>
                                        </p:tav>
                                        <p:tav tm="100000">
                                          <p:val>
                                            <p:strVal val="#ppt_h"/>
                                          </p:val>
                                        </p:tav>
                                      </p:tavLst>
                                    </p:anim>
                                    <p:anim calcmode="lin" valueType="num">
                                      <p:cBhvr>
                                        <p:cTn id="70" dur="400" fill="hold"/>
                                        <p:tgtEl>
                                          <p:spTgt spid="73"/>
                                        </p:tgtEl>
                                        <p:attrNameLst>
                                          <p:attrName>style.rotation</p:attrName>
                                        </p:attrNameLst>
                                      </p:cBhvr>
                                      <p:tavLst>
                                        <p:tav tm="0">
                                          <p:val>
                                            <p:fltVal val="90"/>
                                          </p:val>
                                        </p:tav>
                                        <p:tav tm="100000">
                                          <p:val>
                                            <p:fltVal val="0"/>
                                          </p:val>
                                        </p:tav>
                                      </p:tavLst>
                                    </p:anim>
                                    <p:animEffect transition="in" filter="fade">
                                      <p:cBhvr>
                                        <p:cTn id="71" dur="400"/>
                                        <p:tgtEl>
                                          <p:spTgt spid="73"/>
                                        </p:tgtEl>
                                      </p:cBhvr>
                                    </p:animEffect>
                                  </p:childTnLst>
                                </p:cTn>
                              </p:par>
                            </p:childTnLst>
                          </p:cTn>
                        </p:par>
                        <p:par>
                          <p:cTn id="72" fill="hold">
                            <p:stCondLst>
                              <p:cond delay="3000"/>
                            </p:stCondLst>
                            <p:childTnLst>
                              <p:par>
                                <p:cTn id="73" presetID="22" presetClass="entr" presetSubtype="8" fill="hold" grpId="0" nodeType="afterEffect">
                                  <p:stCondLst>
                                    <p:cond delay="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500"/>
                                        <p:tgtEl>
                                          <p:spTgt spid="75"/>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77"/>
                                        </p:tgtEl>
                                        <p:attrNameLst>
                                          <p:attrName>style.visibility</p:attrName>
                                        </p:attrNameLst>
                                      </p:cBhvr>
                                      <p:to>
                                        <p:strVal val="visible"/>
                                      </p:to>
                                    </p:set>
                                    <p:animEffect transition="in" filter="wipe(left)">
                                      <p:cBhvr>
                                        <p:cTn id="78" dur="500"/>
                                        <p:tgtEl>
                                          <p:spTgt spid="77"/>
                                        </p:tgtEl>
                                      </p:cBhvr>
                                    </p:animEffect>
                                  </p:childTnLst>
                                </p:cTn>
                              </p:par>
                            </p:childTnLst>
                          </p:cTn>
                        </p:par>
                        <p:par>
                          <p:cTn id="79" fill="hold">
                            <p:stCondLst>
                              <p:cond delay="3500"/>
                            </p:stCondLst>
                            <p:childTnLst>
                              <p:par>
                                <p:cTn id="80" presetID="31" presetClass="entr" presetSubtype="0" fill="hold" grpId="0" nodeType="afterEffect">
                                  <p:stCondLst>
                                    <p:cond delay="0"/>
                                  </p:stCondLst>
                                  <p:childTnLst>
                                    <p:set>
                                      <p:cBhvr>
                                        <p:cTn id="81" dur="1" fill="hold">
                                          <p:stCondLst>
                                            <p:cond delay="0"/>
                                          </p:stCondLst>
                                        </p:cTn>
                                        <p:tgtEl>
                                          <p:spTgt spid="79"/>
                                        </p:tgtEl>
                                        <p:attrNameLst>
                                          <p:attrName>style.visibility</p:attrName>
                                        </p:attrNameLst>
                                      </p:cBhvr>
                                      <p:to>
                                        <p:strVal val="visible"/>
                                      </p:to>
                                    </p:set>
                                    <p:anim calcmode="lin" valueType="num">
                                      <p:cBhvr>
                                        <p:cTn id="82" dur="400" fill="hold"/>
                                        <p:tgtEl>
                                          <p:spTgt spid="79"/>
                                        </p:tgtEl>
                                        <p:attrNameLst>
                                          <p:attrName>ppt_w</p:attrName>
                                        </p:attrNameLst>
                                      </p:cBhvr>
                                      <p:tavLst>
                                        <p:tav tm="0">
                                          <p:val>
                                            <p:fltVal val="0"/>
                                          </p:val>
                                        </p:tav>
                                        <p:tav tm="100000">
                                          <p:val>
                                            <p:strVal val="#ppt_w"/>
                                          </p:val>
                                        </p:tav>
                                      </p:tavLst>
                                    </p:anim>
                                    <p:anim calcmode="lin" valueType="num">
                                      <p:cBhvr>
                                        <p:cTn id="83" dur="400" fill="hold"/>
                                        <p:tgtEl>
                                          <p:spTgt spid="79"/>
                                        </p:tgtEl>
                                        <p:attrNameLst>
                                          <p:attrName>ppt_h</p:attrName>
                                        </p:attrNameLst>
                                      </p:cBhvr>
                                      <p:tavLst>
                                        <p:tav tm="0">
                                          <p:val>
                                            <p:fltVal val="0"/>
                                          </p:val>
                                        </p:tav>
                                        <p:tav tm="100000">
                                          <p:val>
                                            <p:strVal val="#ppt_h"/>
                                          </p:val>
                                        </p:tav>
                                      </p:tavLst>
                                    </p:anim>
                                    <p:anim calcmode="lin" valueType="num">
                                      <p:cBhvr>
                                        <p:cTn id="84" dur="400" fill="hold"/>
                                        <p:tgtEl>
                                          <p:spTgt spid="79"/>
                                        </p:tgtEl>
                                        <p:attrNameLst>
                                          <p:attrName>style.rotation</p:attrName>
                                        </p:attrNameLst>
                                      </p:cBhvr>
                                      <p:tavLst>
                                        <p:tav tm="0">
                                          <p:val>
                                            <p:fltVal val="90"/>
                                          </p:val>
                                        </p:tav>
                                        <p:tav tm="100000">
                                          <p:val>
                                            <p:fltVal val="0"/>
                                          </p:val>
                                        </p:tav>
                                      </p:tavLst>
                                    </p:anim>
                                    <p:animEffect transition="in" filter="fade">
                                      <p:cBhvr>
                                        <p:cTn id="85" dur="400"/>
                                        <p:tgtEl>
                                          <p:spTgt spid="79"/>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81"/>
                                        </p:tgtEl>
                                        <p:attrNameLst>
                                          <p:attrName>style.visibility</p:attrName>
                                        </p:attrNameLst>
                                      </p:cBhvr>
                                      <p:to>
                                        <p:strVal val="visible"/>
                                      </p:to>
                                    </p:set>
                                    <p:animEffect transition="in" filter="wipe(left)">
                                      <p:cBhvr>
                                        <p:cTn id="88" dur="500"/>
                                        <p:tgtEl>
                                          <p:spTgt spid="81"/>
                                        </p:tgtEl>
                                      </p:cBhvr>
                                    </p:animEffect>
                                  </p:childTnLst>
                                </p:cTn>
                              </p:par>
                            </p:childTnLst>
                          </p:cTn>
                        </p:par>
                        <p:par>
                          <p:cTn id="89" fill="hold">
                            <p:stCondLst>
                              <p:cond delay="4000"/>
                            </p:stCondLst>
                            <p:childTnLst>
                              <p:par>
                                <p:cTn id="90" presetID="22" presetClass="entr" presetSubtype="8" fill="hold" grpId="0" nodeType="afterEffect">
                                  <p:stCondLst>
                                    <p:cond delay="0"/>
                                  </p:stCondLst>
                                  <p:childTnLst>
                                    <p:set>
                                      <p:cBhvr>
                                        <p:cTn id="91" dur="1" fill="hold">
                                          <p:stCondLst>
                                            <p:cond delay="0"/>
                                          </p:stCondLst>
                                        </p:cTn>
                                        <p:tgtEl>
                                          <p:spTgt spid="82"/>
                                        </p:tgtEl>
                                        <p:attrNameLst>
                                          <p:attrName>style.visibility</p:attrName>
                                        </p:attrNameLst>
                                      </p:cBhvr>
                                      <p:to>
                                        <p:strVal val="visible"/>
                                      </p:to>
                                    </p:set>
                                    <p:animEffect transition="in" filter="wipe(left)">
                                      <p:cBhvr>
                                        <p:cTn id="92" dur="500"/>
                                        <p:tgtEl>
                                          <p:spTgt spid="82"/>
                                        </p:tgtEl>
                                      </p:cBhvr>
                                    </p:animEffect>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4"/>
                                        </p:tgtEl>
                                        <p:attrNameLst>
                                          <p:attrName>style.visibility</p:attrName>
                                        </p:attrNameLst>
                                      </p:cBhvr>
                                      <p:to>
                                        <p:strVal val="visible"/>
                                      </p:to>
                                    </p:set>
                                    <p:anim calcmode="lin" valueType="num">
                                      <p:cBhvr additive="base">
                                        <p:cTn id="97" dur="500" fill="hold"/>
                                        <p:tgtEl>
                                          <p:spTgt spid="4"/>
                                        </p:tgtEl>
                                        <p:attrNameLst>
                                          <p:attrName>ppt_x</p:attrName>
                                        </p:attrNameLst>
                                      </p:cBhvr>
                                      <p:tavLst>
                                        <p:tav tm="0">
                                          <p:val>
                                            <p:strVal val="#ppt_x"/>
                                          </p:val>
                                        </p:tav>
                                        <p:tav tm="100000">
                                          <p:val>
                                            <p:strVal val="#ppt_x"/>
                                          </p:val>
                                        </p:tav>
                                      </p:tavLst>
                                    </p:anim>
                                    <p:anim calcmode="lin" valueType="num">
                                      <p:cBhvr additive="base">
                                        <p:cTn id="9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5" grpId="0" animBg="1"/>
      <p:bldP spid="37" grpId="0" autoUpdateAnimBg="0"/>
      <p:bldP spid="38" grpId="0" autoUpdateAnimBg="0"/>
      <p:bldP spid="47" grpId="0" animBg="1"/>
      <p:bldP spid="52" grpId="0" autoUpdateAnimBg="0"/>
      <p:bldP spid="56" grpId="0" autoUpdateAnimBg="0"/>
      <p:bldP spid="60" grpId="0" animBg="1"/>
      <p:bldP spid="64" grpId="0" autoUpdateAnimBg="0"/>
      <p:bldP spid="67" grpId="0" autoUpdateAnimBg="0"/>
      <p:bldP spid="70" grpId="0" animBg="1"/>
      <p:bldP spid="73" grpId="0" autoUpdateAnimBg="0"/>
      <p:bldP spid="75" grpId="0" autoUpdateAnimBg="0"/>
      <p:bldP spid="77" grpId="0" animBg="1"/>
      <p:bldP spid="79" grpId="0" autoUpdateAnimBg="0"/>
      <p:bldP spid="81" grpId="0" animBg="1"/>
      <p:bldP spid="82"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94772" y="139059"/>
            <a:ext cx="2031325" cy="461665"/>
          </a:xfrm>
          <a:prstGeom prst="rect">
            <a:avLst/>
          </a:prstGeom>
        </p:spPr>
        <p:txBody>
          <a:bodyPr wrap="none">
            <a:spAutoFit/>
          </a:bodyPr>
          <a:lstStyle/>
          <a:p>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国内研究情况</a:t>
            </a:r>
            <a:endPar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209483" y="246619"/>
            <a:ext cx="264319" cy="277967"/>
            <a:chOff x="7687634" y="482963"/>
            <a:chExt cx="264319" cy="277967"/>
          </a:xfrm>
        </p:grpSpPr>
        <p:sp>
          <p:nvSpPr>
            <p:cNvPr id="13" name="矩形 12"/>
            <p:cNvSpPr/>
            <p:nvPr/>
          </p:nvSpPr>
          <p:spPr>
            <a:xfrm>
              <a:off x="7687634" y="482963"/>
              <a:ext cx="231880" cy="23188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7714007" y="522984"/>
              <a:ext cx="237946" cy="23794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矩形 2"/>
          <p:cNvSpPr/>
          <p:nvPr/>
        </p:nvSpPr>
        <p:spPr>
          <a:xfrm>
            <a:off x="955343" y="1228299"/>
            <a:ext cx="2156347" cy="57320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3537044" y="1228299"/>
            <a:ext cx="2156347" cy="57320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6113058" y="1228299"/>
            <a:ext cx="2156347" cy="57320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955343" y="1801504"/>
            <a:ext cx="2156347" cy="234741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537044" y="1801504"/>
            <a:ext cx="2156347" cy="234741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6113058" y="1801504"/>
            <a:ext cx="2156347" cy="234741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1774208" y="3903261"/>
            <a:ext cx="518615" cy="518615"/>
          </a:xfrm>
          <a:prstGeom prst="ellips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atin typeface="Impact" panose="020B0806030902050204" pitchFamily="34" charset="0"/>
              </a:rPr>
              <a:t>01</a:t>
            </a:r>
            <a:endParaRPr lang="zh-CN" altLang="en-US" sz="1200" dirty="0">
              <a:latin typeface="Impact" panose="020B0806030902050204" pitchFamily="34" charset="0"/>
            </a:endParaRPr>
          </a:p>
        </p:txBody>
      </p:sp>
      <p:sp>
        <p:nvSpPr>
          <p:cNvPr id="14" name="椭圆 13"/>
          <p:cNvSpPr/>
          <p:nvPr/>
        </p:nvSpPr>
        <p:spPr>
          <a:xfrm>
            <a:off x="4355909" y="3903260"/>
            <a:ext cx="518615" cy="518615"/>
          </a:xfrm>
          <a:prstGeom prst="ellips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atin typeface="Impact" panose="020B0806030902050204" pitchFamily="34" charset="0"/>
              </a:rPr>
              <a:t>02</a:t>
            </a:r>
            <a:endParaRPr lang="zh-CN" altLang="en-US" sz="1200" dirty="0">
              <a:latin typeface="Impact" panose="020B0806030902050204" pitchFamily="34" charset="0"/>
            </a:endParaRPr>
          </a:p>
        </p:txBody>
      </p:sp>
      <p:sp>
        <p:nvSpPr>
          <p:cNvPr id="15" name="椭圆 14"/>
          <p:cNvSpPr/>
          <p:nvPr/>
        </p:nvSpPr>
        <p:spPr>
          <a:xfrm>
            <a:off x="6937610" y="3903259"/>
            <a:ext cx="518615" cy="518615"/>
          </a:xfrm>
          <a:prstGeom prst="ellips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atin typeface="Impact" panose="020B0806030902050204" pitchFamily="34" charset="0"/>
              </a:rPr>
              <a:t>03</a:t>
            </a:r>
            <a:endParaRPr lang="zh-CN" altLang="en-US" sz="1200" dirty="0">
              <a:latin typeface="Impact" panose="020B0806030902050204" pitchFamily="34" charset="0"/>
            </a:endParaRPr>
          </a:p>
        </p:txBody>
      </p:sp>
      <p:sp>
        <p:nvSpPr>
          <p:cNvPr id="5" name="矩形 4"/>
          <p:cNvSpPr/>
          <p:nvPr/>
        </p:nvSpPr>
        <p:spPr>
          <a:xfrm>
            <a:off x="1162335" y="2025169"/>
            <a:ext cx="1785582" cy="1477328"/>
          </a:xfrm>
          <a:prstGeom prst="rect">
            <a:avLst/>
          </a:prstGeom>
        </p:spPr>
        <p:txBody>
          <a:bodyPr wrap="square">
            <a:spAutoFit/>
          </a:bodyPr>
          <a:lstStyle/>
          <a:p>
            <a:pPr algn="ctr">
              <a:lnSpc>
                <a:spcPct val="15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标题数字等都可以通题数字标题数字等标题数字等都可以通过点击和重新板中可以标题题数字标题数字等。</a:t>
            </a:r>
            <a:endParaRPr lang="zh-CN"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8" name="矩形 17"/>
          <p:cNvSpPr/>
          <p:nvPr/>
        </p:nvSpPr>
        <p:spPr>
          <a:xfrm>
            <a:off x="3722425" y="2025169"/>
            <a:ext cx="1785582" cy="1477328"/>
          </a:xfrm>
          <a:prstGeom prst="rect">
            <a:avLst/>
          </a:prstGeom>
        </p:spPr>
        <p:txBody>
          <a:bodyPr wrap="square">
            <a:spAutoFit/>
          </a:bodyPr>
          <a:lstStyle/>
          <a:p>
            <a:pPr algn="ctr">
              <a:lnSpc>
                <a:spcPct val="15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标题数字等都可以通题数字标题数字等标题数字等都可以通过点击和重新板中可以标题题数字标题数字等。</a:t>
            </a:r>
            <a:endParaRPr lang="zh-CN"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9" name="矩形 18"/>
          <p:cNvSpPr/>
          <p:nvPr/>
        </p:nvSpPr>
        <p:spPr>
          <a:xfrm>
            <a:off x="6298440" y="2025169"/>
            <a:ext cx="1785582" cy="1477328"/>
          </a:xfrm>
          <a:prstGeom prst="rect">
            <a:avLst/>
          </a:prstGeom>
        </p:spPr>
        <p:txBody>
          <a:bodyPr wrap="square">
            <a:spAutoFit/>
          </a:bodyPr>
          <a:lstStyle/>
          <a:p>
            <a:pPr algn="ctr">
              <a:lnSpc>
                <a:spcPct val="15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标题数字等都可以通题数字标题数字等标题数字等都可以通过点击和重新板中可以标题题数字标题数字等。</a:t>
            </a:r>
            <a:endParaRPr lang="zh-CN"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 name="矩形 5"/>
          <p:cNvSpPr/>
          <p:nvPr/>
        </p:nvSpPr>
        <p:spPr>
          <a:xfrm>
            <a:off x="964407" y="1361284"/>
            <a:ext cx="2159566" cy="307777"/>
          </a:xfrm>
          <a:prstGeom prst="rect">
            <a:avLst/>
          </a:prstGeom>
        </p:spPr>
        <p:txBody>
          <a:bodyPr wrap="none">
            <a:spAutoFit/>
          </a:bodyPr>
          <a:lstStyle/>
          <a:p>
            <a:pPr algn="ctr"/>
            <a:r>
              <a:rPr lang="zh-CN" altLang="en-US" sz="1400" b="1" dirty="0">
                <a:solidFill>
                  <a:schemeClr val="tx1">
                    <a:lumMod val="95000"/>
                    <a:lumOff val="5000"/>
                  </a:schemeClr>
                </a:solidFill>
                <a:latin typeface="微软雅黑" panose="020B0503020204020204" pitchFamily="34" charset="-122"/>
                <a:ea typeface="微软雅黑" panose="020B0503020204020204" pitchFamily="34" charset="-122"/>
              </a:rPr>
              <a:t>请点击输入标题文字内容</a:t>
            </a:r>
            <a:endParaRPr lang="zh-CN" altLang="en-US" sz="14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1" name="矩形 20"/>
          <p:cNvSpPr/>
          <p:nvPr/>
        </p:nvSpPr>
        <p:spPr>
          <a:xfrm>
            <a:off x="3543640" y="1365095"/>
            <a:ext cx="2159566" cy="307777"/>
          </a:xfrm>
          <a:prstGeom prst="rect">
            <a:avLst/>
          </a:prstGeom>
        </p:spPr>
        <p:txBody>
          <a:bodyPr wrap="none">
            <a:spAutoFit/>
          </a:bodyPr>
          <a:lstStyle/>
          <a:p>
            <a:pPr algn="ctr"/>
            <a:r>
              <a:rPr lang="zh-CN" altLang="en-US" sz="1400" b="1" dirty="0">
                <a:solidFill>
                  <a:schemeClr val="tx1">
                    <a:lumMod val="95000"/>
                    <a:lumOff val="5000"/>
                  </a:schemeClr>
                </a:solidFill>
                <a:latin typeface="微软雅黑" panose="020B0503020204020204" pitchFamily="34" charset="-122"/>
                <a:ea typeface="微软雅黑" panose="020B0503020204020204" pitchFamily="34" charset="-122"/>
              </a:rPr>
              <a:t>请点击输入标题文字内容</a:t>
            </a:r>
            <a:endParaRPr lang="zh-CN" altLang="en-US" sz="14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2" name="矩形 21"/>
          <p:cNvSpPr/>
          <p:nvPr/>
        </p:nvSpPr>
        <p:spPr>
          <a:xfrm>
            <a:off x="6120110" y="1361284"/>
            <a:ext cx="2159566" cy="307777"/>
          </a:xfrm>
          <a:prstGeom prst="rect">
            <a:avLst/>
          </a:prstGeom>
        </p:spPr>
        <p:txBody>
          <a:bodyPr wrap="none">
            <a:spAutoFit/>
          </a:bodyPr>
          <a:lstStyle/>
          <a:p>
            <a:pPr algn="ctr"/>
            <a:r>
              <a:rPr lang="zh-CN" altLang="en-US" sz="1400" b="1" dirty="0">
                <a:solidFill>
                  <a:schemeClr val="tx1">
                    <a:lumMod val="95000"/>
                    <a:lumOff val="5000"/>
                  </a:schemeClr>
                </a:solidFill>
                <a:latin typeface="微软雅黑" panose="020B0503020204020204" pitchFamily="34" charset="-122"/>
                <a:ea typeface="微软雅黑" panose="020B0503020204020204" pitchFamily="34" charset="-122"/>
              </a:rPr>
              <a:t>请点击输入标题文字内容</a:t>
            </a:r>
            <a:endParaRPr lang="zh-CN" altLang="en-US" sz="14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4" name="矩形 23"/>
          <p:cNvSpPr/>
          <p:nvPr/>
        </p:nvSpPr>
        <p:spPr>
          <a:xfrm>
            <a:off x="7724632" y="220947"/>
            <a:ext cx="1419367" cy="385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组合 16"/>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804288" y="245628"/>
            <a:ext cx="924862" cy="3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1+#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9" presetClass="entr" presetSubtype="0" decel="10000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 calcmode="lin" valueType="num">
                                      <p:cBhvr>
                                        <p:cTn id="27" dur="500" fill="hold"/>
                                        <p:tgtEl>
                                          <p:spTgt spid="4"/>
                                        </p:tgtEl>
                                        <p:attrNameLst>
                                          <p:attrName>style.rotation</p:attrName>
                                        </p:attrNameLst>
                                      </p:cBhvr>
                                      <p:tavLst>
                                        <p:tav tm="0">
                                          <p:val>
                                            <p:fltVal val="360"/>
                                          </p:val>
                                        </p:tav>
                                        <p:tav tm="100000">
                                          <p:val>
                                            <p:fltVal val="0"/>
                                          </p:val>
                                        </p:tav>
                                      </p:tavLst>
                                    </p:anim>
                                    <p:animEffect transition="in" filter="fade">
                                      <p:cBhvr>
                                        <p:cTn id="28" dur="500"/>
                                        <p:tgtEl>
                                          <p:spTgt spid="4"/>
                                        </p:tgtEl>
                                      </p:cBhvr>
                                    </p:animEffect>
                                  </p:childTnLst>
                                </p:cTn>
                              </p:par>
                              <p:par>
                                <p:cTn id="29" presetID="49" presetClass="entr" presetSubtype="0" decel="10000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 calcmode="lin" valueType="num">
                                      <p:cBhvr>
                                        <p:cTn id="33" dur="500" fill="hold"/>
                                        <p:tgtEl>
                                          <p:spTgt spid="14"/>
                                        </p:tgtEl>
                                        <p:attrNameLst>
                                          <p:attrName>style.rotation</p:attrName>
                                        </p:attrNameLst>
                                      </p:cBhvr>
                                      <p:tavLst>
                                        <p:tav tm="0">
                                          <p:val>
                                            <p:fltVal val="360"/>
                                          </p:val>
                                        </p:tav>
                                        <p:tav tm="100000">
                                          <p:val>
                                            <p:fltVal val="0"/>
                                          </p:val>
                                        </p:tav>
                                      </p:tavLst>
                                    </p:anim>
                                    <p:animEffect transition="in" filter="fade">
                                      <p:cBhvr>
                                        <p:cTn id="34" dur="500"/>
                                        <p:tgtEl>
                                          <p:spTgt spid="14"/>
                                        </p:tgtEl>
                                      </p:cBhvr>
                                    </p:animEffect>
                                  </p:childTnLst>
                                </p:cTn>
                              </p:par>
                              <p:par>
                                <p:cTn id="35" presetID="49" presetClass="entr" presetSubtype="0" decel="10000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 calcmode="lin" valueType="num">
                                      <p:cBhvr>
                                        <p:cTn id="39" dur="500" fill="hold"/>
                                        <p:tgtEl>
                                          <p:spTgt spid="15"/>
                                        </p:tgtEl>
                                        <p:attrNameLst>
                                          <p:attrName>style.rotation</p:attrName>
                                        </p:attrNameLst>
                                      </p:cBhvr>
                                      <p:tavLst>
                                        <p:tav tm="0">
                                          <p:val>
                                            <p:fltVal val="360"/>
                                          </p:val>
                                        </p:tav>
                                        <p:tav tm="100000">
                                          <p:val>
                                            <p:fltVal val="0"/>
                                          </p:val>
                                        </p:tav>
                                      </p:tavLst>
                                    </p:anim>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ppt_x"/>
                                          </p:val>
                                        </p:tav>
                                        <p:tav tm="100000">
                                          <p:val>
                                            <p:strVal val="#ppt_x"/>
                                          </p:val>
                                        </p:tav>
                                      </p:tavLst>
                                    </p:anim>
                                    <p:anim calcmode="lin" valueType="num">
                                      <p:cBhvr additive="base">
                                        <p:cTn id="46" dur="500" fill="hold"/>
                                        <p:tgtEl>
                                          <p:spTgt spid="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ppt_x"/>
                                          </p:val>
                                        </p:tav>
                                        <p:tav tm="100000">
                                          <p:val>
                                            <p:strVal val="#ppt_x"/>
                                          </p:val>
                                        </p:tav>
                                      </p:tavLst>
                                    </p:anim>
                                    <p:anim calcmode="lin" valueType="num">
                                      <p:cBhvr additive="base">
                                        <p:cTn id="54" dur="500" fill="hold"/>
                                        <p:tgtEl>
                                          <p:spTgt spid="8"/>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ppt_x"/>
                                          </p:val>
                                        </p:tav>
                                        <p:tav tm="100000">
                                          <p:val>
                                            <p:strVal val="#ppt_x"/>
                                          </p:val>
                                        </p:tav>
                                      </p:tavLst>
                                    </p:anim>
                                    <p:anim calcmode="lin" valueType="num">
                                      <p:cBhvr additive="base">
                                        <p:cTn id="58" dur="500" fill="hold"/>
                                        <p:tgtEl>
                                          <p:spTgt spid="9"/>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ppt_x"/>
                                          </p:val>
                                        </p:tav>
                                        <p:tav tm="100000">
                                          <p:val>
                                            <p:strVal val="#ppt_x"/>
                                          </p:val>
                                        </p:tav>
                                      </p:tavLst>
                                    </p:anim>
                                    <p:anim calcmode="lin" valueType="num">
                                      <p:cBhvr additive="base">
                                        <p:cTn id="62" dur="500" fill="hold"/>
                                        <p:tgtEl>
                                          <p:spTgt spid="10"/>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additive="base">
                                        <p:cTn id="65" dur="500" fill="hold"/>
                                        <p:tgtEl>
                                          <p:spTgt spid="11"/>
                                        </p:tgtEl>
                                        <p:attrNameLst>
                                          <p:attrName>ppt_x</p:attrName>
                                        </p:attrNameLst>
                                      </p:cBhvr>
                                      <p:tavLst>
                                        <p:tav tm="0">
                                          <p:val>
                                            <p:strVal val="#ppt_x"/>
                                          </p:val>
                                        </p:tav>
                                        <p:tav tm="100000">
                                          <p:val>
                                            <p:strVal val="#ppt_x"/>
                                          </p:val>
                                        </p:tav>
                                      </p:tavLst>
                                    </p:anim>
                                    <p:anim calcmode="lin" valueType="num">
                                      <p:cBhvr additive="base">
                                        <p:cTn id="66" dur="500" fill="hold"/>
                                        <p:tgtEl>
                                          <p:spTgt spid="11"/>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5"/>
                                        </p:tgtEl>
                                        <p:attrNameLst>
                                          <p:attrName>style.visibility</p:attrName>
                                        </p:attrNameLst>
                                      </p:cBhvr>
                                      <p:to>
                                        <p:strVal val="visible"/>
                                      </p:to>
                                    </p:set>
                                    <p:anim calcmode="lin" valueType="num">
                                      <p:cBhvr additive="base">
                                        <p:cTn id="69" dur="500" fill="hold"/>
                                        <p:tgtEl>
                                          <p:spTgt spid="5"/>
                                        </p:tgtEl>
                                        <p:attrNameLst>
                                          <p:attrName>ppt_x</p:attrName>
                                        </p:attrNameLst>
                                      </p:cBhvr>
                                      <p:tavLst>
                                        <p:tav tm="0">
                                          <p:val>
                                            <p:strVal val="#ppt_x"/>
                                          </p:val>
                                        </p:tav>
                                        <p:tav tm="100000">
                                          <p:val>
                                            <p:strVal val="#ppt_x"/>
                                          </p:val>
                                        </p:tav>
                                      </p:tavLst>
                                    </p:anim>
                                    <p:anim calcmode="lin" valueType="num">
                                      <p:cBhvr additive="base">
                                        <p:cTn id="70" dur="500" fill="hold"/>
                                        <p:tgtEl>
                                          <p:spTgt spid="5"/>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additive="base">
                                        <p:cTn id="77" dur="500" fill="hold"/>
                                        <p:tgtEl>
                                          <p:spTgt spid="19"/>
                                        </p:tgtEl>
                                        <p:attrNameLst>
                                          <p:attrName>ppt_x</p:attrName>
                                        </p:attrNameLst>
                                      </p:cBhvr>
                                      <p:tavLst>
                                        <p:tav tm="0">
                                          <p:val>
                                            <p:strVal val="#ppt_x"/>
                                          </p:val>
                                        </p:tav>
                                        <p:tav tm="100000">
                                          <p:val>
                                            <p:strVal val="#ppt_x"/>
                                          </p:val>
                                        </p:tav>
                                      </p:tavLst>
                                    </p:anim>
                                    <p:anim calcmode="lin" valueType="num">
                                      <p:cBhvr additive="base">
                                        <p:cTn id="78" dur="500" fill="hold"/>
                                        <p:tgtEl>
                                          <p:spTgt spid="19"/>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6"/>
                                        </p:tgtEl>
                                        <p:attrNameLst>
                                          <p:attrName>style.visibility</p:attrName>
                                        </p:attrNameLst>
                                      </p:cBhvr>
                                      <p:to>
                                        <p:strVal val="visible"/>
                                      </p:to>
                                    </p:set>
                                    <p:anim calcmode="lin" valueType="num">
                                      <p:cBhvr additive="base">
                                        <p:cTn id="81" dur="500" fill="hold"/>
                                        <p:tgtEl>
                                          <p:spTgt spid="6"/>
                                        </p:tgtEl>
                                        <p:attrNameLst>
                                          <p:attrName>ppt_x</p:attrName>
                                        </p:attrNameLst>
                                      </p:cBhvr>
                                      <p:tavLst>
                                        <p:tav tm="0">
                                          <p:val>
                                            <p:strVal val="#ppt_x"/>
                                          </p:val>
                                        </p:tav>
                                        <p:tav tm="100000">
                                          <p:val>
                                            <p:strVal val="#ppt_x"/>
                                          </p:val>
                                        </p:tav>
                                      </p:tavLst>
                                    </p:anim>
                                    <p:anim calcmode="lin" valueType="num">
                                      <p:cBhvr additive="base">
                                        <p:cTn id="82" dur="500" fill="hold"/>
                                        <p:tgtEl>
                                          <p:spTgt spid="6"/>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1"/>
                                        </p:tgtEl>
                                        <p:attrNameLst>
                                          <p:attrName>style.visibility</p:attrName>
                                        </p:attrNameLst>
                                      </p:cBhvr>
                                      <p:to>
                                        <p:strVal val="visible"/>
                                      </p:to>
                                    </p:set>
                                    <p:anim calcmode="lin" valueType="num">
                                      <p:cBhvr additive="base">
                                        <p:cTn id="85" dur="500" fill="hold"/>
                                        <p:tgtEl>
                                          <p:spTgt spid="21"/>
                                        </p:tgtEl>
                                        <p:attrNameLst>
                                          <p:attrName>ppt_x</p:attrName>
                                        </p:attrNameLst>
                                      </p:cBhvr>
                                      <p:tavLst>
                                        <p:tav tm="0">
                                          <p:val>
                                            <p:strVal val="#ppt_x"/>
                                          </p:val>
                                        </p:tav>
                                        <p:tav tm="100000">
                                          <p:val>
                                            <p:strVal val="#ppt_x"/>
                                          </p:val>
                                        </p:tav>
                                      </p:tavLst>
                                    </p:anim>
                                    <p:anim calcmode="lin" valueType="num">
                                      <p:cBhvr additive="base">
                                        <p:cTn id="86" dur="500" fill="hold"/>
                                        <p:tgtEl>
                                          <p:spTgt spid="21"/>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2"/>
                                        </p:tgtEl>
                                        <p:attrNameLst>
                                          <p:attrName>style.visibility</p:attrName>
                                        </p:attrNameLst>
                                      </p:cBhvr>
                                      <p:to>
                                        <p:strVal val="visible"/>
                                      </p:to>
                                    </p:set>
                                    <p:anim calcmode="lin" valueType="num">
                                      <p:cBhvr additive="base">
                                        <p:cTn id="89" dur="500" fill="hold"/>
                                        <p:tgtEl>
                                          <p:spTgt spid="22"/>
                                        </p:tgtEl>
                                        <p:attrNameLst>
                                          <p:attrName>ppt_x</p:attrName>
                                        </p:attrNameLst>
                                      </p:cBhvr>
                                      <p:tavLst>
                                        <p:tav tm="0">
                                          <p:val>
                                            <p:strVal val="#ppt_x"/>
                                          </p:val>
                                        </p:tav>
                                        <p:tav tm="100000">
                                          <p:val>
                                            <p:strVal val="#ppt_x"/>
                                          </p:val>
                                        </p:tav>
                                      </p:tavLst>
                                    </p:anim>
                                    <p:anim calcmode="lin" valueType="num">
                                      <p:cBhvr additive="base">
                                        <p:cTn id="9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7" grpId="0" animBg="1"/>
      <p:bldP spid="8" grpId="0" animBg="1"/>
      <p:bldP spid="9" grpId="0" animBg="1"/>
      <p:bldP spid="10" grpId="0" animBg="1"/>
      <p:bldP spid="11" grpId="0" animBg="1"/>
      <p:bldP spid="4" grpId="0" animBg="1"/>
      <p:bldP spid="14" grpId="0" animBg="1"/>
      <p:bldP spid="15" grpId="0" animBg="1"/>
      <p:bldP spid="5" grpId="0"/>
      <p:bldP spid="18" grpId="0"/>
      <p:bldP spid="19" grpId="0"/>
      <p:bldP spid="6" grpId="0"/>
      <p:bldP spid="21" grpId="0"/>
      <p:bldP spid="22" grpId="0"/>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3" name="组合 2"/>
          <p:cNvGrpSpPr/>
          <p:nvPr/>
        </p:nvGrpSpPr>
        <p:grpSpPr>
          <a:xfrm>
            <a:off x="1452908" y="7700"/>
            <a:ext cx="2982822" cy="5109091"/>
            <a:chOff x="1452908" y="7700"/>
            <a:chExt cx="2982822" cy="5109091"/>
          </a:xfrm>
        </p:grpSpPr>
        <p:sp>
          <p:nvSpPr>
            <p:cNvPr id="2" name="矩形 1"/>
            <p:cNvSpPr/>
            <p:nvPr/>
          </p:nvSpPr>
          <p:spPr>
            <a:xfrm>
              <a:off x="2470239" y="2673245"/>
              <a:ext cx="1965491" cy="1200329"/>
            </a:xfrm>
            <a:prstGeom prst="rect">
              <a:avLst/>
            </a:prstGeom>
          </p:spPr>
          <p:txBody>
            <a:bodyPr wrap="square">
              <a:spAutoFit/>
            </a:bodyPr>
            <a:lstStyle/>
            <a:p>
              <a:r>
                <a:rPr lang="en-US" altLang="zh-CN" sz="7200" dirty="0">
                  <a:solidFill>
                    <a:schemeClr val="accent2"/>
                  </a:solidFill>
                  <a:latin typeface="Adobe Arabic" panose="02040503050201020203" pitchFamily="18" charset="-78"/>
                  <a:ea typeface="微软雅黑" panose="020B0503020204020204" pitchFamily="34" charset="-122"/>
                  <a:cs typeface="Adobe Arabic" panose="02040503050201020203" pitchFamily="18" charset="-78"/>
                </a:rPr>
                <a:t>art </a:t>
              </a:r>
              <a:r>
                <a:rPr lang="en-US" altLang="zh-CN" sz="7200" b="1" dirty="0">
                  <a:solidFill>
                    <a:schemeClr val="accent2"/>
                  </a:solidFill>
                  <a:latin typeface="Adobe Arabic" panose="02040503050201020203" pitchFamily="18" charset="-78"/>
                  <a:ea typeface="微软雅黑" panose="020B0503020204020204" pitchFamily="34" charset="-122"/>
                  <a:cs typeface="Adobe Arabic" panose="02040503050201020203" pitchFamily="18" charset="-78"/>
                </a:rPr>
                <a:t>02</a:t>
              </a:r>
              <a:endParaRPr lang="zh-CN" altLang="en-US" sz="7200" b="1" dirty="0">
                <a:solidFill>
                  <a:schemeClr val="accent2"/>
                </a:solidFill>
                <a:latin typeface="Adobe Arabic" panose="02040503050201020203" pitchFamily="18" charset="-78"/>
                <a:ea typeface="微软雅黑" panose="020B0503020204020204" pitchFamily="34" charset="-122"/>
                <a:cs typeface="Adobe Arabic" panose="02040503050201020203" pitchFamily="18" charset="-78"/>
              </a:endParaRPr>
            </a:p>
          </p:txBody>
        </p:sp>
        <p:sp>
          <p:nvSpPr>
            <p:cNvPr id="16" name="矩形 15"/>
            <p:cNvSpPr/>
            <p:nvPr/>
          </p:nvSpPr>
          <p:spPr>
            <a:xfrm>
              <a:off x="1452908" y="7700"/>
              <a:ext cx="1931939" cy="5109091"/>
            </a:xfrm>
            <a:prstGeom prst="rect">
              <a:avLst/>
            </a:prstGeom>
          </p:spPr>
          <p:txBody>
            <a:bodyPr wrap="none">
              <a:spAutoFit/>
            </a:bodyPr>
            <a:lstStyle/>
            <a:p>
              <a:r>
                <a:rPr lang="en-US" altLang="zh-CN" sz="32600" dirty="0">
                  <a:solidFill>
                    <a:schemeClr val="accent2"/>
                  </a:solidFill>
                  <a:latin typeface="Adobe Arabic" panose="02040503050201020203" pitchFamily="18" charset="-78"/>
                  <a:ea typeface="微软雅黑" panose="020B0503020204020204" pitchFamily="34" charset="-122"/>
                  <a:cs typeface="Adobe Arabic" panose="02040503050201020203" pitchFamily="18" charset="-78"/>
                </a:rPr>
                <a:t>P</a:t>
              </a:r>
              <a:endParaRPr lang="zh-CN" altLang="en-US" sz="32600" dirty="0">
                <a:latin typeface="Adobe Arabic" panose="02040503050201020203" pitchFamily="18" charset="-78"/>
                <a:cs typeface="Adobe Arabic" panose="02040503050201020203" pitchFamily="18" charset="-78"/>
              </a:endParaRPr>
            </a:p>
          </p:txBody>
        </p:sp>
      </p:grpSp>
      <p:sp>
        <p:nvSpPr>
          <p:cNvPr id="18" name="矩形 17"/>
          <p:cNvSpPr/>
          <p:nvPr/>
        </p:nvSpPr>
        <p:spPr>
          <a:xfrm>
            <a:off x="4350558" y="2929910"/>
            <a:ext cx="3416320" cy="646331"/>
          </a:xfrm>
          <a:prstGeom prst="rect">
            <a:avLst/>
          </a:prstGeom>
        </p:spPr>
        <p:txBody>
          <a:bodyPr wrap="none">
            <a:spAutoFit/>
          </a:bodyPr>
          <a:lstStyle/>
          <a:p>
            <a:r>
              <a:rPr lang="zh-CN" altLang="en-US" sz="3600" b="1" dirty="0">
                <a:solidFill>
                  <a:schemeClr val="accent2"/>
                </a:solidFill>
                <a:latin typeface="微软雅黑" panose="020B0503020204020204" pitchFamily="34" charset="-122"/>
                <a:ea typeface="微软雅黑" panose="020B0503020204020204" pitchFamily="34" charset="-122"/>
              </a:rPr>
              <a:t>研究思路与方法</a:t>
            </a:r>
            <a:endParaRPr lang="zh-CN" altLang="en-US" sz="3600" b="1" dirty="0">
              <a:solidFill>
                <a:schemeClr val="accent2"/>
              </a:solidFill>
              <a:latin typeface="微软雅黑" panose="020B0503020204020204" pitchFamily="34" charset="-122"/>
              <a:ea typeface="微软雅黑" panose="020B0503020204020204" pitchFamily="34" charset="-122"/>
            </a:endParaRPr>
          </a:p>
        </p:txBody>
      </p:sp>
      <p:pic>
        <p:nvPicPr>
          <p:cNvPr id="19" name="组合 1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2702" y="2306472"/>
            <a:ext cx="1333874" cy="48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val 39"/>
          <p:cNvSpPr>
            <a:spLocks noChangeAspect="1" noChangeArrowheads="1"/>
          </p:cNvSpPr>
          <p:nvPr/>
        </p:nvSpPr>
        <p:spPr bwMode="auto">
          <a:xfrm>
            <a:off x="2438639" y="3779821"/>
            <a:ext cx="129727" cy="119016"/>
          </a:xfrm>
          <a:prstGeom prst="ellipse">
            <a:avLst/>
          </a:prstGeom>
          <a:solidFill>
            <a:schemeClr val="bg1"/>
          </a:solidFill>
          <a:ln w="28575">
            <a:solidFill>
              <a:schemeClr val="accent2"/>
            </a:solidFill>
            <a:round/>
          </a:ln>
        </p:spPr>
        <p:txBody>
          <a:bodyPr/>
          <a:lstStyle/>
          <a:p>
            <a:endParaRPr lang="zh-CN" altLang="en-US" sz="1350">
              <a:solidFill>
                <a:srgbClr val="FFFFFF"/>
              </a:solidFill>
            </a:endParaRPr>
          </a:p>
        </p:txBody>
      </p:sp>
      <p:sp>
        <p:nvSpPr>
          <p:cNvPr id="21" name="Oval 42"/>
          <p:cNvSpPr>
            <a:spLocks noChangeAspect="1" noChangeArrowheads="1"/>
          </p:cNvSpPr>
          <p:nvPr/>
        </p:nvSpPr>
        <p:spPr bwMode="auto">
          <a:xfrm>
            <a:off x="5270029" y="3779821"/>
            <a:ext cx="119016" cy="119016"/>
          </a:xfrm>
          <a:prstGeom prst="ellipse">
            <a:avLst/>
          </a:prstGeom>
          <a:solidFill>
            <a:schemeClr val="bg1"/>
          </a:solidFill>
          <a:ln w="28575">
            <a:solidFill>
              <a:schemeClr val="accent2"/>
            </a:solidFill>
            <a:round/>
          </a:ln>
        </p:spPr>
        <p:txBody>
          <a:bodyPr/>
          <a:lstStyle/>
          <a:p>
            <a:endParaRPr lang="zh-CN" altLang="en-US" sz="1350">
              <a:solidFill>
                <a:srgbClr val="FFFFFF"/>
              </a:solidFill>
            </a:endParaRPr>
          </a:p>
        </p:txBody>
      </p:sp>
      <p:sp>
        <p:nvSpPr>
          <p:cNvPr id="22" name="TextBox 83"/>
          <p:cNvSpPr txBox="1">
            <a:spLocks noChangeArrowheads="1"/>
          </p:cNvSpPr>
          <p:nvPr/>
        </p:nvSpPr>
        <p:spPr bwMode="auto">
          <a:xfrm>
            <a:off x="2550514" y="3694052"/>
            <a:ext cx="21434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200" dirty="0">
                <a:solidFill>
                  <a:schemeClr val="accent2"/>
                </a:solidFill>
                <a:latin typeface="微软雅黑" panose="020B0503020204020204" pitchFamily="34" charset="-122"/>
                <a:ea typeface="微软雅黑" panose="020B0503020204020204" pitchFamily="34" charset="-122"/>
              </a:rPr>
              <a:t>理论依据</a:t>
            </a:r>
            <a:endParaRPr lang="zh-CN" altLang="en-US" sz="1200" dirty="0">
              <a:solidFill>
                <a:schemeClr val="accent2"/>
              </a:solidFill>
              <a:latin typeface="微软雅黑" panose="020B0503020204020204" pitchFamily="34" charset="-122"/>
              <a:ea typeface="微软雅黑" panose="020B0503020204020204" pitchFamily="34" charset="-122"/>
            </a:endParaRPr>
          </a:p>
        </p:txBody>
      </p:sp>
      <p:sp>
        <p:nvSpPr>
          <p:cNvPr id="25" name="TextBox 88"/>
          <p:cNvSpPr txBox="1">
            <a:spLocks noChangeArrowheads="1"/>
          </p:cNvSpPr>
          <p:nvPr/>
        </p:nvSpPr>
        <p:spPr bwMode="auto">
          <a:xfrm>
            <a:off x="5381905" y="3694052"/>
            <a:ext cx="19982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200" dirty="0">
                <a:solidFill>
                  <a:schemeClr val="accent2"/>
                </a:solidFill>
                <a:latin typeface="微软雅黑" panose="020B0503020204020204" pitchFamily="34" charset="-122"/>
                <a:ea typeface="微软雅黑" panose="020B0503020204020204" pitchFamily="34" charset="-122"/>
              </a:rPr>
              <a:t>可行性方案</a:t>
            </a:r>
            <a:endParaRPr lang="zh-CN" altLang="en-US" sz="1200" dirty="0">
              <a:solidFill>
                <a:schemeClr val="accent2"/>
              </a:solidFill>
              <a:latin typeface="微软雅黑" panose="020B0503020204020204" pitchFamily="34" charset="-122"/>
              <a:ea typeface="微软雅黑" panose="020B0503020204020204" pitchFamily="34" charset="-122"/>
            </a:endParaRPr>
          </a:p>
        </p:txBody>
      </p:sp>
      <p:sp>
        <p:nvSpPr>
          <p:cNvPr id="27" name="Oval 40"/>
          <p:cNvSpPr>
            <a:spLocks noChangeAspect="1" noChangeArrowheads="1"/>
          </p:cNvSpPr>
          <p:nvPr/>
        </p:nvSpPr>
        <p:spPr bwMode="auto">
          <a:xfrm>
            <a:off x="2438639" y="4107116"/>
            <a:ext cx="129727" cy="119016"/>
          </a:xfrm>
          <a:prstGeom prst="ellipse">
            <a:avLst/>
          </a:prstGeom>
          <a:solidFill>
            <a:schemeClr val="bg1"/>
          </a:solidFill>
          <a:ln w="28575">
            <a:solidFill>
              <a:schemeClr val="accent2"/>
            </a:solidFill>
            <a:round/>
          </a:ln>
        </p:spPr>
        <p:txBody>
          <a:bodyPr/>
          <a:lstStyle/>
          <a:p>
            <a:endParaRPr lang="zh-CN" altLang="en-US" sz="1350">
              <a:solidFill>
                <a:srgbClr val="FFFFFF"/>
              </a:solidFill>
            </a:endParaRPr>
          </a:p>
        </p:txBody>
      </p:sp>
      <p:sp>
        <p:nvSpPr>
          <p:cNvPr id="28" name="TextBox 84"/>
          <p:cNvSpPr txBox="1">
            <a:spLocks noChangeArrowheads="1"/>
          </p:cNvSpPr>
          <p:nvPr/>
        </p:nvSpPr>
        <p:spPr bwMode="auto">
          <a:xfrm>
            <a:off x="2550514" y="4021346"/>
            <a:ext cx="21434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200" dirty="0">
                <a:solidFill>
                  <a:schemeClr val="accent2"/>
                </a:solidFill>
                <a:latin typeface="微软雅黑" panose="020B0503020204020204" pitchFamily="34" charset="-122"/>
                <a:ea typeface="微软雅黑" panose="020B0503020204020204" pitchFamily="34" charset="-122"/>
              </a:rPr>
              <a:t>研究思路</a:t>
            </a:r>
            <a:endParaRPr lang="zh-CN" altLang="en-US" sz="1200" dirty="0">
              <a:solidFill>
                <a:schemeClr val="accent2"/>
              </a:solidFill>
              <a:latin typeface="微软雅黑" panose="020B0503020204020204" pitchFamily="34" charset="-122"/>
              <a:ea typeface="微软雅黑" panose="020B0503020204020204" pitchFamily="34" charset="-122"/>
            </a:endParaRPr>
          </a:p>
        </p:txBody>
      </p:sp>
      <p:sp>
        <p:nvSpPr>
          <p:cNvPr id="29" name="Oval 42"/>
          <p:cNvSpPr>
            <a:spLocks noChangeAspect="1" noChangeArrowheads="1"/>
          </p:cNvSpPr>
          <p:nvPr/>
        </p:nvSpPr>
        <p:spPr bwMode="auto">
          <a:xfrm>
            <a:off x="5270029" y="4107116"/>
            <a:ext cx="119016" cy="119016"/>
          </a:xfrm>
          <a:prstGeom prst="ellipse">
            <a:avLst/>
          </a:prstGeom>
          <a:solidFill>
            <a:schemeClr val="bg1"/>
          </a:solidFill>
          <a:ln w="28575">
            <a:solidFill>
              <a:schemeClr val="accent2"/>
            </a:solidFill>
            <a:round/>
          </a:ln>
        </p:spPr>
        <p:txBody>
          <a:bodyPr/>
          <a:lstStyle/>
          <a:p>
            <a:endParaRPr lang="zh-CN" altLang="en-US" sz="1350">
              <a:solidFill>
                <a:srgbClr val="FFFFFF"/>
              </a:solidFill>
            </a:endParaRPr>
          </a:p>
        </p:txBody>
      </p:sp>
      <p:sp>
        <p:nvSpPr>
          <p:cNvPr id="30" name="TextBox 90"/>
          <p:cNvSpPr txBox="1">
            <a:spLocks noChangeArrowheads="1"/>
          </p:cNvSpPr>
          <p:nvPr/>
        </p:nvSpPr>
        <p:spPr bwMode="auto">
          <a:xfrm>
            <a:off x="5381905" y="4021346"/>
            <a:ext cx="19982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200">
                <a:solidFill>
                  <a:schemeClr val="accent2"/>
                </a:solidFill>
                <a:latin typeface="微软雅黑" panose="020B0503020204020204" pitchFamily="34" charset="-122"/>
                <a:ea typeface="微软雅黑" panose="020B0503020204020204" pitchFamily="34" charset="-122"/>
              </a:rPr>
              <a:t>可行性说明</a:t>
            </a:r>
            <a:endParaRPr lang="zh-CN" altLang="en-US" sz="120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 calcmode="lin" valueType="num">
                                      <p:cBhvr>
                                        <p:cTn id="9" dur="500" fill="hold"/>
                                        <p:tgtEl>
                                          <p:spTgt spid="19"/>
                                        </p:tgtEl>
                                        <p:attrNameLst>
                                          <p:attrName>style.rotation</p:attrName>
                                        </p:attrNameLst>
                                      </p:cBhvr>
                                      <p:tavLst>
                                        <p:tav tm="0">
                                          <p:val>
                                            <p:fltVal val="90"/>
                                          </p:val>
                                        </p:tav>
                                        <p:tav tm="100000">
                                          <p:val>
                                            <p:fltVal val="0"/>
                                          </p:val>
                                        </p:tav>
                                      </p:tavLst>
                                    </p:anim>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 calcmode="lin" valueType="num">
                                      <p:cBhvr additive="base">
                                        <p:cTn id="22" dur="500"/>
                                        <p:tgtEl>
                                          <p:spTgt spid="18">
                                            <p:txEl>
                                              <p:pRg st="0" end="0"/>
                                            </p:txEl>
                                          </p:spTgt>
                                        </p:tgtEl>
                                        <p:attrNameLst>
                                          <p:attrName>ppt_y</p:attrName>
                                        </p:attrNameLst>
                                      </p:cBhvr>
                                      <p:tavLst>
                                        <p:tav tm="0">
                                          <p:val>
                                            <p:strVal val="#ppt_y+#ppt_h*1.125000"/>
                                          </p:val>
                                        </p:tav>
                                        <p:tav tm="100000">
                                          <p:val>
                                            <p:strVal val="#ppt_y"/>
                                          </p:val>
                                        </p:tav>
                                      </p:tavLst>
                                    </p:anim>
                                    <p:animEffect transition="in" filter="wipe(up)">
                                      <p:cBhvr>
                                        <p:cTn id="23" dur="500"/>
                                        <p:tgtEl>
                                          <p:spTgt spid="18">
                                            <p:txEl>
                                              <p:pRg st="0" end="0"/>
                                            </p:txEl>
                                          </p:spTgt>
                                        </p:tgtEl>
                                      </p:cBhvr>
                                    </p:animEffect>
                                  </p:childTnLst>
                                </p:cTn>
                              </p:par>
                            </p:childTnLst>
                          </p:cTn>
                        </p:par>
                        <p:par>
                          <p:cTn id="24" fill="hold">
                            <p:stCondLst>
                              <p:cond delay="500"/>
                            </p:stCondLst>
                            <p:childTnLst>
                              <p:par>
                                <p:cTn id="25" presetID="2" presetClass="entr" presetSubtype="12"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12" fill="hold" grpId="0" nodeType="withEffect">
                                  <p:stCondLst>
                                    <p:cond delay="30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0-#ppt_w/2"/>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500"/>
                                        <p:tgtEl>
                                          <p:spTgt spid="22"/>
                                        </p:tgtEl>
                                      </p:cBhvr>
                                    </p:animEffect>
                                  </p:childTnLst>
                                </p:cTn>
                              </p:par>
                              <p:par>
                                <p:cTn id="37" presetID="22" presetClass="entr" presetSubtype="8" fill="hold" grpId="0" nodeType="withEffect">
                                  <p:stCondLst>
                                    <p:cond delay="300"/>
                                  </p:stCondLst>
                                  <p:childTnLst>
                                    <p:set>
                                      <p:cBhvr>
                                        <p:cTn id="38" dur="1" fill="hold">
                                          <p:stCondLst>
                                            <p:cond delay="0"/>
                                          </p:stCondLst>
                                        </p:cTn>
                                        <p:tgtEl>
                                          <p:spTgt spid="25"/>
                                        </p:tgtEl>
                                        <p:attrNameLst>
                                          <p:attrName>style.visibility</p:attrName>
                                        </p:attrNameLst>
                                      </p:cBhvr>
                                      <p:to>
                                        <p:strVal val="visible"/>
                                      </p:to>
                                    </p:set>
                                    <p:animEffect transition="in" filter="wipe(left)">
                                      <p:cBhvr>
                                        <p:cTn id="39" dur="500"/>
                                        <p:tgtEl>
                                          <p:spTgt spid="25"/>
                                        </p:tgtEl>
                                      </p:cBhvr>
                                    </p:animEffect>
                                  </p:childTnLst>
                                </p:cTn>
                              </p:par>
                              <p:par>
                                <p:cTn id="40" presetID="2" presetClass="entr" presetSubtype="12" fill="hold" grpId="0" nodeType="withEffect">
                                  <p:stCondLst>
                                    <p:cond delay="10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500" fill="hold"/>
                                        <p:tgtEl>
                                          <p:spTgt spid="27"/>
                                        </p:tgtEl>
                                        <p:attrNameLst>
                                          <p:attrName>ppt_x</p:attrName>
                                        </p:attrNameLst>
                                      </p:cBhvr>
                                      <p:tavLst>
                                        <p:tav tm="0">
                                          <p:val>
                                            <p:strVal val="0-#ppt_w/2"/>
                                          </p:val>
                                        </p:tav>
                                        <p:tav tm="100000">
                                          <p:val>
                                            <p:strVal val="#ppt_x"/>
                                          </p:val>
                                        </p:tav>
                                      </p:tavLst>
                                    </p:anim>
                                    <p:anim calcmode="lin" valueType="num">
                                      <p:cBhvr additive="base">
                                        <p:cTn id="43" dur="500" fill="hold"/>
                                        <p:tgtEl>
                                          <p:spTgt spid="27"/>
                                        </p:tgtEl>
                                        <p:attrNameLst>
                                          <p:attrName>ppt_y</p:attrName>
                                        </p:attrNameLst>
                                      </p:cBhvr>
                                      <p:tavLst>
                                        <p:tav tm="0">
                                          <p:val>
                                            <p:strVal val="1+#ppt_h/2"/>
                                          </p:val>
                                        </p:tav>
                                        <p:tav tm="100000">
                                          <p:val>
                                            <p:strVal val="#ppt_y"/>
                                          </p:val>
                                        </p:tav>
                                      </p:tavLst>
                                    </p:anim>
                                  </p:childTnLst>
                                </p:cTn>
                              </p:par>
                              <p:par>
                                <p:cTn id="44" presetID="2" presetClass="entr" presetSubtype="12" fill="hold" grpId="0" nodeType="withEffect">
                                  <p:stCondLst>
                                    <p:cond delay="400"/>
                                  </p:stCondLst>
                                  <p:childTnLst>
                                    <p:set>
                                      <p:cBhvr>
                                        <p:cTn id="45" dur="1" fill="hold">
                                          <p:stCondLst>
                                            <p:cond delay="0"/>
                                          </p:stCondLst>
                                        </p:cTn>
                                        <p:tgtEl>
                                          <p:spTgt spid="29"/>
                                        </p:tgtEl>
                                        <p:attrNameLst>
                                          <p:attrName>style.visibility</p:attrName>
                                        </p:attrNameLst>
                                      </p:cBhvr>
                                      <p:to>
                                        <p:strVal val="visible"/>
                                      </p:to>
                                    </p:set>
                                    <p:anim calcmode="lin" valueType="num">
                                      <p:cBhvr additive="base">
                                        <p:cTn id="46" dur="500" fill="hold"/>
                                        <p:tgtEl>
                                          <p:spTgt spid="29"/>
                                        </p:tgtEl>
                                        <p:attrNameLst>
                                          <p:attrName>ppt_x</p:attrName>
                                        </p:attrNameLst>
                                      </p:cBhvr>
                                      <p:tavLst>
                                        <p:tav tm="0">
                                          <p:val>
                                            <p:strVal val="0-#ppt_w/2"/>
                                          </p:val>
                                        </p:tav>
                                        <p:tav tm="100000">
                                          <p:val>
                                            <p:strVal val="#ppt_x"/>
                                          </p:val>
                                        </p:tav>
                                      </p:tavLst>
                                    </p:anim>
                                    <p:anim calcmode="lin" valueType="num">
                                      <p:cBhvr additive="base">
                                        <p:cTn id="47" dur="500" fill="hold"/>
                                        <p:tgtEl>
                                          <p:spTgt spid="29"/>
                                        </p:tgtEl>
                                        <p:attrNameLst>
                                          <p:attrName>ppt_y</p:attrName>
                                        </p:attrNameLst>
                                      </p:cBhvr>
                                      <p:tavLst>
                                        <p:tav tm="0">
                                          <p:val>
                                            <p:strVal val="1+#ppt_h/2"/>
                                          </p:val>
                                        </p:tav>
                                        <p:tav tm="100000">
                                          <p:val>
                                            <p:strVal val="#ppt_y"/>
                                          </p:val>
                                        </p:tav>
                                      </p:tavLst>
                                    </p:anim>
                                  </p:childTnLst>
                                </p:cTn>
                              </p:par>
                              <p:par>
                                <p:cTn id="48" presetID="22" presetClass="entr" presetSubtype="8" fill="hold" grpId="0" nodeType="withEffect">
                                  <p:stCondLst>
                                    <p:cond delay="100"/>
                                  </p:stCondLst>
                                  <p:childTnLst>
                                    <p:set>
                                      <p:cBhvr>
                                        <p:cTn id="49" dur="1" fill="hold">
                                          <p:stCondLst>
                                            <p:cond delay="0"/>
                                          </p:stCondLst>
                                        </p:cTn>
                                        <p:tgtEl>
                                          <p:spTgt spid="28"/>
                                        </p:tgtEl>
                                        <p:attrNameLst>
                                          <p:attrName>style.visibility</p:attrName>
                                        </p:attrNameLst>
                                      </p:cBhvr>
                                      <p:to>
                                        <p:strVal val="visible"/>
                                      </p:to>
                                    </p:set>
                                    <p:animEffect transition="in" filter="wipe(left)">
                                      <p:cBhvr>
                                        <p:cTn id="50" dur="500"/>
                                        <p:tgtEl>
                                          <p:spTgt spid="28"/>
                                        </p:tgtEl>
                                      </p:cBhvr>
                                    </p:animEffect>
                                  </p:childTnLst>
                                </p:cTn>
                              </p:par>
                              <p:par>
                                <p:cTn id="51" presetID="22" presetClass="entr" presetSubtype="8" fill="hold" grpId="0" nodeType="withEffect">
                                  <p:stCondLst>
                                    <p:cond delay="400"/>
                                  </p:stCondLst>
                                  <p:childTnLst>
                                    <p:set>
                                      <p:cBhvr>
                                        <p:cTn id="52" dur="1" fill="hold">
                                          <p:stCondLst>
                                            <p:cond delay="0"/>
                                          </p:stCondLst>
                                        </p:cTn>
                                        <p:tgtEl>
                                          <p:spTgt spid="30"/>
                                        </p:tgtEl>
                                        <p:attrNameLst>
                                          <p:attrName>style.visibility</p:attrName>
                                        </p:attrNameLst>
                                      </p:cBhvr>
                                      <p:to>
                                        <p:strVal val="visible"/>
                                      </p:to>
                                    </p:set>
                                    <p:animEffect transition="in" filter="wipe(left)">
                                      <p:cBhvr>
                                        <p:cTn id="5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autoUpdateAnimBg="0"/>
      <p:bldP spid="21" grpId="0" animBg="1" autoUpdateAnimBg="0"/>
      <p:bldP spid="22" grpId="0" autoUpdateAnimBg="0"/>
      <p:bldP spid="25" grpId="0" autoUpdateAnimBg="0"/>
      <p:bldP spid="27" grpId="0" animBg="1" autoUpdateAnimBg="0"/>
      <p:bldP spid="28" grpId="0" autoUpdateAnimBg="0"/>
      <p:bldP spid="29" grpId="0" animBg="1" autoUpdateAnimBg="0"/>
      <p:bldP spid="30"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94772" y="139059"/>
            <a:ext cx="2339102" cy="461665"/>
          </a:xfrm>
          <a:prstGeom prst="rect">
            <a:avLst/>
          </a:prstGeom>
        </p:spPr>
        <p:txBody>
          <a:bodyPr wrap="none">
            <a:spAutoFit/>
          </a:bodyPr>
          <a:lstStyle/>
          <a:p>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研究的理论依据</a:t>
            </a:r>
            <a:endPar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209483" y="246619"/>
            <a:ext cx="264319" cy="277967"/>
            <a:chOff x="7687634" y="482963"/>
            <a:chExt cx="264319" cy="277967"/>
          </a:xfrm>
        </p:grpSpPr>
        <p:sp>
          <p:nvSpPr>
            <p:cNvPr id="13" name="矩形 12"/>
            <p:cNvSpPr/>
            <p:nvPr/>
          </p:nvSpPr>
          <p:spPr>
            <a:xfrm>
              <a:off x="7687634" y="482963"/>
              <a:ext cx="231880" cy="23188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7714007" y="522984"/>
              <a:ext cx="237946" cy="23794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6" name="矩形 105"/>
          <p:cNvSpPr/>
          <p:nvPr/>
        </p:nvSpPr>
        <p:spPr>
          <a:xfrm>
            <a:off x="7724632" y="220947"/>
            <a:ext cx="1419367" cy="385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7" name="组合 16"/>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804288" y="245628"/>
            <a:ext cx="924862" cy="3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 name="Freeform 6"/>
          <p:cNvSpPr>
            <a:spLocks noChangeArrowheads="1"/>
          </p:cNvSpPr>
          <p:nvPr/>
        </p:nvSpPr>
        <p:spPr bwMode="auto">
          <a:xfrm>
            <a:off x="4108470" y="3352848"/>
            <a:ext cx="1128713" cy="1601955"/>
          </a:xfrm>
          <a:custGeom>
            <a:avLst/>
            <a:gdLst>
              <a:gd name="T0" fmla="*/ 2147483647 w 153"/>
              <a:gd name="T1" fmla="*/ 2147483647 h 217"/>
              <a:gd name="T2" fmla="*/ 2147483647 w 153"/>
              <a:gd name="T3" fmla="*/ 2147483647 h 217"/>
              <a:gd name="T4" fmla="*/ 2147483647 w 153"/>
              <a:gd name="T5" fmla="*/ 2147483647 h 217"/>
              <a:gd name="T6" fmla="*/ 2147483647 w 153"/>
              <a:gd name="T7" fmla="*/ 2147483647 h 217"/>
              <a:gd name="T8" fmla="*/ 2147483647 w 153"/>
              <a:gd name="T9" fmla="*/ 2147483647 h 217"/>
              <a:gd name="T10" fmla="*/ 2147483647 w 153"/>
              <a:gd name="T11" fmla="*/ 2147483647 h 217"/>
              <a:gd name="T12" fmla="*/ 0 w 153"/>
              <a:gd name="T13" fmla="*/ 2147483647 h 217"/>
              <a:gd name="T14" fmla="*/ 2147483647 w 153"/>
              <a:gd name="T15" fmla="*/ 2147483647 h 217"/>
              <a:gd name="T16" fmla="*/ 2147483647 w 153"/>
              <a:gd name="T17" fmla="*/ 0 h 217"/>
              <a:gd name="T18" fmla="*/ 2147483647 w 153"/>
              <a:gd name="T19" fmla="*/ 2147483647 h 2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3"/>
              <a:gd name="T31" fmla="*/ 0 h 217"/>
              <a:gd name="T32" fmla="*/ 153 w 153"/>
              <a:gd name="T33" fmla="*/ 217 h 2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3" h="217">
                <a:moveTo>
                  <a:pt x="131" y="54"/>
                </a:moveTo>
                <a:cubicBezTo>
                  <a:pt x="145" y="69"/>
                  <a:pt x="153" y="89"/>
                  <a:pt x="153" y="108"/>
                </a:cubicBezTo>
                <a:cubicBezTo>
                  <a:pt x="153" y="128"/>
                  <a:pt x="146" y="147"/>
                  <a:pt x="131" y="162"/>
                </a:cubicBezTo>
                <a:cubicBezTo>
                  <a:pt x="131" y="162"/>
                  <a:pt x="131" y="162"/>
                  <a:pt x="131" y="162"/>
                </a:cubicBezTo>
                <a:cubicBezTo>
                  <a:pt x="76" y="217"/>
                  <a:pt x="76" y="217"/>
                  <a:pt x="76" y="217"/>
                </a:cubicBezTo>
                <a:cubicBezTo>
                  <a:pt x="22" y="162"/>
                  <a:pt x="22" y="162"/>
                  <a:pt x="22" y="162"/>
                </a:cubicBezTo>
                <a:cubicBezTo>
                  <a:pt x="7" y="147"/>
                  <a:pt x="0" y="128"/>
                  <a:pt x="0" y="108"/>
                </a:cubicBezTo>
                <a:cubicBezTo>
                  <a:pt x="0" y="89"/>
                  <a:pt x="7" y="69"/>
                  <a:pt x="22" y="54"/>
                </a:cubicBezTo>
                <a:cubicBezTo>
                  <a:pt x="76" y="0"/>
                  <a:pt x="76" y="0"/>
                  <a:pt x="76" y="0"/>
                </a:cubicBezTo>
                <a:lnTo>
                  <a:pt x="131" y="54"/>
                </a:lnTo>
                <a:close/>
              </a:path>
            </a:pathLst>
          </a:custGeom>
          <a:solidFill>
            <a:schemeClr val="accent2"/>
          </a:solidFill>
          <a:ln>
            <a:noFill/>
          </a:ln>
        </p:spPr>
        <p:txBody>
          <a:bodyPr/>
          <a:lstStyle/>
          <a:p>
            <a:endParaRPr lang="zh-CN" altLang="en-US" sz="1350"/>
          </a:p>
        </p:txBody>
      </p:sp>
      <p:sp>
        <p:nvSpPr>
          <p:cNvPr id="109" name="Freeform 7"/>
          <p:cNvSpPr>
            <a:spLocks noChangeArrowheads="1"/>
          </p:cNvSpPr>
          <p:nvPr/>
        </p:nvSpPr>
        <p:spPr bwMode="auto">
          <a:xfrm>
            <a:off x="4175145" y="1899662"/>
            <a:ext cx="966788" cy="1365113"/>
          </a:xfrm>
          <a:custGeom>
            <a:avLst/>
            <a:gdLst>
              <a:gd name="T0" fmla="*/ 2147483647 w 131"/>
              <a:gd name="T1" fmla="*/ 2147483647 h 185"/>
              <a:gd name="T2" fmla="*/ 0 w 131"/>
              <a:gd name="T3" fmla="*/ 2147483647 h 185"/>
              <a:gd name="T4" fmla="*/ 2147483647 w 131"/>
              <a:gd name="T5" fmla="*/ 2147483647 h 185"/>
              <a:gd name="T6" fmla="*/ 2147483647 w 131"/>
              <a:gd name="T7" fmla="*/ 2147483647 h 185"/>
              <a:gd name="T8" fmla="*/ 2147483647 w 131"/>
              <a:gd name="T9" fmla="*/ 0 h 185"/>
              <a:gd name="T10" fmla="*/ 2147483647 w 131"/>
              <a:gd name="T11" fmla="*/ 2147483647 h 185"/>
              <a:gd name="T12" fmla="*/ 2147483647 w 131"/>
              <a:gd name="T13" fmla="*/ 2147483647 h 185"/>
              <a:gd name="T14" fmla="*/ 2147483647 w 131"/>
              <a:gd name="T15" fmla="*/ 2147483647 h 185"/>
              <a:gd name="T16" fmla="*/ 2147483647 w 131"/>
              <a:gd name="T17" fmla="*/ 2147483647 h 185"/>
              <a:gd name="T18" fmla="*/ 2147483647 w 131"/>
              <a:gd name="T19" fmla="*/ 2147483647 h 1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1"/>
              <a:gd name="T31" fmla="*/ 0 h 185"/>
              <a:gd name="T32" fmla="*/ 131 w 131"/>
              <a:gd name="T33" fmla="*/ 185 h 18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1" h="185">
                <a:moveTo>
                  <a:pt x="19" y="139"/>
                </a:moveTo>
                <a:cubicBezTo>
                  <a:pt x="7" y="126"/>
                  <a:pt x="0" y="109"/>
                  <a:pt x="0" y="92"/>
                </a:cubicBezTo>
                <a:cubicBezTo>
                  <a:pt x="0" y="76"/>
                  <a:pt x="7" y="59"/>
                  <a:pt x="19" y="47"/>
                </a:cubicBezTo>
                <a:cubicBezTo>
                  <a:pt x="19" y="47"/>
                  <a:pt x="19" y="47"/>
                  <a:pt x="19" y="47"/>
                </a:cubicBezTo>
                <a:cubicBezTo>
                  <a:pt x="65" y="0"/>
                  <a:pt x="65" y="0"/>
                  <a:pt x="65" y="0"/>
                </a:cubicBezTo>
                <a:cubicBezTo>
                  <a:pt x="111" y="46"/>
                  <a:pt x="111" y="46"/>
                  <a:pt x="111" y="46"/>
                </a:cubicBezTo>
                <a:cubicBezTo>
                  <a:pt x="124" y="59"/>
                  <a:pt x="131" y="76"/>
                  <a:pt x="131" y="92"/>
                </a:cubicBezTo>
                <a:cubicBezTo>
                  <a:pt x="131" y="109"/>
                  <a:pt x="124" y="126"/>
                  <a:pt x="111" y="139"/>
                </a:cubicBezTo>
                <a:cubicBezTo>
                  <a:pt x="65" y="185"/>
                  <a:pt x="65" y="185"/>
                  <a:pt x="65" y="185"/>
                </a:cubicBezTo>
                <a:lnTo>
                  <a:pt x="19" y="139"/>
                </a:lnTo>
                <a:close/>
              </a:path>
            </a:pathLst>
          </a:custGeom>
          <a:solidFill>
            <a:schemeClr val="accent2"/>
          </a:solidFill>
          <a:ln>
            <a:noFill/>
          </a:ln>
        </p:spPr>
        <p:txBody>
          <a:bodyPr/>
          <a:lstStyle/>
          <a:p>
            <a:endParaRPr lang="zh-CN" altLang="en-US" sz="1350"/>
          </a:p>
        </p:txBody>
      </p:sp>
      <p:sp>
        <p:nvSpPr>
          <p:cNvPr id="110" name="Freeform 1001"/>
          <p:cNvSpPr>
            <a:spLocks noEditPoints="1" noChangeArrowheads="1"/>
          </p:cNvSpPr>
          <p:nvPr/>
        </p:nvSpPr>
        <p:spPr bwMode="auto">
          <a:xfrm>
            <a:off x="4510902" y="2368585"/>
            <a:ext cx="369094" cy="409415"/>
          </a:xfrm>
          <a:custGeom>
            <a:avLst/>
            <a:gdLst>
              <a:gd name="T0" fmla="*/ 2147483647 w 84"/>
              <a:gd name="T1" fmla="*/ 2147483647 h 93"/>
              <a:gd name="T2" fmla="*/ 2147483647 w 84"/>
              <a:gd name="T3" fmla="*/ 2147483647 h 93"/>
              <a:gd name="T4" fmla="*/ 2147483647 w 84"/>
              <a:gd name="T5" fmla="*/ 2147483647 h 93"/>
              <a:gd name="T6" fmla="*/ 2147483647 w 84"/>
              <a:gd name="T7" fmla="*/ 2147483647 h 93"/>
              <a:gd name="T8" fmla="*/ 2147483647 w 84"/>
              <a:gd name="T9" fmla="*/ 2147483647 h 93"/>
              <a:gd name="T10" fmla="*/ 2147483647 w 84"/>
              <a:gd name="T11" fmla="*/ 2147483647 h 93"/>
              <a:gd name="T12" fmla="*/ 2147483647 w 84"/>
              <a:gd name="T13" fmla="*/ 2147483647 h 93"/>
              <a:gd name="T14" fmla="*/ 2147483647 w 84"/>
              <a:gd name="T15" fmla="*/ 2147483647 h 93"/>
              <a:gd name="T16" fmla="*/ 2147483647 w 84"/>
              <a:gd name="T17" fmla="*/ 2147483647 h 93"/>
              <a:gd name="T18" fmla="*/ 2147483647 w 84"/>
              <a:gd name="T19" fmla="*/ 2147483647 h 93"/>
              <a:gd name="T20" fmla="*/ 2147483647 w 84"/>
              <a:gd name="T21" fmla="*/ 2147483647 h 93"/>
              <a:gd name="T22" fmla="*/ 2147483647 w 84"/>
              <a:gd name="T23" fmla="*/ 2147483647 h 93"/>
              <a:gd name="T24" fmla="*/ 2147483647 w 84"/>
              <a:gd name="T25" fmla="*/ 2147483647 h 93"/>
              <a:gd name="T26" fmla="*/ 2147483647 w 84"/>
              <a:gd name="T27" fmla="*/ 2147483647 h 93"/>
              <a:gd name="T28" fmla="*/ 2147483647 w 84"/>
              <a:gd name="T29" fmla="*/ 2147483647 h 93"/>
              <a:gd name="T30" fmla="*/ 0 w 84"/>
              <a:gd name="T31" fmla="*/ 2147483647 h 93"/>
              <a:gd name="T32" fmla="*/ 2147483647 w 84"/>
              <a:gd name="T33" fmla="*/ 2147483647 h 93"/>
              <a:gd name="T34" fmla="*/ 2147483647 w 84"/>
              <a:gd name="T35" fmla="*/ 2147483647 h 93"/>
              <a:gd name="T36" fmla="*/ 2147483647 w 84"/>
              <a:gd name="T37" fmla="*/ 2147483647 h 93"/>
              <a:gd name="T38" fmla="*/ 2147483647 w 84"/>
              <a:gd name="T39" fmla="*/ 2147483647 h 93"/>
              <a:gd name="T40" fmla="*/ 2147483647 w 84"/>
              <a:gd name="T41" fmla="*/ 2147483647 h 93"/>
              <a:gd name="T42" fmla="*/ 2147483647 w 84"/>
              <a:gd name="T43" fmla="*/ 2147483647 h 93"/>
              <a:gd name="T44" fmla="*/ 2147483647 w 84"/>
              <a:gd name="T45" fmla="*/ 2147483647 h 93"/>
              <a:gd name="T46" fmla="*/ 2147483647 w 84"/>
              <a:gd name="T47" fmla="*/ 2147483647 h 93"/>
              <a:gd name="T48" fmla="*/ 2147483647 w 84"/>
              <a:gd name="T49" fmla="*/ 2147483647 h 93"/>
              <a:gd name="T50" fmla="*/ 2147483647 w 84"/>
              <a:gd name="T51" fmla="*/ 2147483647 h 93"/>
              <a:gd name="T52" fmla="*/ 2147483647 w 84"/>
              <a:gd name="T53" fmla="*/ 2147483647 h 93"/>
              <a:gd name="T54" fmla="*/ 2147483647 w 84"/>
              <a:gd name="T55" fmla="*/ 2147483647 h 93"/>
              <a:gd name="T56" fmla="*/ 2147483647 w 84"/>
              <a:gd name="T57" fmla="*/ 2147483647 h 93"/>
              <a:gd name="T58" fmla="*/ 2147483647 w 84"/>
              <a:gd name="T59" fmla="*/ 2147483647 h 93"/>
              <a:gd name="T60" fmla="*/ 2147483647 w 84"/>
              <a:gd name="T61" fmla="*/ 2147483647 h 93"/>
              <a:gd name="T62" fmla="*/ 2147483647 w 84"/>
              <a:gd name="T63" fmla="*/ 2147483647 h 9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4"/>
              <a:gd name="T97" fmla="*/ 0 h 93"/>
              <a:gd name="T98" fmla="*/ 84 w 84"/>
              <a:gd name="T99" fmla="*/ 93 h 9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4" h="93">
                <a:moveTo>
                  <a:pt x="79" y="32"/>
                </a:moveTo>
                <a:cubicBezTo>
                  <a:pt x="56" y="32"/>
                  <a:pt x="56" y="32"/>
                  <a:pt x="56" y="32"/>
                </a:cubicBezTo>
                <a:cubicBezTo>
                  <a:pt x="54" y="31"/>
                  <a:pt x="51" y="29"/>
                  <a:pt x="47" y="28"/>
                </a:cubicBezTo>
                <a:cubicBezTo>
                  <a:pt x="64" y="14"/>
                  <a:pt x="64" y="14"/>
                  <a:pt x="64" y="14"/>
                </a:cubicBezTo>
                <a:cubicBezTo>
                  <a:pt x="64" y="14"/>
                  <a:pt x="64" y="14"/>
                  <a:pt x="65" y="14"/>
                </a:cubicBezTo>
                <a:cubicBezTo>
                  <a:pt x="66" y="14"/>
                  <a:pt x="67" y="13"/>
                  <a:pt x="67" y="12"/>
                </a:cubicBezTo>
                <a:cubicBezTo>
                  <a:pt x="67" y="11"/>
                  <a:pt x="66" y="10"/>
                  <a:pt x="65" y="10"/>
                </a:cubicBezTo>
                <a:cubicBezTo>
                  <a:pt x="65" y="10"/>
                  <a:pt x="65" y="10"/>
                  <a:pt x="65" y="10"/>
                </a:cubicBezTo>
                <a:cubicBezTo>
                  <a:pt x="65" y="10"/>
                  <a:pt x="65" y="10"/>
                  <a:pt x="65" y="10"/>
                </a:cubicBezTo>
                <a:cubicBezTo>
                  <a:pt x="65" y="10"/>
                  <a:pt x="65" y="10"/>
                  <a:pt x="65" y="10"/>
                </a:cubicBezTo>
                <a:cubicBezTo>
                  <a:pt x="65" y="10"/>
                  <a:pt x="64" y="10"/>
                  <a:pt x="64" y="10"/>
                </a:cubicBezTo>
                <a:cubicBezTo>
                  <a:pt x="64" y="10"/>
                  <a:pt x="64" y="10"/>
                  <a:pt x="64" y="10"/>
                </a:cubicBezTo>
                <a:cubicBezTo>
                  <a:pt x="64" y="10"/>
                  <a:pt x="64" y="10"/>
                  <a:pt x="64" y="10"/>
                </a:cubicBezTo>
                <a:cubicBezTo>
                  <a:pt x="63" y="11"/>
                  <a:pt x="63" y="11"/>
                  <a:pt x="63" y="12"/>
                </a:cubicBezTo>
                <a:cubicBezTo>
                  <a:pt x="63" y="12"/>
                  <a:pt x="63" y="13"/>
                  <a:pt x="63" y="13"/>
                </a:cubicBezTo>
                <a:cubicBezTo>
                  <a:pt x="45" y="28"/>
                  <a:pt x="45" y="28"/>
                  <a:pt x="45" y="28"/>
                </a:cubicBezTo>
                <a:cubicBezTo>
                  <a:pt x="44" y="28"/>
                  <a:pt x="43" y="28"/>
                  <a:pt x="41" y="28"/>
                </a:cubicBezTo>
                <a:cubicBezTo>
                  <a:pt x="41" y="28"/>
                  <a:pt x="41" y="28"/>
                  <a:pt x="41" y="28"/>
                </a:cubicBezTo>
                <a:cubicBezTo>
                  <a:pt x="41" y="28"/>
                  <a:pt x="41" y="28"/>
                  <a:pt x="40" y="28"/>
                </a:cubicBezTo>
                <a:cubicBezTo>
                  <a:pt x="40" y="28"/>
                  <a:pt x="40" y="28"/>
                  <a:pt x="40" y="28"/>
                </a:cubicBezTo>
                <a:cubicBezTo>
                  <a:pt x="18" y="3"/>
                  <a:pt x="18" y="3"/>
                  <a:pt x="18" y="3"/>
                </a:cubicBezTo>
                <a:cubicBezTo>
                  <a:pt x="18" y="3"/>
                  <a:pt x="19" y="3"/>
                  <a:pt x="19" y="2"/>
                </a:cubicBezTo>
                <a:cubicBezTo>
                  <a:pt x="19" y="1"/>
                  <a:pt x="18" y="0"/>
                  <a:pt x="17" y="0"/>
                </a:cubicBezTo>
                <a:cubicBezTo>
                  <a:pt x="16" y="0"/>
                  <a:pt x="15" y="1"/>
                  <a:pt x="15" y="2"/>
                </a:cubicBezTo>
                <a:cubicBezTo>
                  <a:pt x="15" y="3"/>
                  <a:pt x="16" y="4"/>
                  <a:pt x="17" y="4"/>
                </a:cubicBezTo>
                <a:cubicBezTo>
                  <a:pt x="17" y="4"/>
                  <a:pt x="17" y="4"/>
                  <a:pt x="17" y="4"/>
                </a:cubicBezTo>
                <a:cubicBezTo>
                  <a:pt x="38" y="28"/>
                  <a:pt x="38" y="28"/>
                  <a:pt x="38" y="28"/>
                </a:cubicBezTo>
                <a:cubicBezTo>
                  <a:pt x="36" y="28"/>
                  <a:pt x="35" y="28"/>
                  <a:pt x="34" y="29"/>
                </a:cubicBezTo>
                <a:cubicBezTo>
                  <a:pt x="31" y="30"/>
                  <a:pt x="28" y="31"/>
                  <a:pt x="27" y="32"/>
                </a:cubicBezTo>
                <a:cubicBezTo>
                  <a:pt x="5" y="32"/>
                  <a:pt x="5" y="32"/>
                  <a:pt x="5" y="32"/>
                </a:cubicBezTo>
                <a:cubicBezTo>
                  <a:pt x="3" y="32"/>
                  <a:pt x="0" y="34"/>
                  <a:pt x="0" y="37"/>
                </a:cubicBezTo>
                <a:cubicBezTo>
                  <a:pt x="0" y="87"/>
                  <a:pt x="0" y="87"/>
                  <a:pt x="0" y="87"/>
                </a:cubicBezTo>
                <a:cubicBezTo>
                  <a:pt x="0" y="90"/>
                  <a:pt x="3" y="92"/>
                  <a:pt x="5" y="92"/>
                </a:cubicBezTo>
                <a:cubicBezTo>
                  <a:pt x="7" y="92"/>
                  <a:pt x="7" y="92"/>
                  <a:pt x="7" y="92"/>
                </a:cubicBezTo>
                <a:cubicBezTo>
                  <a:pt x="7" y="93"/>
                  <a:pt x="7" y="93"/>
                  <a:pt x="7" y="93"/>
                </a:cubicBezTo>
                <a:cubicBezTo>
                  <a:pt x="17" y="93"/>
                  <a:pt x="17" y="93"/>
                  <a:pt x="17" y="93"/>
                </a:cubicBezTo>
                <a:cubicBezTo>
                  <a:pt x="17" y="92"/>
                  <a:pt x="17" y="92"/>
                  <a:pt x="17" y="92"/>
                </a:cubicBezTo>
                <a:cubicBezTo>
                  <a:pt x="67" y="92"/>
                  <a:pt x="67" y="92"/>
                  <a:pt x="67" y="92"/>
                </a:cubicBezTo>
                <a:cubicBezTo>
                  <a:pt x="67" y="93"/>
                  <a:pt x="67" y="93"/>
                  <a:pt x="67" y="93"/>
                </a:cubicBezTo>
                <a:cubicBezTo>
                  <a:pt x="78" y="93"/>
                  <a:pt x="78" y="93"/>
                  <a:pt x="78" y="93"/>
                </a:cubicBezTo>
                <a:cubicBezTo>
                  <a:pt x="78" y="92"/>
                  <a:pt x="78" y="92"/>
                  <a:pt x="78" y="92"/>
                </a:cubicBezTo>
                <a:cubicBezTo>
                  <a:pt x="79" y="92"/>
                  <a:pt x="79" y="92"/>
                  <a:pt x="79" y="92"/>
                </a:cubicBezTo>
                <a:cubicBezTo>
                  <a:pt x="82" y="92"/>
                  <a:pt x="84" y="90"/>
                  <a:pt x="84" y="87"/>
                </a:cubicBezTo>
                <a:cubicBezTo>
                  <a:pt x="84" y="37"/>
                  <a:pt x="84" y="37"/>
                  <a:pt x="84" y="37"/>
                </a:cubicBezTo>
                <a:cubicBezTo>
                  <a:pt x="84" y="34"/>
                  <a:pt x="82" y="32"/>
                  <a:pt x="79" y="32"/>
                </a:cubicBezTo>
                <a:close/>
                <a:moveTo>
                  <a:pt x="71" y="80"/>
                </a:moveTo>
                <a:cubicBezTo>
                  <a:pt x="71" y="84"/>
                  <a:pt x="67" y="88"/>
                  <a:pt x="63" y="88"/>
                </a:cubicBezTo>
                <a:cubicBezTo>
                  <a:pt x="13" y="88"/>
                  <a:pt x="13" y="88"/>
                  <a:pt x="13" y="88"/>
                </a:cubicBezTo>
                <a:cubicBezTo>
                  <a:pt x="8" y="88"/>
                  <a:pt x="4" y="84"/>
                  <a:pt x="4" y="80"/>
                </a:cubicBezTo>
                <a:cubicBezTo>
                  <a:pt x="4" y="44"/>
                  <a:pt x="4" y="44"/>
                  <a:pt x="4" y="44"/>
                </a:cubicBezTo>
                <a:cubicBezTo>
                  <a:pt x="4" y="39"/>
                  <a:pt x="8" y="36"/>
                  <a:pt x="13" y="36"/>
                </a:cubicBezTo>
                <a:cubicBezTo>
                  <a:pt x="63" y="36"/>
                  <a:pt x="63" y="36"/>
                  <a:pt x="63" y="36"/>
                </a:cubicBezTo>
                <a:cubicBezTo>
                  <a:pt x="67" y="36"/>
                  <a:pt x="71" y="39"/>
                  <a:pt x="71" y="44"/>
                </a:cubicBezTo>
                <a:lnTo>
                  <a:pt x="71" y="80"/>
                </a:lnTo>
                <a:close/>
                <a:moveTo>
                  <a:pt x="77" y="54"/>
                </a:moveTo>
                <a:cubicBezTo>
                  <a:pt x="75" y="54"/>
                  <a:pt x="74" y="52"/>
                  <a:pt x="74" y="51"/>
                </a:cubicBezTo>
                <a:cubicBezTo>
                  <a:pt x="74" y="49"/>
                  <a:pt x="75" y="47"/>
                  <a:pt x="77" y="47"/>
                </a:cubicBezTo>
                <a:cubicBezTo>
                  <a:pt x="79" y="47"/>
                  <a:pt x="80" y="49"/>
                  <a:pt x="80" y="51"/>
                </a:cubicBezTo>
                <a:cubicBezTo>
                  <a:pt x="80" y="52"/>
                  <a:pt x="79" y="54"/>
                  <a:pt x="77" y="54"/>
                </a:cubicBezTo>
                <a:close/>
                <a:moveTo>
                  <a:pt x="77" y="46"/>
                </a:moveTo>
                <a:cubicBezTo>
                  <a:pt x="75" y="46"/>
                  <a:pt x="74" y="44"/>
                  <a:pt x="74" y="43"/>
                </a:cubicBezTo>
                <a:cubicBezTo>
                  <a:pt x="74" y="41"/>
                  <a:pt x="75" y="39"/>
                  <a:pt x="77" y="39"/>
                </a:cubicBezTo>
                <a:cubicBezTo>
                  <a:pt x="79" y="39"/>
                  <a:pt x="80" y="41"/>
                  <a:pt x="80" y="43"/>
                </a:cubicBezTo>
                <a:cubicBezTo>
                  <a:pt x="80" y="44"/>
                  <a:pt x="79" y="46"/>
                  <a:pt x="77" y="46"/>
                </a:cubicBezTo>
                <a:close/>
              </a:path>
            </a:pathLst>
          </a:custGeom>
          <a:solidFill>
            <a:srgbClr val="F5F5E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350"/>
          </a:p>
        </p:txBody>
      </p:sp>
      <p:grpSp>
        <p:nvGrpSpPr>
          <p:cNvPr id="111" name="Group 54"/>
          <p:cNvGrpSpPr/>
          <p:nvPr/>
        </p:nvGrpSpPr>
        <p:grpSpPr bwMode="auto">
          <a:xfrm>
            <a:off x="4713308" y="2778000"/>
            <a:ext cx="1520428" cy="1077095"/>
            <a:chOff x="0" y="0"/>
            <a:chExt cx="2027238" cy="1436688"/>
          </a:xfrm>
          <a:solidFill>
            <a:schemeClr val="tx1"/>
          </a:solidFill>
        </p:grpSpPr>
        <p:sp>
          <p:nvSpPr>
            <p:cNvPr id="112" name="Freeform 8"/>
            <p:cNvSpPr>
              <a:spLocks noChangeArrowheads="1"/>
            </p:cNvSpPr>
            <p:nvPr/>
          </p:nvSpPr>
          <p:spPr bwMode="auto">
            <a:xfrm>
              <a:off x="0" y="0"/>
              <a:ext cx="2027238" cy="1436688"/>
            </a:xfrm>
            <a:custGeom>
              <a:avLst/>
              <a:gdLst>
                <a:gd name="T0" fmla="*/ 2147483647 w 206"/>
                <a:gd name="T1" fmla="*/ 2147483647 h 146"/>
                <a:gd name="T2" fmla="*/ 2147483647 w 206"/>
                <a:gd name="T3" fmla="*/ 2147483647 h 146"/>
                <a:gd name="T4" fmla="*/ 2147483647 w 206"/>
                <a:gd name="T5" fmla="*/ 2147483647 h 146"/>
                <a:gd name="T6" fmla="*/ 2147483647 w 206"/>
                <a:gd name="T7" fmla="*/ 2147483647 h 146"/>
                <a:gd name="T8" fmla="*/ 2147483647 w 206"/>
                <a:gd name="T9" fmla="*/ 2147483647 h 146"/>
                <a:gd name="T10" fmla="*/ 2147483647 w 206"/>
                <a:gd name="T11" fmla="*/ 2147483647 h 146"/>
                <a:gd name="T12" fmla="*/ 2147483647 w 206"/>
                <a:gd name="T13" fmla="*/ 0 h 146"/>
                <a:gd name="T14" fmla="*/ 2147483647 w 206"/>
                <a:gd name="T15" fmla="*/ 2147483647 h 146"/>
                <a:gd name="T16" fmla="*/ 0 w 206"/>
                <a:gd name="T17" fmla="*/ 2147483647 h 146"/>
                <a:gd name="T18" fmla="*/ 2147483647 w 206"/>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6"/>
                <a:gd name="T31" fmla="*/ 0 h 146"/>
                <a:gd name="T32" fmla="*/ 206 w 206"/>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6" h="146">
                  <a:moveTo>
                    <a:pt x="51" y="124"/>
                  </a:moveTo>
                  <a:cubicBezTo>
                    <a:pt x="66" y="139"/>
                    <a:pt x="84" y="146"/>
                    <a:pt x="103" y="146"/>
                  </a:cubicBezTo>
                  <a:cubicBezTo>
                    <a:pt x="121" y="146"/>
                    <a:pt x="140" y="139"/>
                    <a:pt x="154" y="125"/>
                  </a:cubicBezTo>
                  <a:cubicBezTo>
                    <a:pt x="154" y="125"/>
                    <a:pt x="154" y="125"/>
                    <a:pt x="154" y="125"/>
                  </a:cubicBezTo>
                  <a:cubicBezTo>
                    <a:pt x="206" y="73"/>
                    <a:pt x="206" y="73"/>
                    <a:pt x="206" y="73"/>
                  </a:cubicBezTo>
                  <a:cubicBezTo>
                    <a:pt x="155" y="21"/>
                    <a:pt x="155" y="21"/>
                    <a:pt x="155" y="21"/>
                  </a:cubicBezTo>
                  <a:cubicBezTo>
                    <a:pt x="140" y="7"/>
                    <a:pt x="122" y="0"/>
                    <a:pt x="103" y="0"/>
                  </a:cubicBezTo>
                  <a:cubicBezTo>
                    <a:pt x="84" y="0"/>
                    <a:pt x="66" y="7"/>
                    <a:pt x="51" y="21"/>
                  </a:cubicBezTo>
                  <a:cubicBezTo>
                    <a:pt x="0" y="73"/>
                    <a:pt x="0" y="73"/>
                    <a:pt x="0" y="73"/>
                  </a:cubicBezTo>
                  <a:lnTo>
                    <a:pt x="51" y="124"/>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350"/>
            </a:p>
          </p:txBody>
        </p:sp>
        <p:sp>
          <p:nvSpPr>
            <p:cNvPr id="113" name="Freeform 1002"/>
            <p:cNvSpPr>
              <a:spLocks noEditPoints="1" noChangeArrowheads="1"/>
            </p:cNvSpPr>
            <p:nvPr/>
          </p:nvSpPr>
          <p:spPr bwMode="auto">
            <a:xfrm>
              <a:off x="595725" y="410517"/>
              <a:ext cx="830643" cy="615653"/>
            </a:xfrm>
            <a:custGeom>
              <a:avLst/>
              <a:gdLst>
                <a:gd name="T0" fmla="*/ 2147483647 w 92"/>
                <a:gd name="T1" fmla="*/ 2147483647 h 68"/>
                <a:gd name="T2" fmla="*/ 2147483647 w 92"/>
                <a:gd name="T3" fmla="*/ 2147483647 h 68"/>
                <a:gd name="T4" fmla="*/ 2147483647 w 92"/>
                <a:gd name="T5" fmla="*/ 0 h 68"/>
                <a:gd name="T6" fmla="*/ 2147483647 w 92"/>
                <a:gd name="T7" fmla="*/ 2147483647 h 68"/>
                <a:gd name="T8" fmla="*/ 2147483647 w 92"/>
                <a:gd name="T9" fmla="*/ 2147483647 h 68"/>
                <a:gd name="T10" fmla="*/ 0 w 92"/>
                <a:gd name="T11" fmla="*/ 2147483647 h 68"/>
                <a:gd name="T12" fmla="*/ 0 w 92"/>
                <a:gd name="T13" fmla="*/ 2147483647 h 68"/>
                <a:gd name="T14" fmla="*/ 2147483647 w 92"/>
                <a:gd name="T15" fmla="*/ 2147483647 h 68"/>
                <a:gd name="T16" fmla="*/ 2147483647 w 92"/>
                <a:gd name="T17" fmla="*/ 2147483647 h 68"/>
                <a:gd name="T18" fmla="*/ 2147483647 w 92"/>
                <a:gd name="T19" fmla="*/ 2147483647 h 68"/>
                <a:gd name="T20" fmla="*/ 2147483647 w 92"/>
                <a:gd name="T21" fmla="*/ 2147483647 h 68"/>
                <a:gd name="T22" fmla="*/ 2147483647 w 92"/>
                <a:gd name="T23" fmla="*/ 2147483647 h 68"/>
                <a:gd name="T24" fmla="*/ 2147483647 w 92"/>
                <a:gd name="T25" fmla="*/ 2147483647 h 68"/>
                <a:gd name="T26" fmla="*/ 2147483647 w 92"/>
                <a:gd name="T27" fmla="*/ 2147483647 h 68"/>
                <a:gd name="T28" fmla="*/ 2147483647 w 92"/>
                <a:gd name="T29" fmla="*/ 2147483647 h 68"/>
                <a:gd name="T30" fmla="*/ 2147483647 w 92"/>
                <a:gd name="T31" fmla="*/ 2147483647 h 68"/>
                <a:gd name="T32" fmla="*/ 2147483647 w 92"/>
                <a:gd name="T33" fmla="*/ 2147483647 h 68"/>
                <a:gd name="T34" fmla="*/ 2147483647 w 92"/>
                <a:gd name="T35" fmla="*/ 2147483647 h 68"/>
                <a:gd name="T36" fmla="*/ 2147483647 w 92"/>
                <a:gd name="T37" fmla="*/ 2147483647 h 68"/>
                <a:gd name="T38" fmla="*/ 2147483647 w 92"/>
                <a:gd name="T39" fmla="*/ 2147483647 h 68"/>
                <a:gd name="T40" fmla="*/ 2147483647 w 92"/>
                <a:gd name="T41" fmla="*/ 2147483647 h 68"/>
                <a:gd name="T42" fmla="*/ 2147483647 w 92"/>
                <a:gd name="T43" fmla="*/ 2147483647 h 68"/>
                <a:gd name="T44" fmla="*/ 2147483647 w 92"/>
                <a:gd name="T45" fmla="*/ 2147483647 h 68"/>
                <a:gd name="T46" fmla="*/ 2147483647 w 92"/>
                <a:gd name="T47" fmla="*/ 2147483647 h 68"/>
                <a:gd name="T48" fmla="*/ 2147483647 w 92"/>
                <a:gd name="T49" fmla="*/ 2147483647 h 68"/>
                <a:gd name="T50" fmla="*/ 2147483647 w 92"/>
                <a:gd name="T51" fmla="*/ 2147483647 h 68"/>
                <a:gd name="T52" fmla="*/ 2147483647 w 92"/>
                <a:gd name="T53" fmla="*/ 2147483647 h 68"/>
                <a:gd name="T54" fmla="*/ 2147483647 w 92"/>
                <a:gd name="T55" fmla="*/ 2147483647 h 6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2"/>
                <a:gd name="T85" fmla="*/ 0 h 68"/>
                <a:gd name="T86" fmla="*/ 92 w 92"/>
                <a:gd name="T87" fmla="*/ 68 h 6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2" h="68">
                  <a:moveTo>
                    <a:pt x="92" y="34"/>
                  </a:moveTo>
                  <a:cubicBezTo>
                    <a:pt x="75" y="17"/>
                    <a:pt x="75" y="17"/>
                    <a:pt x="75" y="17"/>
                  </a:cubicBezTo>
                  <a:cubicBezTo>
                    <a:pt x="58" y="0"/>
                    <a:pt x="58" y="0"/>
                    <a:pt x="58" y="0"/>
                  </a:cubicBezTo>
                  <a:cubicBezTo>
                    <a:pt x="40" y="17"/>
                    <a:pt x="40" y="17"/>
                    <a:pt x="40" y="17"/>
                  </a:cubicBezTo>
                  <a:cubicBezTo>
                    <a:pt x="23" y="34"/>
                    <a:pt x="23" y="34"/>
                    <a:pt x="23" y="34"/>
                  </a:cubicBezTo>
                  <a:cubicBezTo>
                    <a:pt x="0" y="34"/>
                    <a:pt x="0" y="34"/>
                    <a:pt x="0" y="34"/>
                  </a:cubicBezTo>
                  <a:cubicBezTo>
                    <a:pt x="0" y="68"/>
                    <a:pt x="0" y="68"/>
                    <a:pt x="0" y="68"/>
                  </a:cubicBezTo>
                  <a:cubicBezTo>
                    <a:pt x="58" y="68"/>
                    <a:pt x="58" y="68"/>
                    <a:pt x="58" y="68"/>
                  </a:cubicBezTo>
                  <a:cubicBezTo>
                    <a:pt x="58" y="43"/>
                    <a:pt x="58" y="43"/>
                    <a:pt x="58" y="43"/>
                  </a:cubicBezTo>
                  <a:cubicBezTo>
                    <a:pt x="75" y="43"/>
                    <a:pt x="75" y="43"/>
                    <a:pt x="75" y="43"/>
                  </a:cubicBezTo>
                  <a:cubicBezTo>
                    <a:pt x="75" y="68"/>
                    <a:pt x="75" y="68"/>
                    <a:pt x="75" y="68"/>
                  </a:cubicBezTo>
                  <a:cubicBezTo>
                    <a:pt x="92" y="68"/>
                    <a:pt x="92" y="68"/>
                    <a:pt x="92" y="68"/>
                  </a:cubicBezTo>
                  <a:cubicBezTo>
                    <a:pt x="92" y="34"/>
                    <a:pt x="92" y="34"/>
                    <a:pt x="92" y="34"/>
                  </a:cubicBezTo>
                  <a:close/>
                  <a:moveTo>
                    <a:pt x="20" y="55"/>
                  </a:moveTo>
                  <a:cubicBezTo>
                    <a:pt x="7" y="55"/>
                    <a:pt x="7" y="55"/>
                    <a:pt x="7" y="55"/>
                  </a:cubicBezTo>
                  <a:cubicBezTo>
                    <a:pt x="7" y="42"/>
                    <a:pt x="7" y="42"/>
                    <a:pt x="7" y="42"/>
                  </a:cubicBezTo>
                  <a:cubicBezTo>
                    <a:pt x="20" y="42"/>
                    <a:pt x="20" y="42"/>
                    <a:pt x="20" y="42"/>
                  </a:cubicBezTo>
                  <a:lnTo>
                    <a:pt x="20" y="55"/>
                  </a:lnTo>
                  <a:close/>
                  <a:moveTo>
                    <a:pt x="40" y="55"/>
                  </a:moveTo>
                  <a:cubicBezTo>
                    <a:pt x="27" y="55"/>
                    <a:pt x="27" y="55"/>
                    <a:pt x="27" y="55"/>
                  </a:cubicBezTo>
                  <a:cubicBezTo>
                    <a:pt x="27" y="42"/>
                    <a:pt x="27" y="42"/>
                    <a:pt x="27" y="42"/>
                  </a:cubicBezTo>
                  <a:cubicBezTo>
                    <a:pt x="40" y="42"/>
                    <a:pt x="40" y="42"/>
                    <a:pt x="40" y="42"/>
                  </a:cubicBezTo>
                  <a:lnTo>
                    <a:pt x="40" y="55"/>
                  </a:lnTo>
                  <a:close/>
                  <a:moveTo>
                    <a:pt x="55" y="29"/>
                  </a:moveTo>
                  <a:cubicBezTo>
                    <a:pt x="52" y="29"/>
                    <a:pt x="49" y="26"/>
                    <a:pt x="49" y="22"/>
                  </a:cubicBezTo>
                  <a:cubicBezTo>
                    <a:pt x="49" y="19"/>
                    <a:pt x="52" y="16"/>
                    <a:pt x="55" y="16"/>
                  </a:cubicBezTo>
                  <a:cubicBezTo>
                    <a:pt x="59" y="16"/>
                    <a:pt x="61" y="19"/>
                    <a:pt x="61" y="22"/>
                  </a:cubicBezTo>
                  <a:cubicBezTo>
                    <a:pt x="61" y="26"/>
                    <a:pt x="59" y="29"/>
                    <a:pt x="55" y="29"/>
                  </a:cubicBez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350"/>
            </a:p>
          </p:txBody>
        </p:sp>
      </p:grpSp>
      <p:grpSp>
        <p:nvGrpSpPr>
          <p:cNvPr id="114" name="Group 57"/>
          <p:cNvGrpSpPr/>
          <p:nvPr/>
        </p:nvGrpSpPr>
        <p:grpSpPr bwMode="auto">
          <a:xfrm>
            <a:off x="3067865" y="2748246"/>
            <a:ext cx="1550193" cy="1099708"/>
            <a:chOff x="0" y="0"/>
            <a:chExt cx="2066925" cy="1466850"/>
          </a:xfrm>
          <a:solidFill>
            <a:schemeClr val="accent2"/>
          </a:solidFill>
        </p:grpSpPr>
        <p:sp>
          <p:nvSpPr>
            <p:cNvPr id="115" name="Freeform 5"/>
            <p:cNvSpPr>
              <a:spLocks noChangeArrowheads="1"/>
            </p:cNvSpPr>
            <p:nvPr/>
          </p:nvSpPr>
          <p:spPr bwMode="auto">
            <a:xfrm>
              <a:off x="0" y="0"/>
              <a:ext cx="2066925" cy="1466850"/>
            </a:xfrm>
            <a:custGeom>
              <a:avLst/>
              <a:gdLst>
                <a:gd name="T0" fmla="*/ 2147483647 w 210"/>
                <a:gd name="T1" fmla="*/ 2147483647 h 149"/>
                <a:gd name="T2" fmla="*/ 2147483647 w 210"/>
                <a:gd name="T3" fmla="*/ 0 h 149"/>
                <a:gd name="T4" fmla="*/ 2147483647 w 210"/>
                <a:gd name="T5" fmla="*/ 2147483647 h 149"/>
                <a:gd name="T6" fmla="*/ 2147483647 w 210"/>
                <a:gd name="T7" fmla="*/ 2147483647 h 149"/>
                <a:gd name="T8" fmla="*/ 0 w 210"/>
                <a:gd name="T9" fmla="*/ 2147483647 h 149"/>
                <a:gd name="T10" fmla="*/ 2147483647 w 210"/>
                <a:gd name="T11" fmla="*/ 2147483647 h 149"/>
                <a:gd name="T12" fmla="*/ 2147483647 w 210"/>
                <a:gd name="T13" fmla="*/ 2147483647 h 149"/>
                <a:gd name="T14" fmla="*/ 2147483647 w 210"/>
                <a:gd name="T15" fmla="*/ 2147483647 h 149"/>
                <a:gd name="T16" fmla="*/ 2147483647 w 210"/>
                <a:gd name="T17" fmla="*/ 2147483647 h 149"/>
                <a:gd name="T18" fmla="*/ 2147483647 w 210"/>
                <a:gd name="T19" fmla="*/ 2147483647 h 1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0"/>
                <a:gd name="T31" fmla="*/ 0 h 149"/>
                <a:gd name="T32" fmla="*/ 210 w 210"/>
                <a:gd name="T33" fmla="*/ 149 h 1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0" h="149">
                  <a:moveTo>
                    <a:pt x="158" y="22"/>
                  </a:moveTo>
                  <a:cubicBezTo>
                    <a:pt x="143" y="8"/>
                    <a:pt x="124" y="0"/>
                    <a:pt x="105" y="0"/>
                  </a:cubicBezTo>
                  <a:cubicBezTo>
                    <a:pt x="86" y="0"/>
                    <a:pt x="67" y="8"/>
                    <a:pt x="53" y="22"/>
                  </a:cubicBezTo>
                  <a:cubicBezTo>
                    <a:pt x="53" y="22"/>
                    <a:pt x="53" y="22"/>
                    <a:pt x="53" y="22"/>
                  </a:cubicBezTo>
                  <a:cubicBezTo>
                    <a:pt x="0" y="75"/>
                    <a:pt x="0" y="75"/>
                    <a:pt x="0" y="75"/>
                  </a:cubicBezTo>
                  <a:cubicBezTo>
                    <a:pt x="52" y="127"/>
                    <a:pt x="52" y="127"/>
                    <a:pt x="52" y="127"/>
                  </a:cubicBezTo>
                  <a:cubicBezTo>
                    <a:pt x="67" y="142"/>
                    <a:pt x="86" y="149"/>
                    <a:pt x="105" y="149"/>
                  </a:cubicBezTo>
                  <a:cubicBezTo>
                    <a:pt x="124" y="149"/>
                    <a:pt x="143" y="142"/>
                    <a:pt x="158" y="127"/>
                  </a:cubicBezTo>
                  <a:cubicBezTo>
                    <a:pt x="210" y="75"/>
                    <a:pt x="210" y="75"/>
                    <a:pt x="210" y="75"/>
                  </a:cubicBezTo>
                  <a:lnTo>
                    <a:pt x="158" y="22"/>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350"/>
            </a:p>
          </p:txBody>
        </p:sp>
        <p:grpSp>
          <p:nvGrpSpPr>
            <p:cNvPr id="116" name="Group 59"/>
            <p:cNvGrpSpPr/>
            <p:nvPr/>
          </p:nvGrpSpPr>
          <p:grpSpPr bwMode="auto">
            <a:xfrm>
              <a:off x="733934" y="345821"/>
              <a:ext cx="653541" cy="760296"/>
              <a:chOff x="0" y="0"/>
              <a:chExt cx="398463" cy="463551"/>
            </a:xfrm>
            <a:grpFill/>
          </p:grpSpPr>
          <p:sp>
            <p:nvSpPr>
              <p:cNvPr id="117" name="Rectangle 1026"/>
              <p:cNvSpPr>
                <a:spLocks noChangeArrowheads="1"/>
              </p:cNvSpPr>
              <p:nvPr/>
            </p:nvSpPr>
            <p:spPr bwMode="auto">
              <a:xfrm>
                <a:off x="0" y="433388"/>
                <a:ext cx="315913"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1350">
                  <a:solidFill>
                    <a:srgbClr val="000000"/>
                  </a:solidFill>
                  <a:latin typeface="Calibri" panose="020F0502020204030204" pitchFamily="34" charset="0"/>
                  <a:sym typeface="宋体" panose="02010600030101010101" pitchFamily="2" charset="-122"/>
                </a:endParaRPr>
              </a:p>
            </p:txBody>
          </p:sp>
          <p:sp>
            <p:nvSpPr>
              <p:cNvPr id="118" name="Freeform 1027"/>
              <p:cNvSpPr>
                <a:spLocks noChangeArrowheads="1"/>
              </p:cNvSpPr>
              <p:nvPr/>
            </p:nvSpPr>
            <p:spPr bwMode="auto">
              <a:xfrm>
                <a:off x="315913" y="34925"/>
                <a:ext cx="82550" cy="134938"/>
              </a:xfrm>
              <a:custGeom>
                <a:avLst/>
                <a:gdLst>
                  <a:gd name="T0" fmla="*/ 2147483647 w 14"/>
                  <a:gd name="T1" fmla="*/ 2147483647 h 23"/>
                  <a:gd name="T2" fmla="*/ 2147483647 w 14"/>
                  <a:gd name="T3" fmla="*/ 2147483647 h 23"/>
                  <a:gd name="T4" fmla="*/ 2147483647 w 14"/>
                  <a:gd name="T5" fmla="*/ 2147483647 h 23"/>
                  <a:gd name="T6" fmla="*/ 2147483647 w 14"/>
                  <a:gd name="T7" fmla="*/ 2147483647 h 23"/>
                  <a:gd name="T8" fmla="*/ 2147483647 w 14"/>
                  <a:gd name="T9" fmla="*/ 2147483647 h 23"/>
                  <a:gd name="T10" fmla="*/ 2147483647 w 14"/>
                  <a:gd name="T11" fmla="*/ 2147483647 h 23"/>
                  <a:gd name="T12" fmla="*/ 2147483647 w 14"/>
                  <a:gd name="T13" fmla="*/ 2147483647 h 23"/>
                  <a:gd name="T14" fmla="*/ 2147483647 w 14"/>
                  <a:gd name="T15" fmla="*/ 2147483647 h 23"/>
                  <a:gd name="T16" fmla="*/ 2147483647 w 14"/>
                  <a:gd name="T17" fmla="*/ 2147483647 h 23"/>
                  <a:gd name="T18" fmla="*/ 2147483647 w 14"/>
                  <a:gd name="T19" fmla="*/ 2147483647 h 23"/>
                  <a:gd name="T20" fmla="*/ 2147483647 w 14"/>
                  <a:gd name="T21" fmla="*/ 2147483647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23"/>
                  <a:gd name="T35" fmla="*/ 14 w 14"/>
                  <a:gd name="T36" fmla="*/ 23 h 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23">
                    <a:moveTo>
                      <a:pt x="13" y="10"/>
                    </a:moveTo>
                    <a:cubicBezTo>
                      <a:pt x="13" y="9"/>
                      <a:pt x="13" y="8"/>
                      <a:pt x="12" y="8"/>
                    </a:cubicBezTo>
                    <a:cubicBezTo>
                      <a:pt x="5" y="1"/>
                      <a:pt x="5" y="1"/>
                      <a:pt x="5" y="1"/>
                    </a:cubicBezTo>
                    <a:cubicBezTo>
                      <a:pt x="4" y="0"/>
                      <a:pt x="2" y="0"/>
                      <a:pt x="1" y="1"/>
                    </a:cubicBezTo>
                    <a:cubicBezTo>
                      <a:pt x="0" y="2"/>
                      <a:pt x="0" y="4"/>
                      <a:pt x="1" y="5"/>
                    </a:cubicBezTo>
                    <a:cubicBezTo>
                      <a:pt x="7" y="11"/>
                      <a:pt x="7" y="11"/>
                      <a:pt x="7" y="11"/>
                    </a:cubicBezTo>
                    <a:cubicBezTo>
                      <a:pt x="8" y="20"/>
                      <a:pt x="8" y="20"/>
                      <a:pt x="8" y="20"/>
                    </a:cubicBezTo>
                    <a:cubicBezTo>
                      <a:pt x="8" y="21"/>
                      <a:pt x="9" y="23"/>
                      <a:pt x="11" y="23"/>
                    </a:cubicBezTo>
                    <a:cubicBezTo>
                      <a:pt x="12" y="23"/>
                      <a:pt x="14" y="21"/>
                      <a:pt x="14" y="20"/>
                    </a:cubicBezTo>
                    <a:cubicBezTo>
                      <a:pt x="13" y="10"/>
                      <a:pt x="13" y="10"/>
                      <a:pt x="13" y="10"/>
                    </a:cubicBezTo>
                    <a:cubicBezTo>
                      <a:pt x="13" y="10"/>
                      <a:pt x="13" y="10"/>
                      <a:pt x="13" y="10"/>
                    </a:cubicBez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350"/>
              </a:p>
            </p:txBody>
          </p:sp>
          <p:sp>
            <p:nvSpPr>
              <p:cNvPr id="119" name="Freeform 1028"/>
              <p:cNvSpPr>
                <a:spLocks noChangeArrowheads="1"/>
              </p:cNvSpPr>
              <p:nvPr/>
            </p:nvSpPr>
            <p:spPr bwMode="auto">
              <a:xfrm>
                <a:off x="315913" y="193675"/>
                <a:ext cx="82550" cy="228600"/>
              </a:xfrm>
              <a:custGeom>
                <a:avLst/>
                <a:gdLst>
                  <a:gd name="T0" fmla="*/ 2147483647 w 14"/>
                  <a:gd name="T1" fmla="*/ 0 h 39"/>
                  <a:gd name="T2" fmla="*/ 2147483647 w 14"/>
                  <a:gd name="T3" fmla="*/ 2147483647 h 39"/>
                  <a:gd name="T4" fmla="*/ 2147483647 w 14"/>
                  <a:gd name="T5" fmla="*/ 2147483647 h 39"/>
                  <a:gd name="T6" fmla="*/ 2147483647 w 14"/>
                  <a:gd name="T7" fmla="*/ 2147483647 h 39"/>
                  <a:gd name="T8" fmla="*/ 2147483647 w 14"/>
                  <a:gd name="T9" fmla="*/ 2147483647 h 39"/>
                  <a:gd name="T10" fmla="*/ 0 w 14"/>
                  <a:gd name="T11" fmla="*/ 2147483647 h 39"/>
                  <a:gd name="T12" fmla="*/ 0 w 14"/>
                  <a:gd name="T13" fmla="*/ 2147483647 h 39"/>
                  <a:gd name="T14" fmla="*/ 2147483647 w 14"/>
                  <a:gd name="T15" fmla="*/ 2147483647 h 39"/>
                  <a:gd name="T16" fmla="*/ 2147483647 w 14"/>
                  <a:gd name="T17" fmla="*/ 2147483647 h 39"/>
                  <a:gd name="T18" fmla="*/ 2147483647 w 14"/>
                  <a:gd name="T19" fmla="*/ 0 h 39"/>
                  <a:gd name="T20" fmla="*/ 2147483647 w 14"/>
                  <a:gd name="T21" fmla="*/ 0 h 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39"/>
                  <a:gd name="T35" fmla="*/ 14 w 14"/>
                  <a:gd name="T36" fmla="*/ 39 h 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39">
                    <a:moveTo>
                      <a:pt x="10" y="0"/>
                    </a:moveTo>
                    <a:cubicBezTo>
                      <a:pt x="10" y="32"/>
                      <a:pt x="10" y="32"/>
                      <a:pt x="10" y="32"/>
                    </a:cubicBezTo>
                    <a:cubicBezTo>
                      <a:pt x="10" y="34"/>
                      <a:pt x="9" y="35"/>
                      <a:pt x="7" y="35"/>
                    </a:cubicBezTo>
                    <a:cubicBezTo>
                      <a:pt x="5" y="35"/>
                      <a:pt x="3" y="34"/>
                      <a:pt x="3" y="32"/>
                    </a:cubicBezTo>
                    <a:cubicBezTo>
                      <a:pt x="3" y="8"/>
                      <a:pt x="3" y="8"/>
                      <a:pt x="3" y="8"/>
                    </a:cubicBezTo>
                    <a:cubicBezTo>
                      <a:pt x="0" y="8"/>
                      <a:pt x="0" y="8"/>
                      <a:pt x="0" y="8"/>
                    </a:cubicBezTo>
                    <a:cubicBezTo>
                      <a:pt x="0" y="32"/>
                      <a:pt x="0" y="32"/>
                      <a:pt x="0" y="32"/>
                    </a:cubicBezTo>
                    <a:cubicBezTo>
                      <a:pt x="0" y="35"/>
                      <a:pt x="3" y="39"/>
                      <a:pt x="7" y="39"/>
                    </a:cubicBezTo>
                    <a:cubicBezTo>
                      <a:pt x="10" y="39"/>
                      <a:pt x="14" y="35"/>
                      <a:pt x="14" y="32"/>
                    </a:cubicBezTo>
                    <a:cubicBezTo>
                      <a:pt x="14" y="0"/>
                      <a:pt x="14" y="0"/>
                      <a:pt x="14" y="0"/>
                    </a:cubicBezTo>
                    <a:lnTo>
                      <a:pt x="10" y="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350"/>
              </a:p>
            </p:txBody>
          </p:sp>
          <p:sp>
            <p:nvSpPr>
              <p:cNvPr id="120" name="Freeform 1029"/>
              <p:cNvSpPr>
                <a:spLocks noEditPoints="1" noChangeArrowheads="1"/>
              </p:cNvSpPr>
              <p:nvPr/>
            </p:nvSpPr>
            <p:spPr bwMode="auto">
              <a:xfrm>
                <a:off x="28575" y="0"/>
                <a:ext cx="265113" cy="411163"/>
              </a:xfrm>
              <a:custGeom>
                <a:avLst/>
                <a:gdLst>
                  <a:gd name="T0" fmla="*/ 2147483647 w 45"/>
                  <a:gd name="T1" fmla="*/ 0 h 70"/>
                  <a:gd name="T2" fmla="*/ 2147483647 w 45"/>
                  <a:gd name="T3" fmla="*/ 0 h 70"/>
                  <a:gd name="T4" fmla="*/ 0 w 45"/>
                  <a:gd name="T5" fmla="*/ 2147483647 h 70"/>
                  <a:gd name="T6" fmla="*/ 0 w 45"/>
                  <a:gd name="T7" fmla="*/ 2147483647 h 70"/>
                  <a:gd name="T8" fmla="*/ 0 w 45"/>
                  <a:gd name="T9" fmla="*/ 2147483647 h 70"/>
                  <a:gd name="T10" fmla="*/ 0 w 45"/>
                  <a:gd name="T11" fmla="*/ 2147483647 h 70"/>
                  <a:gd name="T12" fmla="*/ 2147483647 w 45"/>
                  <a:gd name="T13" fmla="*/ 2147483647 h 70"/>
                  <a:gd name="T14" fmla="*/ 2147483647 w 45"/>
                  <a:gd name="T15" fmla="*/ 2147483647 h 70"/>
                  <a:gd name="T16" fmla="*/ 2147483647 w 45"/>
                  <a:gd name="T17" fmla="*/ 2147483647 h 70"/>
                  <a:gd name="T18" fmla="*/ 2147483647 w 45"/>
                  <a:gd name="T19" fmla="*/ 2147483647 h 70"/>
                  <a:gd name="T20" fmla="*/ 2147483647 w 45"/>
                  <a:gd name="T21" fmla="*/ 0 h 70"/>
                  <a:gd name="T22" fmla="*/ 2147483647 w 45"/>
                  <a:gd name="T23" fmla="*/ 2147483647 h 70"/>
                  <a:gd name="T24" fmla="*/ 2147483647 w 45"/>
                  <a:gd name="T25" fmla="*/ 2147483647 h 70"/>
                  <a:gd name="T26" fmla="*/ 2147483647 w 45"/>
                  <a:gd name="T27" fmla="*/ 2147483647 h 70"/>
                  <a:gd name="T28" fmla="*/ 2147483647 w 45"/>
                  <a:gd name="T29" fmla="*/ 2147483647 h 70"/>
                  <a:gd name="T30" fmla="*/ 2147483647 w 45"/>
                  <a:gd name="T31" fmla="*/ 2147483647 h 70"/>
                  <a:gd name="T32" fmla="*/ 2147483647 w 45"/>
                  <a:gd name="T33" fmla="*/ 2147483647 h 70"/>
                  <a:gd name="T34" fmla="*/ 2147483647 w 45"/>
                  <a:gd name="T35" fmla="*/ 2147483647 h 70"/>
                  <a:gd name="T36" fmla="*/ 2147483647 w 45"/>
                  <a:gd name="T37" fmla="*/ 2147483647 h 70"/>
                  <a:gd name="T38" fmla="*/ 2147483647 w 45"/>
                  <a:gd name="T39" fmla="*/ 2147483647 h 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
                  <a:gd name="T61" fmla="*/ 0 h 70"/>
                  <a:gd name="T62" fmla="*/ 45 w 45"/>
                  <a:gd name="T63" fmla="*/ 70 h 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 h="70">
                    <a:moveTo>
                      <a:pt x="39" y="0"/>
                    </a:moveTo>
                    <a:cubicBezTo>
                      <a:pt x="6" y="0"/>
                      <a:pt x="6" y="0"/>
                      <a:pt x="6" y="0"/>
                    </a:cubicBezTo>
                    <a:cubicBezTo>
                      <a:pt x="3" y="0"/>
                      <a:pt x="0" y="3"/>
                      <a:pt x="0" y="6"/>
                    </a:cubicBezTo>
                    <a:cubicBezTo>
                      <a:pt x="0" y="50"/>
                      <a:pt x="0" y="50"/>
                      <a:pt x="0" y="50"/>
                    </a:cubicBezTo>
                    <a:cubicBezTo>
                      <a:pt x="0" y="59"/>
                      <a:pt x="0" y="59"/>
                      <a:pt x="0" y="59"/>
                    </a:cubicBezTo>
                    <a:cubicBezTo>
                      <a:pt x="0" y="70"/>
                      <a:pt x="0" y="70"/>
                      <a:pt x="0" y="70"/>
                    </a:cubicBezTo>
                    <a:cubicBezTo>
                      <a:pt x="45" y="70"/>
                      <a:pt x="45" y="70"/>
                      <a:pt x="45" y="70"/>
                    </a:cubicBezTo>
                    <a:cubicBezTo>
                      <a:pt x="45" y="59"/>
                      <a:pt x="45" y="59"/>
                      <a:pt x="45" y="59"/>
                    </a:cubicBezTo>
                    <a:cubicBezTo>
                      <a:pt x="45" y="50"/>
                      <a:pt x="45" y="50"/>
                      <a:pt x="45" y="50"/>
                    </a:cubicBezTo>
                    <a:cubicBezTo>
                      <a:pt x="45" y="6"/>
                      <a:pt x="45" y="6"/>
                      <a:pt x="45" y="6"/>
                    </a:cubicBezTo>
                    <a:cubicBezTo>
                      <a:pt x="45" y="3"/>
                      <a:pt x="42" y="0"/>
                      <a:pt x="39" y="0"/>
                    </a:cubicBezTo>
                    <a:close/>
                    <a:moveTo>
                      <a:pt x="7" y="15"/>
                    </a:moveTo>
                    <a:cubicBezTo>
                      <a:pt x="7" y="12"/>
                      <a:pt x="10" y="9"/>
                      <a:pt x="13" y="9"/>
                    </a:cubicBezTo>
                    <a:cubicBezTo>
                      <a:pt x="31" y="9"/>
                      <a:pt x="31" y="9"/>
                      <a:pt x="31" y="9"/>
                    </a:cubicBezTo>
                    <a:cubicBezTo>
                      <a:pt x="34" y="9"/>
                      <a:pt x="37" y="12"/>
                      <a:pt x="37" y="15"/>
                    </a:cubicBezTo>
                    <a:cubicBezTo>
                      <a:pt x="37" y="18"/>
                      <a:pt x="37" y="18"/>
                      <a:pt x="37" y="18"/>
                    </a:cubicBezTo>
                    <a:cubicBezTo>
                      <a:pt x="37" y="21"/>
                      <a:pt x="34" y="24"/>
                      <a:pt x="31" y="24"/>
                    </a:cubicBezTo>
                    <a:cubicBezTo>
                      <a:pt x="13" y="24"/>
                      <a:pt x="13" y="24"/>
                      <a:pt x="13" y="24"/>
                    </a:cubicBezTo>
                    <a:cubicBezTo>
                      <a:pt x="10" y="24"/>
                      <a:pt x="7" y="21"/>
                      <a:pt x="7" y="18"/>
                    </a:cubicBezTo>
                    <a:lnTo>
                      <a:pt x="7" y="15"/>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350"/>
              </a:p>
            </p:txBody>
          </p:sp>
        </p:grpSp>
      </p:grpSp>
      <p:grpSp>
        <p:nvGrpSpPr>
          <p:cNvPr id="121" name="Group 64"/>
          <p:cNvGrpSpPr/>
          <p:nvPr/>
        </p:nvGrpSpPr>
        <p:grpSpPr bwMode="auto">
          <a:xfrm>
            <a:off x="4552574" y="3663479"/>
            <a:ext cx="240506" cy="998544"/>
            <a:chOff x="0" y="0"/>
            <a:chExt cx="712788" cy="2970213"/>
          </a:xfrm>
        </p:grpSpPr>
        <p:sp>
          <p:nvSpPr>
            <p:cNvPr id="122" name="AutoShape 249"/>
            <p:cNvSpPr>
              <a:spLocks noChangeAspect="1" noChangeArrowheads="1" noTextEdit="1"/>
            </p:cNvSpPr>
            <p:nvPr/>
          </p:nvSpPr>
          <p:spPr bwMode="auto">
            <a:xfrm>
              <a:off x="14287" y="12700"/>
              <a:ext cx="685800"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350"/>
            </a:p>
          </p:txBody>
        </p:sp>
        <p:sp>
          <p:nvSpPr>
            <p:cNvPr id="123" name="Freeform 251"/>
            <p:cNvSpPr>
              <a:spLocks noChangeArrowheads="1"/>
            </p:cNvSpPr>
            <p:nvPr/>
          </p:nvSpPr>
          <p:spPr bwMode="auto">
            <a:xfrm>
              <a:off x="212725" y="49213"/>
              <a:ext cx="261938" cy="292100"/>
            </a:xfrm>
            <a:custGeom>
              <a:avLst/>
              <a:gdLst>
                <a:gd name="T0" fmla="*/ 2147483647 w 78"/>
                <a:gd name="T1" fmla="*/ 2147483647 h 88"/>
                <a:gd name="T2" fmla="*/ 2147483647 w 78"/>
                <a:gd name="T3" fmla="*/ 2147483647 h 88"/>
                <a:gd name="T4" fmla="*/ 2147483647 w 78"/>
                <a:gd name="T5" fmla="*/ 2147483647 h 88"/>
                <a:gd name="T6" fmla="*/ 2147483647 w 78"/>
                <a:gd name="T7" fmla="*/ 2147483647 h 88"/>
                <a:gd name="T8" fmla="*/ 2147483647 w 78"/>
                <a:gd name="T9" fmla="*/ 2147483647 h 88"/>
                <a:gd name="T10" fmla="*/ 2147483647 w 78"/>
                <a:gd name="T11" fmla="*/ 0 h 88"/>
                <a:gd name="T12" fmla="*/ 2147483647 w 78"/>
                <a:gd name="T13" fmla="*/ 2147483647 h 88"/>
                <a:gd name="T14" fmla="*/ 0 60000 65536"/>
                <a:gd name="T15" fmla="*/ 0 60000 65536"/>
                <a:gd name="T16" fmla="*/ 0 60000 65536"/>
                <a:gd name="T17" fmla="*/ 0 60000 65536"/>
                <a:gd name="T18" fmla="*/ 0 60000 65536"/>
                <a:gd name="T19" fmla="*/ 0 60000 65536"/>
                <a:gd name="T20" fmla="*/ 0 60000 65536"/>
                <a:gd name="T21" fmla="*/ 0 w 78"/>
                <a:gd name="T22" fmla="*/ 0 h 88"/>
                <a:gd name="T23" fmla="*/ 78 w 78"/>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88">
                  <a:moveTo>
                    <a:pt x="11" y="35"/>
                  </a:moveTo>
                  <a:cubicBezTo>
                    <a:pt x="11" y="35"/>
                    <a:pt x="0" y="81"/>
                    <a:pt x="15" y="88"/>
                  </a:cubicBezTo>
                  <a:cubicBezTo>
                    <a:pt x="15" y="88"/>
                    <a:pt x="28" y="87"/>
                    <a:pt x="41" y="87"/>
                  </a:cubicBezTo>
                  <a:cubicBezTo>
                    <a:pt x="54" y="87"/>
                    <a:pt x="65" y="87"/>
                    <a:pt x="65" y="87"/>
                  </a:cubicBezTo>
                  <a:cubicBezTo>
                    <a:pt x="78" y="76"/>
                    <a:pt x="72" y="36"/>
                    <a:pt x="72" y="36"/>
                  </a:cubicBezTo>
                  <a:cubicBezTo>
                    <a:pt x="72" y="36"/>
                    <a:pt x="62" y="0"/>
                    <a:pt x="41" y="0"/>
                  </a:cubicBezTo>
                  <a:cubicBezTo>
                    <a:pt x="20" y="0"/>
                    <a:pt x="11" y="35"/>
                    <a:pt x="11" y="35"/>
                  </a:cubicBezTo>
                  <a:close/>
                </a:path>
              </a:pathLst>
            </a:custGeom>
            <a:solidFill>
              <a:srgbClr val="2E1F1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350"/>
            </a:p>
          </p:txBody>
        </p:sp>
        <p:sp>
          <p:nvSpPr>
            <p:cNvPr id="124" name="Freeform 252"/>
            <p:cNvSpPr>
              <a:spLocks noChangeArrowheads="1"/>
            </p:cNvSpPr>
            <p:nvPr/>
          </p:nvSpPr>
          <p:spPr bwMode="auto">
            <a:xfrm>
              <a:off x="222250" y="265113"/>
              <a:ext cx="266700" cy="409575"/>
            </a:xfrm>
            <a:custGeom>
              <a:avLst/>
              <a:gdLst>
                <a:gd name="T0" fmla="*/ 2147483647 w 79"/>
                <a:gd name="T1" fmla="*/ 2147483647 h 123"/>
                <a:gd name="T2" fmla="*/ 0 w 79"/>
                <a:gd name="T3" fmla="*/ 2147483647 h 123"/>
                <a:gd name="T4" fmla="*/ 2147483647 w 79"/>
                <a:gd name="T5" fmla="*/ 2147483647 h 123"/>
                <a:gd name="T6" fmla="*/ 2147483647 w 79"/>
                <a:gd name="T7" fmla="*/ 0 h 123"/>
                <a:gd name="T8" fmla="*/ 2147483647 w 79"/>
                <a:gd name="T9" fmla="*/ 0 h 123"/>
                <a:gd name="T10" fmla="*/ 2147483647 w 79"/>
                <a:gd name="T11" fmla="*/ 2147483647 h 123"/>
                <a:gd name="T12" fmla="*/ 2147483647 w 79"/>
                <a:gd name="T13" fmla="*/ 2147483647 h 123"/>
                <a:gd name="T14" fmla="*/ 2147483647 w 79"/>
                <a:gd name="T15" fmla="*/ 2147483647 h 123"/>
                <a:gd name="T16" fmla="*/ 0 60000 65536"/>
                <a:gd name="T17" fmla="*/ 0 60000 65536"/>
                <a:gd name="T18" fmla="*/ 0 60000 65536"/>
                <a:gd name="T19" fmla="*/ 0 60000 65536"/>
                <a:gd name="T20" fmla="*/ 0 60000 65536"/>
                <a:gd name="T21" fmla="*/ 0 60000 65536"/>
                <a:gd name="T22" fmla="*/ 0 60000 65536"/>
                <a:gd name="T23" fmla="*/ 0 60000 65536"/>
                <a:gd name="T24" fmla="*/ 0 w 79"/>
                <a:gd name="T25" fmla="*/ 0 h 123"/>
                <a:gd name="T26" fmla="*/ 79 w 79"/>
                <a:gd name="T27" fmla="*/ 123 h 1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9" h="123">
                  <a:moveTo>
                    <a:pt x="47" y="123"/>
                  </a:moveTo>
                  <a:cubicBezTo>
                    <a:pt x="15" y="123"/>
                    <a:pt x="0" y="62"/>
                    <a:pt x="0" y="62"/>
                  </a:cubicBezTo>
                  <a:cubicBezTo>
                    <a:pt x="0" y="62"/>
                    <a:pt x="6" y="61"/>
                    <a:pt x="17" y="50"/>
                  </a:cubicBezTo>
                  <a:cubicBezTo>
                    <a:pt x="28" y="39"/>
                    <a:pt x="23" y="0"/>
                    <a:pt x="23" y="0"/>
                  </a:cubicBezTo>
                  <a:cubicBezTo>
                    <a:pt x="53" y="0"/>
                    <a:pt x="53" y="0"/>
                    <a:pt x="53" y="0"/>
                  </a:cubicBezTo>
                  <a:cubicBezTo>
                    <a:pt x="53" y="0"/>
                    <a:pt x="49" y="39"/>
                    <a:pt x="60" y="50"/>
                  </a:cubicBezTo>
                  <a:cubicBezTo>
                    <a:pt x="71" y="61"/>
                    <a:pt x="76" y="62"/>
                    <a:pt x="76" y="62"/>
                  </a:cubicBezTo>
                  <a:cubicBezTo>
                    <a:pt x="76" y="62"/>
                    <a:pt x="79" y="123"/>
                    <a:pt x="47" y="123"/>
                  </a:cubicBezTo>
                  <a:close/>
                </a:path>
              </a:pathLst>
            </a:custGeom>
            <a:solidFill>
              <a:srgbClr val="FCC09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350"/>
            </a:p>
          </p:txBody>
        </p:sp>
        <p:sp>
          <p:nvSpPr>
            <p:cNvPr id="125" name="Freeform 253"/>
            <p:cNvSpPr>
              <a:spLocks noChangeArrowheads="1"/>
            </p:cNvSpPr>
            <p:nvPr/>
          </p:nvSpPr>
          <p:spPr bwMode="auto">
            <a:xfrm>
              <a:off x="246062" y="3175"/>
              <a:ext cx="207963" cy="341313"/>
            </a:xfrm>
            <a:custGeom>
              <a:avLst/>
              <a:gdLst>
                <a:gd name="T0" fmla="*/ 2147483647 w 62"/>
                <a:gd name="T1" fmla="*/ 2147483647 h 103"/>
                <a:gd name="T2" fmla="*/ 2147483647 w 62"/>
                <a:gd name="T3" fmla="*/ 2147483647 h 103"/>
                <a:gd name="T4" fmla="*/ 2147483647 w 62"/>
                <a:gd name="T5" fmla="*/ 2147483647 h 103"/>
                <a:gd name="T6" fmla="*/ 2147483647 w 62"/>
                <a:gd name="T7" fmla="*/ 2147483647 h 103"/>
                <a:gd name="T8" fmla="*/ 2147483647 w 62"/>
                <a:gd name="T9" fmla="*/ 2147483647 h 103"/>
                <a:gd name="T10" fmla="*/ 2147483647 w 62"/>
                <a:gd name="T11" fmla="*/ 2147483647 h 103"/>
                <a:gd name="T12" fmla="*/ 2147483647 w 62"/>
                <a:gd name="T13" fmla="*/ 2147483647 h 103"/>
                <a:gd name="T14" fmla="*/ 2147483647 w 62"/>
                <a:gd name="T15" fmla="*/ 2147483647 h 103"/>
                <a:gd name="T16" fmla="*/ 2147483647 w 62"/>
                <a:gd name="T17" fmla="*/ 2147483647 h 103"/>
                <a:gd name="T18" fmla="*/ 2147483647 w 62"/>
                <a:gd name="T19" fmla="*/ 2147483647 h 103"/>
                <a:gd name="T20" fmla="*/ 2147483647 w 62"/>
                <a:gd name="T21" fmla="*/ 2147483647 h 1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
                <a:gd name="T34" fmla="*/ 0 h 103"/>
                <a:gd name="T35" fmla="*/ 62 w 62"/>
                <a:gd name="T36" fmla="*/ 103 h 10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 h="103">
                  <a:moveTo>
                    <a:pt x="5" y="36"/>
                  </a:moveTo>
                  <a:cubicBezTo>
                    <a:pt x="0" y="45"/>
                    <a:pt x="3" y="55"/>
                    <a:pt x="3" y="55"/>
                  </a:cubicBezTo>
                  <a:cubicBezTo>
                    <a:pt x="3" y="55"/>
                    <a:pt x="5" y="61"/>
                    <a:pt x="4" y="68"/>
                  </a:cubicBezTo>
                  <a:cubicBezTo>
                    <a:pt x="4" y="75"/>
                    <a:pt x="11" y="86"/>
                    <a:pt x="15" y="91"/>
                  </a:cubicBezTo>
                  <a:cubicBezTo>
                    <a:pt x="19" y="97"/>
                    <a:pt x="22" y="103"/>
                    <a:pt x="31" y="103"/>
                  </a:cubicBezTo>
                  <a:cubicBezTo>
                    <a:pt x="40" y="103"/>
                    <a:pt x="43" y="97"/>
                    <a:pt x="47" y="91"/>
                  </a:cubicBezTo>
                  <a:cubicBezTo>
                    <a:pt x="51" y="86"/>
                    <a:pt x="58" y="75"/>
                    <a:pt x="58" y="68"/>
                  </a:cubicBezTo>
                  <a:cubicBezTo>
                    <a:pt x="58" y="61"/>
                    <a:pt x="59" y="55"/>
                    <a:pt x="59" y="55"/>
                  </a:cubicBezTo>
                  <a:cubicBezTo>
                    <a:pt x="59" y="55"/>
                    <a:pt x="62" y="45"/>
                    <a:pt x="57" y="36"/>
                  </a:cubicBezTo>
                  <a:cubicBezTo>
                    <a:pt x="57" y="36"/>
                    <a:pt x="32" y="0"/>
                    <a:pt x="21" y="12"/>
                  </a:cubicBezTo>
                  <a:cubicBezTo>
                    <a:pt x="9" y="23"/>
                    <a:pt x="5" y="36"/>
                    <a:pt x="5" y="36"/>
                  </a:cubicBezTo>
                  <a:close/>
                </a:path>
              </a:pathLst>
            </a:custGeom>
            <a:solidFill>
              <a:srgbClr val="FDD9B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350"/>
            </a:p>
          </p:txBody>
        </p:sp>
        <p:sp>
          <p:nvSpPr>
            <p:cNvPr id="126" name="Freeform 254"/>
            <p:cNvSpPr>
              <a:spLocks noChangeArrowheads="1"/>
            </p:cNvSpPr>
            <p:nvPr/>
          </p:nvSpPr>
          <p:spPr bwMode="auto">
            <a:xfrm>
              <a:off x="168275" y="0"/>
              <a:ext cx="339725" cy="352425"/>
            </a:xfrm>
            <a:custGeom>
              <a:avLst/>
              <a:gdLst>
                <a:gd name="T0" fmla="*/ 2147483647 w 101"/>
                <a:gd name="T1" fmla="*/ 2147483647 h 106"/>
                <a:gd name="T2" fmla="*/ 2147483647 w 101"/>
                <a:gd name="T3" fmla="*/ 2147483647 h 106"/>
                <a:gd name="T4" fmla="*/ 2147483647 w 101"/>
                <a:gd name="T5" fmla="*/ 2147483647 h 106"/>
                <a:gd name="T6" fmla="*/ 2147483647 w 101"/>
                <a:gd name="T7" fmla="*/ 2147483647 h 106"/>
                <a:gd name="T8" fmla="*/ 2147483647 w 101"/>
                <a:gd name="T9" fmla="*/ 2147483647 h 106"/>
                <a:gd name="T10" fmla="*/ 2147483647 w 101"/>
                <a:gd name="T11" fmla="*/ 2147483647 h 106"/>
                <a:gd name="T12" fmla="*/ 2147483647 w 101"/>
                <a:gd name="T13" fmla="*/ 2147483647 h 106"/>
                <a:gd name="T14" fmla="*/ 2147483647 w 101"/>
                <a:gd name="T15" fmla="*/ 2147483647 h 106"/>
                <a:gd name="T16" fmla="*/ 2147483647 w 101"/>
                <a:gd name="T17" fmla="*/ 2147483647 h 106"/>
                <a:gd name="T18" fmla="*/ 2147483647 w 101"/>
                <a:gd name="T19" fmla="*/ 2147483647 h 106"/>
                <a:gd name="T20" fmla="*/ 2147483647 w 101"/>
                <a:gd name="T21" fmla="*/ 2147483647 h 106"/>
                <a:gd name="T22" fmla="*/ 2147483647 w 101"/>
                <a:gd name="T23" fmla="*/ 2147483647 h 106"/>
                <a:gd name="T24" fmla="*/ 2147483647 w 101"/>
                <a:gd name="T25" fmla="*/ 2147483647 h 106"/>
                <a:gd name="T26" fmla="*/ 2147483647 w 101"/>
                <a:gd name="T27" fmla="*/ 2147483647 h 106"/>
                <a:gd name="T28" fmla="*/ 2147483647 w 101"/>
                <a:gd name="T29" fmla="*/ 2147483647 h 106"/>
                <a:gd name="T30" fmla="*/ 2147483647 w 101"/>
                <a:gd name="T31" fmla="*/ 2147483647 h 106"/>
                <a:gd name="T32" fmla="*/ 2147483647 w 101"/>
                <a:gd name="T33" fmla="*/ 2147483647 h 106"/>
                <a:gd name="T34" fmla="*/ 2147483647 w 101"/>
                <a:gd name="T35" fmla="*/ 2147483647 h 106"/>
                <a:gd name="T36" fmla="*/ 2147483647 w 101"/>
                <a:gd name="T37" fmla="*/ 2147483647 h 106"/>
                <a:gd name="T38" fmla="*/ 2147483647 w 101"/>
                <a:gd name="T39" fmla="*/ 2147483647 h 106"/>
                <a:gd name="T40" fmla="*/ 2147483647 w 101"/>
                <a:gd name="T41" fmla="*/ 2147483647 h 106"/>
                <a:gd name="T42" fmla="*/ 2147483647 w 101"/>
                <a:gd name="T43" fmla="*/ 2147483647 h 106"/>
                <a:gd name="T44" fmla="*/ 2147483647 w 101"/>
                <a:gd name="T45" fmla="*/ 2147483647 h 1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1"/>
                <a:gd name="T70" fmla="*/ 0 h 106"/>
                <a:gd name="T71" fmla="*/ 101 w 101"/>
                <a:gd name="T72" fmla="*/ 106 h 10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1" h="106">
                  <a:moveTo>
                    <a:pt x="98" y="59"/>
                  </a:moveTo>
                  <a:cubicBezTo>
                    <a:pt x="95" y="30"/>
                    <a:pt x="75" y="13"/>
                    <a:pt x="62" y="7"/>
                  </a:cubicBezTo>
                  <a:cubicBezTo>
                    <a:pt x="48" y="0"/>
                    <a:pt x="38" y="13"/>
                    <a:pt x="38" y="13"/>
                  </a:cubicBezTo>
                  <a:cubicBezTo>
                    <a:pt x="38" y="13"/>
                    <a:pt x="33" y="11"/>
                    <a:pt x="30" y="14"/>
                  </a:cubicBezTo>
                  <a:cubicBezTo>
                    <a:pt x="20" y="24"/>
                    <a:pt x="0" y="67"/>
                    <a:pt x="15" y="97"/>
                  </a:cubicBezTo>
                  <a:cubicBezTo>
                    <a:pt x="18" y="103"/>
                    <a:pt x="31" y="104"/>
                    <a:pt x="31" y="104"/>
                  </a:cubicBezTo>
                  <a:cubicBezTo>
                    <a:pt x="28" y="102"/>
                    <a:pt x="24" y="96"/>
                    <a:pt x="24" y="96"/>
                  </a:cubicBezTo>
                  <a:cubicBezTo>
                    <a:pt x="29" y="102"/>
                    <a:pt x="38" y="106"/>
                    <a:pt x="38" y="106"/>
                  </a:cubicBezTo>
                  <a:cubicBezTo>
                    <a:pt x="26" y="85"/>
                    <a:pt x="27" y="67"/>
                    <a:pt x="30" y="54"/>
                  </a:cubicBezTo>
                  <a:cubicBezTo>
                    <a:pt x="30" y="61"/>
                    <a:pt x="32" y="65"/>
                    <a:pt x="32" y="65"/>
                  </a:cubicBezTo>
                  <a:cubicBezTo>
                    <a:pt x="30" y="54"/>
                    <a:pt x="38" y="34"/>
                    <a:pt x="38" y="34"/>
                  </a:cubicBezTo>
                  <a:cubicBezTo>
                    <a:pt x="38" y="34"/>
                    <a:pt x="40" y="45"/>
                    <a:pt x="65" y="50"/>
                  </a:cubicBezTo>
                  <a:cubicBezTo>
                    <a:pt x="65" y="50"/>
                    <a:pt x="52" y="42"/>
                    <a:pt x="50" y="37"/>
                  </a:cubicBezTo>
                  <a:cubicBezTo>
                    <a:pt x="50" y="37"/>
                    <a:pt x="72" y="48"/>
                    <a:pt x="73" y="63"/>
                  </a:cubicBezTo>
                  <a:cubicBezTo>
                    <a:pt x="73" y="63"/>
                    <a:pt x="75" y="56"/>
                    <a:pt x="68" y="45"/>
                  </a:cubicBezTo>
                  <a:cubicBezTo>
                    <a:pt x="68" y="45"/>
                    <a:pt x="89" y="71"/>
                    <a:pt x="67" y="101"/>
                  </a:cubicBezTo>
                  <a:cubicBezTo>
                    <a:pt x="67" y="101"/>
                    <a:pt x="79" y="93"/>
                    <a:pt x="80" y="76"/>
                  </a:cubicBezTo>
                  <a:cubicBezTo>
                    <a:pt x="80" y="76"/>
                    <a:pt x="81" y="92"/>
                    <a:pt x="70" y="104"/>
                  </a:cubicBezTo>
                  <a:cubicBezTo>
                    <a:pt x="81" y="103"/>
                    <a:pt x="81" y="103"/>
                    <a:pt x="81" y="103"/>
                  </a:cubicBezTo>
                  <a:cubicBezTo>
                    <a:pt x="81" y="103"/>
                    <a:pt x="86" y="100"/>
                    <a:pt x="86" y="90"/>
                  </a:cubicBezTo>
                  <a:cubicBezTo>
                    <a:pt x="86" y="90"/>
                    <a:pt x="87" y="97"/>
                    <a:pt x="83" y="103"/>
                  </a:cubicBezTo>
                  <a:cubicBezTo>
                    <a:pt x="83" y="103"/>
                    <a:pt x="85" y="103"/>
                    <a:pt x="89" y="104"/>
                  </a:cubicBezTo>
                  <a:cubicBezTo>
                    <a:pt x="95" y="98"/>
                    <a:pt x="101" y="85"/>
                    <a:pt x="98" y="59"/>
                  </a:cubicBezTo>
                  <a:close/>
                </a:path>
              </a:pathLst>
            </a:custGeom>
            <a:solidFill>
              <a:srgbClr val="462F2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350"/>
            </a:p>
          </p:txBody>
        </p:sp>
        <p:sp>
          <p:nvSpPr>
            <p:cNvPr id="127" name="Freeform 255"/>
            <p:cNvSpPr>
              <a:spLocks noChangeArrowheads="1"/>
            </p:cNvSpPr>
            <p:nvPr/>
          </p:nvSpPr>
          <p:spPr bwMode="auto">
            <a:xfrm>
              <a:off x="508000" y="1069975"/>
              <a:ext cx="185738" cy="479425"/>
            </a:xfrm>
            <a:custGeom>
              <a:avLst/>
              <a:gdLst>
                <a:gd name="T0" fmla="*/ 2147483647 w 55"/>
                <a:gd name="T1" fmla="*/ 0 h 144"/>
                <a:gd name="T2" fmla="*/ 2147483647 w 55"/>
                <a:gd name="T3" fmla="*/ 2147483647 h 144"/>
                <a:gd name="T4" fmla="*/ 2147483647 w 55"/>
                <a:gd name="T5" fmla="*/ 2147483647 h 144"/>
                <a:gd name="T6" fmla="*/ 2147483647 w 55"/>
                <a:gd name="T7" fmla="*/ 2147483647 h 144"/>
                <a:gd name="T8" fmla="*/ 0 w 55"/>
                <a:gd name="T9" fmla="*/ 0 h 144"/>
                <a:gd name="T10" fmla="*/ 2147483647 w 55"/>
                <a:gd name="T11" fmla="*/ 0 h 144"/>
                <a:gd name="T12" fmla="*/ 0 60000 65536"/>
                <a:gd name="T13" fmla="*/ 0 60000 65536"/>
                <a:gd name="T14" fmla="*/ 0 60000 65536"/>
                <a:gd name="T15" fmla="*/ 0 60000 65536"/>
                <a:gd name="T16" fmla="*/ 0 60000 65536"/>
                <a:gd name="T17" fmla="*/ 0 60000 65536"/>
                <a:gd name="T18" fmla="*/ 0 w 55"/>
                <a:gd name="T19" fmla="*/ 0 h 144"/>
                <a:gd name="T20" fmla="*/ 55 w 55"/>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55" h="144">
                  <a:moveTo>
                    <a:pt x="25" y="0"/>
                  </a:moveTo>
                  <a:cubicBezTo>
                    <a:pt x="38" y="8"/>
                    <a:pt x="38" y="8"/>
                    <a:pt x="38" y="8"/>
                  </a:cubicBezTo>
                  <a:cubicBezTo>
                    <a:pt x="55" y="138"/>
                    <a:pt x="55" y="138"/>
                    <a:pt x="55" y="138"/>
                  </a:cubicBezTo>
                  <a:cubicBezTo>
                    <a:pt x="55" y="138"/>
                    <a:pt x="29" y="144"/>
                    <a:pt x="2" y="143"/>
                  </a:cubicBezTo>
                  <a:cubicBezTo>
                    <a:pt x="0" y="0"/>
                    <a:pt x="0" y="0"/>
                    <a:pt x="0" y="0"/>
                  </a:cubicBezTo>
                  <a:lnTo>
                    <a:pt x="25" y="0"/>
                  </a:lnTo>
                  <a:close/>
                </a:path>
              </a:pathLst>
            </a:custGeom>
            <a:solidFill>
              <a:srgbClr val="11111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350"/>
            </a:p>
          </p:txBody>
        </p:sp>
        <p:sp>
          <p:nvSpPr>
            <p:cNvPr id="128" name="Freeform 256"/>
            <p:cNvSpPr>
              <a:spLocks noChangeArrowheads="1"/>
            </p:cNvSpPr>
            <p:nvPr/>
          </p:nvSpPr>
          <p:spPr bwMode="auto">
            <a:xfrm>
              <a:off x="249237" y="2894013"/>
              <a:ext cx="138113" cy="76200"/>
            </a:xfrm>
            <a:custGeom>
              <a:avLst/>
              <a:gdLst>
                <a:gd name="T0" fmla="*/ 2147483647 w 41"/>
                <a:gd name="T1" fmla="*/ 2147483647 h 23"/>
                <a:gd name="T2" fmla="*/ 2147483647 w 41"/>
                <a:gd name="T3" fmla="*/ 2147483647 h 23"/>
                <a:gd name="T4" fmla="*/ 2147483647 w 41"/>
                <a:gd name="T5" fmla="*/ 2147483647 h 23"/>
                <a:gd name="T6" fmla="*/ 2147483647 w 41"/>
                <a:gd name="T7" fmla="*/ 2147483647 h 23"/>
                <a:gd name="T8" fmla="*/ 2147483647 w 41"/>
                <a:gd name="T9" fmla="*/ 2147483647 h 23"/>
                <a:gd name="T10" fmla="*/ 2147483647 w 41"/>
                <a:gd name="T11" fmla="*/ 2147483647 h 23"/>
                <a:gd name="T12" fmla="*/ 0 w 41"/>
                <a:gd name="T13" fmla="*/ 2147483647 h 23"/>
                <a:gd name="T14" fmla="*/ 0 w 41"/>
                <a:gd name="T15" fmla="*/ 0 h 23"/>
                <a:gd name="T16" fmla="*/ 2147483647 w 41"/>
                <a:gd name="T17" fmla="*/ 214748364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23"/>
                <a:gd name="T29" fmla="*/ 41 w 41"/>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23">
                  <a:moveTo>
                    <a:pt x="16" y="5"/>
                  </a:moveTo>
                  <a:cubicBezTo>
                    <a:pt x="21" y="5"/>
                    <a:pt x="29" y="3"/>
                    <a:pt x="36" y="3"/>
                  </a:cubicBezTo>
                  <a:cubicBezTo>
                    <a:pt x="36" y="3"/>
                    <a:pt x="37" y="3"/>
                    <a:pt x="37" y="3"/>
                  </a:cubicBezTo>
                  <a:cubicBezTo>
                    <a:pt x="37" y="4"/>
                    <a:pt x="37" y="4"/>
                    <a:pt x="38" y="5"/>
                  </a:cubicBezTo>
                  <a:cubicBezTo>
                    <a:pt x="41" y="10"/>
                    <a:pt x="41" y="13"/>
                    <a:pt x="39" y="17"/>
                  </a:cubicBezTo>
                  <a:cubicBezTo>
                    <a:pt x="38" y="21"/>
                    <a:pt x="31" y="23"/>
                    <a:pt x="22" y="23"/>
                  </a:cubicBezTo>
                  <a:cubicBezTo>
                    <a:pt x="14" y="23"/>
                    <a:pt x="0" y="22"/>
                    <a:pt x="0" y="13"/>
                  </a:cubicBezTo>
                  <a:cubicBezTo>
                    <a:pt x="0" y="10"/>
                    <a:pt x="0" y="6"/>
                    <a:pt x="0" y="0"/>
                  </a:cubicBezTo>
                  <a:cubicBezTo>
                    <a:pt x="3" y="4"/>
                    <a:pt x="11" y="5"/>
                    <a:pt x="16" y="5"/>
                  </a:cubicBezTo>
                  <a:close/>
                </a:path>
              </a:pathLst>
            </a:custGeom>
            <a:solidFill>
              <a:srgbClr val="11111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350"/>
            </a:p>
          </p:txBody>
        </p:sp>
        <p:sp>
          <p:nvSpPr>
            <p:cNvPr id="129" name="Freeform 257"/>
            <p:cNvSpPr>
              <a:spLocks noChangeArrowheads="1"/>
            </p:cNvSpPr>
            <p:nvPr/>
          </p:nvSpPr>
          <p:spPr bwMode="auto">
            <a:xfrm>
              <a:off x="168275" y="1749425"/>
              <a:ext cx="206375" cy="1160463"/>
            </a:xfrm>
            <a:custGeom>
              <a:avLst/>
              <a:gdLst>
                <a:gd name="T0" fmla="*/ 0 w 61"/>
                <a:gd name="T1" fmla="*/ 0 h 349"/>
                <a:gd name="T2" fmla="*/ 2147483647 w 61"/>
                <a:gd name="T3" fmla="*/ 2147483647 h 349"/>
                <a:gd name="T4" fmla="*/ 2147483647 w 61"/>
                <a:gd name="T5" fmla="*/ 2147483647 h 349"/>
                <a:gd name="T6" fmla="*/ 2147483647 w 61"/>
                <a:gd name="T7" fmla="*/ 2147483647 h 349"/>
                <a:gd name="T8" fmla="*/ 2147483647 w 61"/>
                <a:gd name="T9" fmla="*/ 2147483647 h 349"/>
                <a:gd name="T10" fmla="*/ 2147483647 w 61"/>
                <a:gd name="T11" fmla="*/ 2147483647 h 349"/>
                <a:gd name="T12" fmla="*/ 2147483647 w 61"/>
                <a:gd name="T13" fmla="*/ 2147483647 h 349"/>
                <a:gd name="T14" fmla="*/ 2147483647 w 61"/>
                <a:gd name="T15" fmla="*/ 2147483647 h 349"/>
                <a:gd name="T16" fmla="*/ 2147483647 w 61"/>
                <a:gd name="T17" fmla="*/ 2147483647 h 349"/>
                <a:gd name="T18" fmla="*/ 2147483647 w 61"/>
                <a:gd name="T19" fmla="*/ 2147483647 h 349"/>
                <a:gd name="T20" fmla="*/ 2147483647 w 61"/>
                <a:gd name="T21" fmla="*/ 2147483647 h 349"/>
                <a:gd name="T22" fmla="*/ 2147483647 w 61"/>
                <a:gd name="T23" fmla="*/ 2147483647 h 349"/>
                <a:gd name="T24" fmla="*/ 0 w 61"/>
                <a:gd name="T25" fmla="*/ 0 h 3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1"/>
                <a:gd name="T40" fmla="*/ 0 h 349"/>
                <a:gd name="T41" fmla="*/ 61 w 61"/>
                <a:gd name="T42" fmla="*/ 349 h 3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1" h="349">
                  <a:moveTo>
                    <a:pt x="0" y="0"/>
                  </a:moveTo>
                  <a:cubicBezTo>
                    <a:pt x="47" y="7"/>
                    <a:pt x="47" y="7"/>
                    <a:pt x="47" y="7"/>
                  </a:cubicBezTo>
                  <a:cubicBezTo>
                    <a:pt x="47" y="7"/>
                    <a:pt x="51" y="39"/>
                    <a:pt x="46" y="65"/>
                  </a:cubicBezTo>
                  <a:cubicBezTo>
                    <a:pt x="41" y="90"/>
                    <a:pt x="44" y="259"/>
                    <a:pt x="44" y="273"/>
                  </a:cubicBezTo>
                  <a:cubicBezTo>
                    <a:pt x="44" y="288"/>
                    <a:pt x="54" y="308"/>
                    <a:pt x="55" y="319"/>
                  </a:cubicBezTo>
                  <a:cubicBezTo>
                    <a:pt x="56" y="329"/>
                    <a:pt x="58" y="341"/>
                    <a:pt x="61" y="347"/>
                  </a:cubicBezTo>
                  <a:cubicBezTo>
                    <a:pt x="61" y="347"/>
                    <a:pt x="60" y="347"/>
                    <a:pt x="60" y="347"/>
                  </a:cubicBezTo>
                  <a:cubicBezTo>
                    <a:pt x="53" y="347"/>
                    <a:pt x="45" y="349"/>
                    <a:pt x="40" y="349"/>
                  </a:cubicBezTo>
                  <a:cubicBezTo>
                    <a:pt x="35" y="349"/>
                    <a:pt x="27" y="348"/>
                    <a:pt x="24" y="344"/>
                  </a:cubicBezTo>
                  <a:cubicBezTo>
                    <a:pt x="24" y="324"/>
                    <a:pt x="23" y="285"/>
                    <a:pt x="24" y="281"/>
                  </a:cubicBezTo>
                  <a:cubicBezTo>
                    <a:pt x="25" y="276"/>
                    <a:pt x="12" y="204"/>
                    <a:pt x="8" y="184"/>
                  </a:cubicBezTo>
                  <a:cubicBezTo>
                    <a:pt x="0" y="143"/>
                    <a:pt x="0" y="104"/>
                    <a:pt x="6" y="77"/>
                  </a:cubicBezTo>
                  <a:cubicBezTo>
                    <a:pt x="9" y="64"/>
                    <a:pt x="0" y="0"/>
                    <a:pt x="0" y="0"/>
                  </a:cubicBezTo>
                  <a:close/>
                </a:path>
              </a:pathLst>
            </a:custGeom>
            <a:solidFill>
              <a:srgbClr val="FDD9B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350"/>
            </a:p>
          </p:txBody>
        </p:sp>
        <p:sp>
          <p:nvSpPr>
            <p:cNvPr id="130" name="Freeform 258"/>
            <p:cNvSpPr>
              <a:spLocks noChangeArrowheads="1"/>
            </p:cNvSpPr>
            <p:nvPr/>
          </p:nvSpPr>
          <p:spPr bwMode="auto">
            <a:xfrm>
              <a:off x="342900" y="2703513"/>
              <a:ext cx="101600" cy="73025"/>
            </a:xfrm>
            <a:custGeom>
              <a:avLst/>
              <a:gdLst>
                <a:gd name="T0" fmla="*/ 2147483647 w 30"/>
                <a:gd name="T1" fmla="*/ 2147483647 h 22"/>
                <a:gd name="T2" fmla="*/ 0 w 30"/>
                <a:gd name="T3" fmla="*/ 0 h 22"/>
                <a:gd name="T4" fmla="*/ 0 w 30"/>
                <a:gd name="T5" fmla="*/ 2147483647 h 22"/>
                <a:gd name="T6" fmla="*/ 2147483647 w 30"/>
                <a:gd name="T7" fmla="*/ 2147483647 h 22"/>
                <a:gd name="T8" fmla="*/ 2147483647 w 30"/>
                <a:gd name="T9" fmla="*/ 0 h 22"/>
                <a:gd name="T10" fmla="*/ 2147483647 w 30"/>
                <a:gd name="T11" fmla="*/ 2147483647 h 22"/>
                <a:gd name="T12" fmla="*/ 0 60000 65536"/>
                <a:gd name="T13" fmla="*/ 0 60000 65536"/>
                <a:gd name="T14" fmla="*/ 0 60000 65536"/>
                <a:gd name="T15" fmla="*/ 0 60000 65536"/>
                <a:gd name="T16" fmla="*/ 0 60000 65536"/>
                <a:gd name="T17" fmla="*/ 0 60000 65536"/>
                <a:gd name="T18" fmla="*/ 0 w 30"/>
                <a:gd name="T19" fmla="*/ 0 h 22"/>
                <a:gd name="T20" fmla="*/ 30 w 3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30" h="22">
                  <a:moveTo>
                    <a:pt x="13" y="6"/>
                  </a:moveTo>
                  <a:cubicBezTo>
                    <a:pt x="6" y="5"/>
                    <a:pt x="2" y="3"/>
                    <a:pt x="0" y="0"/>
                  </a:cubicBezTo>
                  <a:cubicBezTo>
                    <a:pt x="0" y="4"/>
                    <a:pt x="0" y="7"/>
                    <a:pt x="0" y="8"/>
                  </a:cubicBezTo>
                  <a:cubicBezTo>
                    <a:pt x="2" y="17"/>
                    <a:pt x="5" y="22"/>
                    <a:pt x="16" y="22"/>
                  </a:cubicBezTo>
                  <a:cubicBezTo>
                    <a:pt x="28" y="21"/>
                    <a:pt x="30" y="11"/>
                    <a:pt x="30" y="0"/>
                  </a:cubicBezTo>
                  <a:cubicBezTo>
                    <a:pt x="28" y="4"/>
                    <a:pt x="24" y="6"/>
                    <a:pt x="13" y="6"/>
                  </a:cubicBezTo>
                  <a:close/>
                </a:path>
              </a:pathLst>
            </a:custGeom>
            <a:solidFill>
              <a:srgbClr val="11111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350"/>
            </a:p>
          </p:txBody>
        </p:sp>
        <p:sp>
          <p:nvSpPr>
            <p:cNvPr id="131" name="Freeform 259"/>
            <p:cNvSpPr>
              <a:spLocks noChangeArrowheads="1"/>
            </p:cNvSpPr>
            <p:nvPr/>
          </p:nvSpPr>
          <p:spPr bwMode="auto">
            <a:xfrm>
              <a:off x="336550" y="1855788"/>
              <a:ext cx="174625" cy="868363"/>
            </a:xfrm>
            <a:custGeom>
              <a:avLst/>
              <a:gdLst>
                <a:gd name="T0" fmla="*/ 2147483647 w 52"/>
                <a:gd name="T1" fmla="*/ 0 h 261"/>
                <a:gd name="T2" fmla="*/ 0 w 52"/>
                <a:gd name="T3" fmla="*/ 2147483647 h 261"/>
                <a:gd name="T4" fmla="*/ 2147483647 w 52"/>
                <a:gd name="T5" fmla="*/ 2147483647 h 261"/>
                <a:gd name="T6" fmla="*/ 2147483647 w 52"/>
                <a:gd name="T7" fmla="*/ 2147483647 h 261"/>
                <a:gd name="T8" fmla="*/ 2147483647 w 52"/>
                <a:gd name="T9" fmla="*/ 2147483647 h 261"/>
                <a:gd name="T10" fmla="*/ 2147483647 w 52"/>
                <a:gd name="T11" fmla="*/ 2147483647 h 261"/>
                <a:gd name="T12" fmla="*/ 2147483647 w 52"/>
                <a:gd name="T13" fmla="*/ 2147483647 h 261"/>
                <a:gd name="T14" fmla="*/ 2147483647 w 52"/>
                <a:gd name="T15" fmla="*/ 2147483647 h 261"/>
                <a:gd name="T16" fmla="*/ 2147483647 w 52"/>
                <a:gd name="T17" fmla="*/ 2147483647 h 261"/>
                <a:gd name="T18" fmla="*/ 2147483647 w 52"/>
                <a:gd name="T19" fmla="*/ 2147483647 h 261"/>
                <a:gd name="T20" fmla="*/ 2147483647 w 52"/>
                <a:gd name="T21" fmla="*/ 2147483647 h 261"/>
                <a:gd name="T22" fmla="*/ 2147483647 w 52"/>
                <a:gd name="T23" fmla="*/ 2147483647 h 261"/>
                <a:gd name="T24" fmla="*/ 2147483647 w 52"/>
                <a:gd name="T25" fmla="*/ 2147483647 h 261"/>
                <a:gd name="T26" fmla="*/ 2147483647 w 52"/>
                <a:gd name="T27" fmla="*/ 2147483647 h 261"/>
                <a:gd name="T28" fmla="*/ 2147483647 w 52"/>
                <a:gd name="T29" fmla="*/ 2147483647 h 261"/>
                <a:gd name="T30" fmla="*/ 2147483647 w 52"/>
                <a:gd name="T31" fmla="*/ 2147483647 h 261"/>
                <a:gd name="T32" fmla="*/ 2147483647 w 52"/>
                <a:gd name="T33" fmla="*/ 0 h 2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
                <a:gd name="T52" fmla="*/ 0 h 261"/>
                <a:gd name="T53" fmla="*/ 52 w 52"/>
                <a:gd name="T54" fmla="*/ 261 h 26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 h="261">
                  <a:moveTo>
                    <a:pt x="51" y="0"/>
                  </a:moveTo>
                  <a:cubicBezTo>
                    <a:pt x="0" y="6"/>
                    <a:pt x="0" y="6"/>
                    <a:pt x="0" y="6"/>
                  </a:cubicBezTo>
                  <a:cubicBezTo>
                    <a:pt x="0" y="6"/>
                    <a:pt x="10" y="69"/>
                    <a:pt x="10" y="79"/>
                  </a:cubicBezTo>
                  <a:cubicBezTo>
                    <a:pt x="10" y="88"/>
                    <a:pt x="10" y="157"/>
                    <a:pt x="10" y="162"/>
                  </a:cubicBezTo>
                  <a:cubicBezTo>
                    <a:pt x="10" y="166"/>
                    <a:pt x="7" y="192"/>
                    <a:pt x="5" y="197"/>
                  </a:cubicBezTo>
                  <a:cubicBezTo>
                    <a:pt x="4" y="201"/>
                    <a:pt x="3" y="224"/>
                    <a:pt x="3" y="230"/>
                  </a:cubicBezTo>
                  <a:cubicBezTo>
                    <a:pt x="3" y="232"/>
                    <a:pt x="3" y="235"/>
                    <a:pt x="3" y="239"/>
                  </a:cubicBezTo>
                  <a:cubicBezTo>
                    <a:pt x="3" y="243"/>
                    <a:pt x="2" y="250"/>
                    <a:pt x="2" y="255"/>
                  </a:cubicBezTo>
                  <a:cubicBezTo>
                    <a:pt x="4" y="258"/>
                    <a:pt x="8" y="260"/>
                    <a:pt x="15" y="261"/>
                  </a:cubicBezTo>
                  <a:cubicBezTo>
                    <a:pt x="26" y="261"/>
                    <a:pt x="30" y="259"/>
                    <a:pt x="32" y="255"/>
                  </a:cubicBezTo>
                  <a:cubicBezTo>
                    <a:pt x="32" y="255"/>
                    <a:pt x="32" y="255"/>
                    <a:pt x="32" y="255"/>
                  </a:cubicBezTo>
                  <a:cubicBezTo>
                    <a:pt x="32" y="252"/>
                    <a:pt x="30" y="238"/>
                    <a:pt x="29" y="233"/>
                  </a:cubicBezTo>
                  <a:cubicBezTo>
                    <a:pt x="29" y="231"/>
                    <a:pt x="28" y="228"/>
                    <a:pt x="27" y="226"/>
                  </a:cubicBezTo>
                  <a:cubicBezTo>
                    <a:pt x="26" y="219"/>
                    <a:pt x="26" y="199"/>
                    <a:pt x="27" y="196"/>
                  </a:cubicBezTo>
                  <a:cubicBezTo>
                    <a:pt x="27" y="193"/>
                    <a:pt x="46" y="102"/>
                    <a:pt x="49" y="90"/>
                  </a:cubicBezTo>
                  <a:cubicBezTo>
                    <a:pt x="52" y="77"/>
                    <a:pt x="49" y="64"/>
                    <a:pt x="48" y="58"/>
                  </a:cubicBezTo>
                  <a:cubicBezTo>
                    <a:pt x="48" y="53"/>
                    <a:pt x="51" y="0"/>
                    <a:pt x="51" y="0"/>
                  </a:cubicBezTo>
                  <a:close/>
                </a:path>
              </a:pathLst>
            </a:custGeom>
            <a:solidFill>
              <a:srgbClr val="FDCDA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350"/>
            </a:p>
          </p:txBody>
        </p:sp>
        <p:sp>
          <p:nvSpPr>
            <p:cNvPr id="132" name="Freeform 260"/>
            <p:cNvSpPr>
              <a:spLocks noChangeArrowheads="1"/>
            </p:cNvSpPr>
            <p:nvPr/>
          </p:nvSpPr>
          <p:spPr bwMode="auto">
            <a:xfrm>
              <a:off x="77787" y="960438"/>
              <a:ext cx="520700" cy="1055688"/>
            </a:xfrm>
            <a:custGeom>
              <a:avLst/>
              <a:gdLst>
                <a:gd name="T0" fmla="*/ 2147483647 w 155"/>
                <a:gd name="T1" fmla="*/ 2147483647 h 317"/>
                <a:gd name="T2" fmla="*/ 2147483647 w 155"/>
                <a:gd name="T3" fmla="*/ 2147483647 h 317"/>
                <a:gd name="T4" fmla="*/ 2147483647 w 155"/>
                <a:gd name="T5" fmla="*/ 2147483647 h 317"/>
                <a:gd name="T6" fmla="*/ 2147483647 w 155"/>
                <a:gd name="T7" fmla="*/ 2147483647 h 317"/>
                <a:gd name="T8" fmla="*/ 2147483647 w 155"/>
                <a:gd name="T9" fmla="*/ 2147483647 h 317"/>
                <a:gd name="T10" fmla="*/ 2147483647 w 155"/>
                <a:gd name="T11" fmla="*/ 2147483647 h 317"/>
                <a:gd name="T12" fmla="*/ 2147483647 w 155"/>
                <a:gd name="T13" fmla="*/ 2147483647 h 317"/>
                <a:gd name="T14" fmla="*/ 2147483647 w 155"/>
                <a:gd name="T15" fmla="*/ 2147483647 h 317"/>
                <a:gd name="T16" fmla="*/ 2147483647 w 155"/>
                <a:gd name="T17" fmla="*/ 2147483647 h 317"/>
                <a:gd name="T18" fmla="*/ 2147483647 w 155"/>
                <a:gd name="T19" fmla="*/ 2147483647 h 317"/>
                <a:gd name="T20" fmla="*/ 2147483647 w 155"/>
                <a:gd name="T21" fmla="*/ 0 h 317"/>
                <a:gd name="T22" fmla="*/ 2147483647 w 155"/>
                <a:gd name="T23" fmla="*/ 0 h 317"/>
                <a:gd name="T24" fmla="*/ 2147483647 w 155"/>
                <a:gd name="T25" fmla="*/ 2147483647 h 3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5"/>
                <a:gd name="T40" fmla="*/ 0 h 317"/>
                <a:gd name="T41" fmla="*/ 155 w 155"/>
                <a:gd name="T42" fmla="*/ 317 h 3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5" h="317">
                  <a:moveTo>
                    <a:pt x="141" y="61"/>
                  </a:moveTo>
                  <a:cubicBezTo>
                    <a:pt x="141" y="61"/>
                    <a:pt x="155" y="103"/>
                    <a:pt x="144" y="167"/>
                  </a:cubicBezTo>
                  <a:cubicBezTo>
                    <a:pt x="136" y="216"/>
                    <a:pt x="146" y="310"/>
                    <a:pt x="146" y="310"/>
                  </a:cubicBezTo>
                  <a:cubicBezTo>
                    <a:pt x="146" y="310"/>
                    <a:pt x="130" y="317"/>
                    <a:pt x="111" y="315"/>
                  </a:cubicBezTo>
                  <a:cubicBezTo>
                    <a:pt x="93" y="313"/>
                    <a:pt x="85" y="308"/>
                    <a:pt x="85" y="308"/>
                  </a:cubicBezTo>
                  <a:cubicBezTo>
                    <a:pt x="85" y="308"/>
                    <a:pt x="77" y="299"/>
                    <a:pt x="68" y="300"/>
                  </a:cubicBezTo>
                  <a:cubicBezTo>
                    <a:pt x="58" y="302"/>
                    <a:pt x="33" y="316"/>
                    <a:pt x="27" y="316"/>
                  </a:cubicBezTo>
                  <a:cubicBezTo>
                    <a:pt x="20" y="316"/>
                    <a:pt x="5" y="313"/>
                    <a:pt x="5" y="313"/>
                  </a:cubicBezTo>
                  <a:cubicBezTo>
                    <a:pt x="5" y="313"/>
                    <a:pt x="17" y="246"/>
                    <a:pt x="17" y="216"/>
                  </a:cubicBezTo>
                  <a:cubicBezTo>
                    <a:pt x="17" y="202"/>
                    <a:pt x="0" y="149"/>
                    <a:pt x="11" y="105"/>
                  </a:cubicBezTo>
                  <a:cubicBezTo>
                    <a:pt x="23" y="61"/>
                    <a:pt x="45" y="0"/>
                    <a:pt x="45" y="0"/>
                  </a:cubicBezTo>
                  <a:cubicBezTo>
                    <a:pt x="123" y="0"/>
                    <a:pt x="123" y="0"/>
                    <a:pt x="123" y="0"/>
                  </a:cubicBezTo>
                  <a:cubicBezTo>
                    <a:pt x="123" y="0"/>
                    <a:pt x="138" y="23"/>
                    <a:pt x="141" y="61"/>
                  </a:cubicBezTo>
                  <a:close/>
                </a:path>
              </a:pathLst>
            </a:custGeom>
            <a:solidFill>
              <a:srgbClr val="0B1A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350"/>
            </a:p>
          </p:txBody>
        </p:sp>
        <p:sp>
          <p:nvSpPr>
            <p:cNvPr id="133" name="Freeform 261"/>
            <p:cNvSpPr>
              <a:spLocks noChangeArrowheads="1"/>
            </p:cNvSpPr>
            <p:nvPr/>
          </p:nvSpPr>
          <p:spPr bwMode="auto">
            <a:xfrm>
              <a:off x="336550" y="1546225"/>
              <a:ext cx="44450" cy="422275"/>
            </a:xfrm>
            <a:custGeom>
              <a:avLst/>
              <a:gdLst>
                <a:gd name="T0" fmla="*/ 2147483647 w 13"/>
                <a:gd name="T1" fmla="*/ 0 h 127"/>
                <a:gd name="T2" fmla="*/ 2147483647 w 13"/>
                <a:gd name="T3" fmla="*/ 2147483647 h 127"/>
                <a:gd name="T4" fmla="*/ 2147483647 w 13"/>
                <a:gd name="T5" fmla="*/ 0 h 127"/>
                <a:gd name="T6" fmla="*/ 0 60000 65536"/>
                <a:gd name="T7" fmla="*/ 0 60000 65536"/>
                <a:gd name="T8" fmla="*/ 0 60000 65536"/>
                <a:gd name="T9" fmla="*/ 0 w 13"/>
                <a:gd name="T10" fmla="*/ 0 h 127"/>
                <a:gd name="T11" fmla="*/ 13 w 13"/>
                <a:gd name="T12" fmla="*/ 127 h 127"/>
              </a:gdLst>
              <a:ahLst/>
              <a:cxnLst>
                <a:cxn ang="T6">
                  <a:pos x="T0" y="T1"/>
                </a:cxn>
                <a:cxn ang="T7">
                  <a:pos x="T2" y="T3"/>
                </a:cxn>
                <a:cxn ang="T8">
                  <a:pos x="T4" y="T5"/>
                </a:cxn>
              </a:cxnLst>
              <a:rect l="T9" t="T10" r="T11" b="T12"/>
              <a:pathLst>
                <a:path w="13" h="127">
                  <a:moveTo>
                    <a:pt x="1" y="0"/>
                  </a:moveTo>
                  <a:cubicBezTo>
                    <a:pt x="1" y="0"/>
                    <a:pt x="0" y="98"/>
                    <a:pt x="13" y="127"/>
                  </a:cubicBezTo>
                  <a:cubicBezTo>
                    <a:pt x="13" y="127"/>
                    <a:pt x="1" y="40"/>
                    <a:pt x="1" y="0"/>
                  </a:cubicBezTo>
                  <a:close/>
                </a:path>
              </a:pathLst>
            </a:custGeom>
            <a:solidFill>
              <a:srgbClr val="09152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350"/>
            </a:p>
          </p:txBody>
        </p:sp>
        <p:sp>
          <p:nvSpPr>
            <p:cNvPr id="134" name="Freeform 262"/>
            <p:cNvSpPr>
              <a:spLocks noChangeArrowheads="1"/>
            </p:cNvSpPr>
            <p:nvPr/>
          </p:nvSpPr>
          <p:spPr bwMode="auto">
            <a:xfrm>
              <a:off x="242887" y="455613"/>
              <a:ext cx="222250" cy="538163"/>
            </a:xfrm>
            <a:custGeom>
              <a:avLst/>
              <a:gdLst>
                <a:gd name="T0" fmla="*/ 2147483647 w 66"/>
                <a:gd name="T1" fmla="*/ 0 h 162"/>
                <a:gd name="T2" fmla="*/ 2147483647 w 66"/>
                <a:gd name="T3" fmla="*/ 2147483647 h 162"/>
                <a:gd name="T4" fmla="*/ 2147483647 w 66"/>
                <a:gd name="T5" fmla="*/ 2147483647 h 162"/>
                <a:gd name="T6" fmla="*/ 2147483647 w 66"/>
                <a:gd name="T7" fmla="*/ 2147483647 h 162"/>
                <a:gd name="T8" fmla="*/ 0 w 66"/>
                <a:gd name="T9" fmla="*/ 2147483647 h 162"/>
                <a:gd name="T10" fmla="*/ 2147483647 w 66"/>
                <a:gd name="T11" fmla="*/ 2147483647 h 162"/>
                <a:gd name="T12" fmla="*/ 2147483647 w 66"/>
                <a:gd name="T13" fmla="*/ 2147483647 h 162"/>
                <a:gd name="T14" fmla="*/ 2147483647 w 66"/>
                <a:gd name="T15" fmla="*/ 0 h 162"/>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162"/>
                <a:gd name="T26" fmla="*/ 66 w 66"/>
                <a:gd name="T27" fmla="*/ 162 h 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162">
                  <a:moveTo>
                    <a:pt x="59" y="0"/>
                  </a:moveTo>
                  <a:cubicBezTo>
                    <a:pt x="59" y="0"/>
                    <a:pt x="44" y="61"/>
                    <a:pt x="41" y="66"/>
                  </a:cubicBezTo>
                  <a:cubicBezTo>
                    <a:pt x="41" y="66"/>
                    <a:pt x="29" y="28"/>
                    <a:pt x="27" y="25"/>
                  </a:cubicBezTo>
                  <a:cubicBezTo>
                    <a:pt x="25" y="21"/>
                    <a:pt x="7" y="3"/>
                    <a:pt x="7" y="3"/>
                  </a:cubicBezTo>
                  <a:cubicBezTo>
                    <a:pt x="0" y="16"/>
                    <a:pt x="0" y="16"/>
                    <a:pt x="0" y="16"/>
                  </a:cubicBezTo>
                  <a:cubicBezTo>
                    <a:pt x="41" y="162"/>
                    <a:pt x="41" y="162"/>
                    <a:pt x="41" y="162"/>
                  </a:cubicBezTo>
                  <a:cubicBezTo>
                    <a:pt x="66" y="42"/>
                    <a:pt x="66" y="42"/>
                    <a:pt x="66" y="42"/>
                  </a:cubicBezTo>
                  <a:lnTo>
                    <a:pt x="59" y="0"/>
                  </a:lnTo>
                  <a:close/>
                </a:path>
              </a:pathLst>
            </a:custGeom>
            <a:solidFill>
              <a:srgbClr val="C4D9D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350"/>
            </a:p>
          </p:txBody>
        </p:sp>
        <p:sp>
          <p:nvSpPr>
            <p:cNvPr id="135" name="Freeform 263"/>
            <p:cNvSpPr>
              <a:spLocks noChangeArrowheads="1"/>
            </p:cNvSpPr>
            <p:nvPr/>
          </p:nvSpPr>
          <p:spPr bwMode="auto">
            <a:xfrm>
              <a:off x="80962" y="444500"/>
              <a:ext cx="528638" cy="898525"/>
            </a:xfrm>
            <a:custGeom>
              <a:avLst/>
              <a:gdLst>
                <a:gd name="T0" fmla="*/ 2147483647 w 157"/>
                <a:gd name="T1" fmla="*/ 2147483647 h 270"/>
                <a:gd name="T2" fmla="*/ 2147483647 w 157"/>
                <a:gd name="T3" fmla="*/ 2147483647 h 270"/>
                <a:gd name="T4" fmla="*/ 2147483647 w 157"/>
                <a:gd name="T5" fmla="*/ 2147483647 h 270"/>
                <a:gd name="T6" fmla="*/ 2147483647 w 157"/>
                <a:gd name="T7" fmla="*/ 2147483647 h 270"/>
                <a:gd name="T8" fmla="*/ 2147483647 w 157"/>
                <a:gd name="T9" fmla="*/ 2147483647 h 270"/>
                <a:gd name="T10" fmla="*/ 2147483647 w 157"/>
                <a:gd name="T11" fmla="*/ 2147483647 h 270"/>
                <a:gd name="T12" fmla="*/ 2147483647 w 157"/>
                <a:gd name="T13" fmla="*/ 2147483647 h 270"/>
                <a:gd name="T14" fmla="*/ 2147483647 w 157"/>
                <a:gd name="T15" fmla="*/ 2147483647 h 270"/>
                <a:gd name="T16" fmla="*/ 2147483647 w 157"/>
                <a:gd name="T17" fmla="*/ 2147483647 h 270"/>
                <a:gd name="T18" fmla="*/ 0 w 157"/>
                <a:gd name="T19" fmla="*/ 2147483647 h 270"/>
                <a:gd name="T20" fmla="*/ 2147483647 w 157"/>
                <a:gd name="T21" fmla="*/ 2147483647 h 270"/>
                <a:gd name="T22" fmla="*/ 2147483647 w 157"/>
                <a:gd name="T23" fmla="*/ 2147483647 h 270"/>
                <a:gd name="T24" fmla="*/ 2147483647 w 157"/>
                <a:gd name="T25" fmla="*/ 0 h 270"/>
                <a:gd name="T26" fmla="*/ 2147483647 w 157"/>
                <a:gd name="T27" fmla="*/ 2147483647 h 270"/>
                <a:gd name="T28" fmla="*/ 2147483647 w 157"/>
                <a:gd name="T29" fmla="*/ 2147483647 h 270"/>
                <a:gd name="T30" fmla="*/ 2147483647 w 157"/>
                <a:gd name="T31" fmla="*/ 2147483647 h 270"/>
                <a:gd name="T32" fmla="*/ 2147483647 w 157"/>
                <a:gd name="T33" fmla="*/ 2147483647 h 2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7"/>
                <a:gd name="T52" fmla="*/ 0 h 270"/>
                <a:gd name="T53" fmla="*/ 157 w 157"/>
                <a:gd name="T54" fmla="*/ 270 h 2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7" h="270">
                  <a:moveTo>
                    <a:pt x="109" y="5"/>
                  </a:moveTo>
                  <a:cubicBezTo>
                    <a:pt x="154" y="17"/>
                    <a:pt x="154" y="17"/>
                    <a:pt x="154" y="17"/>
                  </a:cubicBezTo>
                  <a:cubicBezTo>
                    <a:pt x="154" y="17"/>
                    <a:pt x="150" y="71"/>
                    <a:pt x="144" y="90"/>
                  </a:cubicBezTo>
                  <a:cubicBezTo>
                    <a:pt x="137" y="109"/>
                    <a:pt x="137" y="139"/>
                    <a:pt x="138" y="147"/>
                  </a:cubicBezTo>
                  <a:cubicBezTo>
                    <a:pt x="138" y="155"/>
                    <a:pt x="157" y="269"/>
                    <a:pt x="157" y="269"/>
                  </a:cubicBezTo>
                  <a:cubicBezTo>
                    <a:pt x="157" y="269"/>
                    <a:pt x="129" y="269"/>
                    <a:pt x="118" y="266"/>
                  </a:cubicBezTo>
                  <a:cubicBezTo>
                    <a:pt x="106" y="263"/>
                    <a:pt x="91" y="229"/>
                    <a:pt x="87" y="195"/>
                  </a:cubicBezTo>
                  <a:cubicBezTo>
                    <a:pt x="87" y="195"/>
                    <a:pt x="80" y="243"/>
                    <a:pt x="79" y="248"/>
                  </a:cubicBezTo>
                  <a:cubicBezTo>
                    <a:pt x="78" y="252"/>
                    <a:pt x="76" y="256"/>
                    <a:pt x="61" y="263"/>
                  </a:cubicBezTo>
                  <a:cubicBezTo>
                    <a:pt x="47" y="270"/>
                    <a:pt x="17" y="264"/>
                    <a:pt x="0" y="266"/>
                  </a:cubicBezTo>
                  <a:cubicBezTo>
                    <a:pt x="0" y="266"/>
                    <a:pt x="19" y="171"/>
                    <a:pt x="28" y="147"/>
                  </a:cubicBezTo>
                  <a:cubicBezTo>
                    <a:pt x="28" y="147"/>
                    <a:pt x="19" y="19"/>
                    <a:pt x="9" y="14"/>
                  </a:cubicBezTo>
                  <a:cubicBezTo>
                    <a:pt x="48" y="0"/>
                    <a:pt x="48" y="0"/>
                    <a:pt x="48" y="0"/>
                  </a:cubicBezTo>
                  <a:cubicBezTo>
                    <a:pt x="48" y="0"/>
                    <a:pt x="60" y="37"/>
                    <a:pt x="61" y="47"/>
                  </a:cubicBezTo>
                  <a:cubicBezTo>
                    <a:pt x="62" y="57"/>
                    <a:pt x="86" y="151"/>
                    <a:pt x="86" y="151"/>
                  </a:cubicBezTo>
                  <a:cubicBezTo>
                    <a:pt x="86" y="151"/>
                    <a:pt x="112" y="57"/>
                    <a:pt x="113" y="51"/>
                  </a:cubicBezTo>
                  <a:cubicBezTo>
                    <a:pt x="113" y="44"/>
                    <a:pt x="109" y="5"/>
                    <a:pt x="109" y="5"/>
                  </a:cubicBezTo>
                  <a:close/>
                </a:path>
              </a:pathLst>
            </a:custGeom>
            <a:solidFill>
              <a:srgbClr val="0E203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350"/>
            </a:p>
          </p:txBody>
        </p:sp>
        <p:sp>
          <p:nvSpPr>
            <p:cNvPr id="136" name="Freeform 264"/>
            <p:cNvSpPr>
              <a:spLocks noChangeArrowheads="1"/>
            </p:cNvSpPr>
            <p:nvPr/>
          </p:nvSpPr>
          <p:spPr bwMode="auto">
            <a:xfrm>
              <a:off x="369887" y="434975"/>
              <a:ext cx="165100" cy="512763"/>
            </a:xfrm>
            <a:custGeom>
              <a:avLst/>
              <a:gdLst>
                <a:gd name="T0" fmla="*/ 2147483647 w 49"/>
                <a:gd name="T1" fmla="*/ 0 h 154"/>
                <a:gd name="T2" fmla="*/ 2147483647 w 49"/>
                <a:gd name="T3" fmla="*/ 2147483647 h 154"/>
                <a:gd name="T4" fmla="*/ 0 w 49"/>
                <a:gd name="T5" fmla="*/ 2147483647 h 154"/>
                <a:gd name="T6" fmla="*/ 2147483647 w 49"/>
                <a:gd name="T7" fmla="*/ 2147483647 h 154"/>
                <a:gd name="T8" fmla="*/ 2147483647 w 49"/>
                <a:gd name="T9" fmla="*/ 2147483647 h 154"/>
                <a:gd name="T10" fmla="*/ 2147483647 w 49"/>
                <a:gd name="T11" fmla="*/ 2147483647 h 154"/>
                <a:gd name="T12" fmla="*/ 2147483647 w 49"/>
                <a:gd name="T13" fmla="*/ 0 h 154"/>
                <a:gd name="T14" fmla="*/ 0 60000 65536"/>
                <a:gd name="T15" fmla="*/ 0 60000 65536"/>
                <a:gd name="T16" fmla="*/ 0 60000 65536"/>
                <a:gd name="T17" fmla="*/ 0 60000 65536"/>
                <a:gd name="T18" fmla="*/ 0 60000 65536"/>
                <a:gd name="T19" fmla="*/ 0 60000 65536"/>
                <a:gd name="T20" fmla="*/ 0 60000 65536"/>
                <a:gd name="T21" fmla="*/ 0 w 49"/>
                <a:gd name="T22" fmla="*/ 0 h 154"/>
                <a:gd name="T23" fmla="*/ 49 w 49"/>
                <a:gd name="T24" fmla="*/ 154 h 1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154">
                  <a:moveTo>
                    <a:pt x="23" y="0"/>
                  </a:moveTo>
                  <a:cubicBezTo>
                    <a:pt x="23" y="0"/>
                    <a:pt x="19" y="57"/>
                    <a:pt x="16" y="66"/>
                  </a:cubicBezTo>
                  <a:cubicBezTo>
                    <a:pt x="13" y="75"/>
                    <a:pt x="0" y="154"/>
                    <a:pt x="0" y="154"/>
                  </a:cubicBezTo>
                  <a:cubicBezTo>
                    <a:pt x="0" y="154"/>
                    <a:pt x="38" y="74"/>
                    <a:pt x="46" y="42"/>
                  </a:cubicBezTo>
                  <a:cubicBezTo>
                    <a:pt x="35" y="33"/>
                    <a:pt x="35" y="33"/>
                    <a:pt x="35" y="33"/>
                  </a:cubicBezTo>
                  <a:cubicBezTo>
                    <a:pt x="49" y="32"/>
                    <a:pt x="49" y="32"/>
                    <a:pt x="49" y="32"/>
                  </a:cubicBezTo>
                  <a:cubicBezTo>
                    <a:pt x="49" y="32"/>
                    <a:pt x="27" y="4"/>
                    <a:pt x="23" y="0"/>
                  </a:cubicBezTo>
                  <a:close/>
                </a:path>
              </a:pathLst>
            </a:custGeom>
            <a:solidFill>
              <a:srgbClr val="142F4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350"/>
            </a:p>
          </p:txBody>
        </p:sp>
        <p:sp>
          <p:nvSpPr>
            <p:cNvPr id="137" name="Freeform 265"/>
            <p:cNvSpPr>
              <a:spLocks noChangeArrowheads="1"/>
            </p:cNvSpPr>
            <p:nvPr/>
          </p:nvSpPr>
          <p:spPr bwMode="auto">
            <a:xfrm>
              <a:off x="198437" y="431800"/>
              <a:ext cx="171450" cy="515938"/>
            </a:xfrm>
            <a:custGeom>
              <a:avLst/>
              <a:gdLst>
                <a:gd name="T0" fmla="*/ 2147483647 w 51"/>
                <a:gd name="T1" fmla="*/ 2147483647 h 155"/>
                <a:gd name="T2" fmla="*/ 2147483647 w 51"/>
                <a:gd name="T3" fmla="*/ 2147483647 h 155"/>
                <a:gd name="T4" fmla="*/ 2147483647 w 51"/>
                <a:gd name="T5" fmla="*/ 0 h 155"/>
                <a:gd name="T6" fmla="*/ 2147483647 w 51"/>
                <a:gd name="T7" fmla="*/ 2147483647 h 155"/>
                <a:gd name="T8" fmla="*/ 0 w 51"/>
                <a:gd name="T9" fmla="*/ 2147483647 h 155"/>
                <a:gd name="T10" fmla="*/ 2147483647 w 51"/>
                <a:gd name="T11" fmla="*/ 2147483647 h 155"/>
                <a:gd name="T12" fmla="*/ 0 w 51"/>
                <a:gd name="T13" fmla="*/ 2147483647 h 155"/>
                <a:gd name="T14" fmla="*/ 2147483647 w 51"/>
                <a:gd name="T15" fmla="*/ 2147483647 h 155"/>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155"/>
                <a:gd name="T26" fmla="*/ 51 w 51"/>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155">
                  <a:moveTo>
                    <a:pt x="51" y="155"/>
                  </a:moveTo>
                  <a:cubicBezTo>
                    <a:pt x="51" y="155"/>
                    <a:pt x="32" y="25"/>
                    <a:pt x="28" y="20"/>
                  </a:cubicBezTo>
                  <a:cubicBezTo>
                    <a:pt x="24" y="15"/>
                    <a:pt x="14" y="0"/>
                    <a:pt x="14" y="0"/>
                  </a:cubicBezTo>
                  <a:cubicBezTo>
                    <a:pt x="6" y="5"/>
                    <a:pt x="6" y="5"/>
                    <a:pt x="6" y="5"/>
                  </a:cubicBezTo>
                  <a:cubicBezTo>
                    <a:pt x="0" y="27"/>
                    <a:pt x="0" y="27"/>
                    <a:pt x="0" y="27"/>
                  </a:cubicBezTo>
                  <a:cubicBezTo>
                    <a:pt x="16" y="31"/>
                    <a:pt x="16" y="31"/>
                    <a:pt x="16" y="31"/>
                  </a:cubicBezTo>
                  <a:cubicBezTo>
                    <a:pt x="0" y="37"/>
                    <a:pt x="0" y="37"/>
                    <a:pt x="0" y="37"/>
                  </a:cubicBezTo>
                  <a:cubicBezTo>
                    <a:pt x="0" y="37"/>
                    <a:pt x="26" y="105"/>
                    <a:pt x="51" y="155"/>
                  </a:cubicBezTo>
                  <a:close/>
                </a:path>
              </a:pathLst>
            </a:custGeom>
            <a:solidFill>
              <a:srgbClr val="142F4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350"/>
            </a:p>
          </p:txBody>
        </p:sp>
        <p:sp>
          <p:nvSpPr>
            <p:cNvPr id="138" name="Freeform 266"/>
            <p:cNvSpPr>
              <a:spLocks noChangeArrowheads="1"/>
            </p:cNvSpPr>
            <p:nvPr/>
          </p:nvSpPr>
          <p:spPr bwMode="auto">
            <a:xfrm>
              <a:off x="0" y="481013"/>
              <a:ext cx="158750" cy="476250"/>
            </a:xfrm>
            <a:custGeom>
              <a:avLst/>
              <a:gdLst>
                <a:gd name="T0" fmla="*/ 2147483647 w 47"/>
                <a:gd name="T1" fmla="*/ 2147483647 h 143"/>
                <a:gd name="T2" fmla="*/ 2147483647 w 47"/>
                <a:gd name="T3" fmla="*/ 2147483647 h 143"/>
                <a:gd name="T4" fmla="*/ 2147483647 w 47"/>
                <a:gd name="T5" fmla="*/ 2147483647 h 143"/>
                <a:gd name="T6" fmla="*/ 2147483647 w 47"/>
                <a:gd name="T7" fmla="*/ 2147483647 h 143"/>
                <a:gd name="T8" fmla="*/ 2147483647 w 47"/>
                <a:gd name="T9" fmla="*/ 2147483647 h 143"/>
                <a:gd name="T10" fmla="*/ 2147483647 w 47"/>
                <a:gd name="T11" fmla="*/ 2147483647 h 143"/>
                <a:gd name="T12" fmla="*/ 2147483647 w 47"/>
                <a:gd name="T13" fmla="*/ 2147483647 h 143"/>
                <a:gd name="T14" fmla="*/ 0 60000 65536"/>
                <a:gd name="T15" fmla="*/ 0 60000 65536"/>
                <a:gd name="T16" fmla="*/ 0 60000 65536"/>
                <a:gd name="T17" fmla="*/ 0 60000 65536"/>
                <a:gd name="T18" fmla="*/ 0 60000 65536"/>
                <a:gd name="T19" fmla="*/ 0 60000 65536"/>
                <a:gd name="T20" fmla="*/ 0 60000 65536"/>
                <a:gd name="T21" fmla="*/ 0 w 47"/>
                <a:gd name="T22" fmla="*/ 0 h 143"/>
                <a:gd name="T23" fmla="*/ 47 w 47"/>
                <a:gd name="T24" fmla="*/ 143 h 1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143">
                  <a:moveTo>
                    <a:pt x="43" y="121"/>
                  </a:moveTo>
                  <a:cubicBezTo>
                    <a:pt x="47" y="74"/>
                    <a:pt x="47" y="74"/>
                    <a:pt x="47" y="74"/>
                  </a:cubicBezTo>
                  <a:cubicBezTo>
                    <a:pt x="47" y="74"/>
                    <a:pt x="45" y="14"/>
                    <a:pt x="33" y="3"/>
                  </a:cubicBezTo>
                  <a:cubicBezTo>
                    <a:pt x="33" y="3"/>
                    <a:pt x="28" y="0"/>
                    <a:pt x="25" y="5"/>
                  </a:cubicBezTo>
                  <a:cubicBezTo>
                    <a:pt x="22" y="10"/>
                    <a:pt x="13" y="32"/>
                    <a:pt x="12" y="55"/>
                  </a:cubicBezTo>
                  <a:cubicBezTo>
                    <a:pt x="11" y="93"/>
                    <a:pt x="0" y="126"/>
                    <a:pt x="5" y="143"/>
                  </a:cubicBezTo>
                  <a:lnTo>
                    <a:pt x="43" y="121"/>
                  </a:lnTo>
                  <a:close/>
                </a:path>
              </a:pathLst>
            </a:custGeom>
            <a:solidFill>
              <a:srgbClr val="142F4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350"/>
            </a:p>
          </p:txBody>
        </p:sp>
        <p:sp>
          <p:nvSpPr>
            <p:cNvPr id="139" name="Freeform 267"/>
            <p:cNvSpPr>
              <a:spLocks noChangeArrowheads="1"/>
            </p:cNvSpPr>
            <p:nvPr/>
          </p:nvSpPr>
          <p:spPr bwMode="auto">
            <a:xfrm>
              <a:off x="381000" y="385763"/>
              <a:ext cx="171450" cy="288925"/>
            </a:xfrm>
            <a:custGeom>
              <a:avLst/>
              <a:gdLst>
                <a:gd name="T0" fmla="*/ 2147483647 w 51"/>
                <a:gd name="T1" fmla="*/ 0 h 87"/>
                <a:gd name="T2" fmla="*/ 2147483647 w 51"/>
                <a:gd name="T3" fmla="*/ 2147483647 h 87"/>
                <a:gd name="T4" fmla="*/ 2147483647 w 51"/>
                <a:gd name="T5" fmla="*/ 2147483647 h 87"/>
                <a:gd name="T6" fmla="*/ 2147483647 w 51"/>
                <a:gd name="T7" fmla="*/ 2147483647 h 87"/>
                <a:gd name="T8" fmla="*/ 2147483647 w 51"/>
                <a:gd name="T9" fmla="*/ 2147483647 h 87"/>
                <a:gd name="T10" fmla="*/ 2147483647 w 51"/>
                <a:gd name="T11" fmla="*/ 2147483647 h 87"/>
                <a:gd name="T12" fmla="*/ 0 w 51"/>
                <a:gd name="T13" fmla="*/ 2147483647 h 87"/>
                <a:gd name="T14" fmla="*/ 2147483647 w 51"/>
                <a:gd name="T15" fmla="*/ 2147483647 h 87"/>
                <a:gd name="T16" fmla="*/ 2147483647 w 51"/>
                <a:gd name="T17" fmla="*/ 0 h 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
                <a:gd name="T28" fmla="*/ 0 h 87"/>
                <a:gd name="T29" fmla="*/ 51 w 51"/>
                <a:gd name="T30" fmla="*/ 87 h 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 h="87">
                  <a:moveTo>
                    <a:pt x="7" y="0"/>
                  </a:moveTo>
                  <a:cubicBezTo>
                    <a:pt x="7" y="0"/>
                    <a:pt x="15" y="4"/>
                    <a:pt x="16" y="6"/>
                  </a:cubicBezTo>
                  <a:cubicBezTo>
                    <a:pt x="16" y="7"/>
                    <a:pt x="51" y="46"/>
                    <a:pt x="51" y="46"/>
                  </a:cubicBezTo>
                  <a:cubicBezTo>
                    <a:pt x="51" y="46"/>
                    <a:pt x="22" y="30"/>
                    <a:pt x="22" y="31"/>
                  </a:cubicBezTo>
                  <a:cubicBezTo>
                    <a:pt x="21" y="33"/>
                    <a:pt x="27" y="46"/>
                    <a:pt x="27" y="46"/>
                  </a:cubicBezTo>
                  <a:cubicBezTo>
                    <a:pt x="27" y="46"/>
                    <a:pt x="13" y="53"/>
                    <a:pt x="9" y="66"/>
                  </a:cubicBezTo>
                  <a:cubicBezTo>
                    <a:pt x="5" y="78"/>
                    <a:pt x="0" y="87"/>
                    <a:pt x="0" y="87"/>
                  </a:cubicBezTo>
                  <a:cubicBezTo>
                    <a:pt x="0" y="87"/>
                    <a:pt x="10" y="32"/>
                    <a:pt x="14" y="16"/>
                  </a:cubicBezTo>
                  <a:cubicBezTo>
                    <a:pt x="14" y="16"/>
                    <a:pt x="8" y="10"/>
                    <a:pt x="7" y="0"/>
                  </a:cubicBezTo>
                  <a:close/>
                </a:path>
              </a:pathLst>
            </a:custGeom>
            <a:solidFill>
              <a:srgbClr val="D9F1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350"/>
            </a:p>
          </p:txBody>
        </p:sp>
        <p:sp>
          <p:nvSpPr>
            <p:cNvPr id="140" name="Freeform 268"/>
            <p:cNvSpPr>
              <a:spLocks noChangeArrowheads="1"/>
            </p:cNvSpPr>
            <p:nvPr/>
          </p:nvSpPr>
          <p:spPr bwMode="auto">
            <a:xfrm>
              <a:off x="185737" y="382588"/>
              <a:ext cx="195263" cy="292100"/>
            </a:xfrm>
            <a:custGeom>
              <a:avLst/>
              <a:gdLst>
                <a:gd name="T0" fmla="*/ 2147483647 w 58"/>
                <a:gd name="T1" fmla="*/ 0 h 88"/>
                <a:gd name="T2" fmla="*/ 2147483647 w 58"/>
                <a:gd name="T3" fmla="*/ 2147483647 h 88"/>
                <a:gd name="T4" fmla="*/ 2147483647 w 58"/>
                <a:gd name="T5" fmla="*/ 2147483647 h 88"/>
                <a:gd name="T6" fmla="*/ 0 w 58"/>
                <a:gd name="T7" fmla="*/ 2147483647 h 88"/>
                <a:gd name="T8" fmla="*/ 2147483647 w 58"/>
                <a:gd name="T9" fmla="*/ 2147483647 h 88"/>
                <a:gd name="T10" fmla="*/ 2147483647 w 58"/>
                <a:gd name="T11" fmla="*/ 2147483647 h 88"/>
                <a:gd name="T12" fmla="*/ 2147483647 w 58"/>
                <a:gd name="T13" fmla="*/ 2147483647 h 88"/>
                <a:gd name="T14" fmla="*/ 2147483647 w 58"/>
                <a:gd name="T15" fmla="*/ 2147483647 h 88"/>
                <a:gd name="T16" fmla="*/ 2147483647 w 58"/>
                <a:gd name="T17" fmla="*/ 2147483647 h 88"/>
                <a:gd name="T18" fmla="*/ 2147483647 w 58"/>
                <a:gd name="T19" fmla="*/ 2147483647 h 88"/>
                <a:gd name="T20" fmla="*/ 2147483647 w 58"/>
                <a:gd name="T21" fmla="*/ 2147483647 h 88"/>
                <a:gd name="T22" fmla="*/ 2147483647 w 58"/>
                <a:gd name="T23" fmla="*/ 0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8"/>
                <a:gd name="T37" fmla="*/ 0 h 88"/>
                <a:gd name="T38" fmla="*/ 58 w 58"/>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8" h="88">
                  <a:moveTo>
                    <a:pt x="34" y="0"/>
                  </a:moveTo>
                  <a:cubicBezTo>
                    <a:pt x="34" y="0"/>
                    <a:pt x="29" y="2"/>
                    <a:pt x="29" y="3"/>
                  </a:cubicBezTo>
                  <a:cubicBezTo>
                    <a:pt x="28" y="3"/>
                    <a:pt x="18" y="11"/>
                    <a:pt x="18" y="11"/>
                  </a:cubicBezTo>
                  <a:cubicBezTo>
                    <a:pt x="18" y="11"/>
                    <a:pt x="5" y="30"/>
                    <a:pt x="0" y="56"/>
                  </a:cubicBezTo>
                  <a:cubicBezTo>
                    <a:pt x="0" y="56"/>
                    <a:pt x="30" y="32"/>
                    <a:pt x="30" y="33"/>
                  </a:cubicBezTo>
                  <a:cubicBezTo>
                    <a:pt x="30" y="35"/>
                    <a:pt x="26" y="45"/>
                    <a:pt x="26" y="45"/>
                  </a:cubicBezTo>
                  <a:cubicBezTo>
                    <a:pt x="26" y="45"/>
                    <a:pt x="35" y="45"/>
                    <a:pt x="41" y="49"/>
                  </a:cubicBezTo>
                  <a:cubicBezTo>
                    <a:pt x="46" y="53"/>
                    <a:pt x="58" y="88"/>
                    <a:pt x="58" y="88"/>
                  </a:cubicBezTo>
                  <a:cubicBezTo>
                    <a:pt x="58" y="88"/>
                    <a:pt x="50" y="52"/>
                    <a:pt x="46" y="46"/>
                  </a:cubicBezTo>
                  <a:cubicBezTo>
                    <a:pt x="42" y="40"/>
                    <a:pt x="28" y="24"/>
                    <a:pt x="28" y="24"/>
                  </a:cubicBezTo>
                  <a:cubicBezTo>
                    <a:pt x="28" y="24"/>
                    <a:pt x="28" y="14"/>
                    <a:pt x="30" y="11"/>
                  </a:cubicBezTo>
                  <a:cubicBezTo>
                    <a:pt x="30" y="11"/>
                    <a:pt x="33" y="5"/>
                    <a:pt x="34" y="0"/>
                  </a:cubicBezTo>
                  <a:close/>
                </a:path>
              </a:pathLst>
            </a:custGeom>
            <a:solidFill>
              <a:srgbClr val="D9F1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350"/>
            </a:p>
          </p:txBody>
        </p:sp>
        <p:sp>
          <p:nvSpPr>
            <p:cNvPr id="141" name="Freeform 269"/>
            <p:cNvSpPr>
              <a:spLocks noChangeArrowheads="1"/>
            </p:cNvSpPr>
            <p:nvPr/>
          </p:nvSpPr>
          <p:spPr bwMode="auto">
            <a:xfrm>
              <a:off x="71437" y="558800"/>
              <a:ext cx="508000" cy="574675"/>
            </a:xfrm>
            <a:custGeom>
              <a:avLst/>
              <a:gdLst>
                <a:gd name="T0" fmla="*/ 2147483647 w 320"/>
                <a:gd name="T1" fmla="*/ 2147483647 h 362"/>
                <a:gd name="T2" fmla="*/ 2147483647 w 320"/>
                <a:gd name="T3" fmla="*/ 2147483647 h 362"/>
                <a:gd name="T4" fmla="*/ 2147483647 w 320"/>
                <a:gd name="T5" fmla="*/ 0 h 362"/>
                <a:gd name="T6" fmla="*/ 0 w 320"/>
                <a:gd name="T7" fmla="*/ 2147483647 h 362"/>
                <a:gd name="T8" fmla="*/ 2147483647 w 320"/>
                <a:gd name="T9" fmla="*/ 2147483647 h 362"/>
                <a:gd name="T10" fmla="*/ 0 60000 65536"/>
                <a:gd name="T11" fmla="*/ 0 60000 65536"/>
                <a:gd name="T12" fmla="*/ 0 60000 65536"/>
                <a:gd name="T13" fmla="*/ 0 60000 65536"/>
                <a:gd name="T14" fmla="*/ 0 60000 65536"/>
                <a:gd name="T15" fmla="*/ 0 w 320"/>
                <a:gd name="T16" fmla="*/ 0 h 362"/>
                <a:gd name="T17" fmla="*/ 320 w 320"/>
                <a:gd name="T18" fmla="*/ 362 h 362"/>
              </a:gdLst>
              <a:ahLst/>
              <a:cxnLst>
                <a:cxn ang="T10">
                  <a:pos x="T0" y="T1"/>
                </a:cxn>
                <a:cxn ang="T11">
                  <a:pos x="T2" y="T3"/>
                </a:cxn>
                <a:cxn ang="T12">
                  <a:pos x="T4" y="T5"/>
                </a:cxn>
                <a:cxn ang="T13">
                  <a:pos x="T6" y="T7"/>
                </a:cxn>
                <a:cxn ang="T14">
                  <a:pos x="T8" y="T9"/>
                </a:cxn>
              </a:cxnLst>
              <a:rect l="T15" t="T16" r="T17" b="T18"/>
              <a:pathLst>
                <a:path w="320" h="362">
                  <a:moveTo>
                    <a:pt x="106" y="362"/>
                  </a:moveTo>
                  <a:lnTo>
                    <a:pt x="320" y="283"/>
                  </a:lnTo>
                  <a:lnTo>
                    <a:pt x="212" y="0"/>
                  </a:lnTo>
                  <a:lnTo>
                    <a:pt x="0" y="77"/>
                  </a:lnTo>
                  <a:lnTo>
                    <a:pt x="106" y="362"/>
                  </a:lnTo>
                  <a:close/>
                </a:path>
              </a:pathLst>
            </a:custGeom>
            <a:solidFill>
              <a:srgbClr val="A274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350"/>
            </a:p>
          </p:txBody>
        </p:sp>
        <p:sp>
          <p:nvSpPr>
            <p:cNvPr id="142" name="Freeform 270"/>
            <p:cNvSpPr>
              <a:spLocks noChangeArrowheads="1"/>
            </p:cNvSpPr>
            <p:nvPr/>
          </p:nvSpPr>
          <p:spPr bwMode="auto">
            <a:xfrm>
              <a:off x="68262" y="555625"/>
              <a:ext cx="369888" cy="204788"/>
            </a:xfrm>
            <a:custGeom>
              <a:avLst/>
              <a:gdLst>
                <a:gd name="T0" fmla="*/ 2147483647 w 110"/>
                <a:gd name="T1" fmla="*/ 0 h 62"/>
                <a:gd name="T2" fmla="*/ 2147483647 w 110"/>
                <a:gd name="T3" fmla="*/ 2147483647 h 62"/>
                <a:gd name="T4" fmla="*/ 2147483647 w 110"/>
                <a:gd name="T5" fmla="*/ 2147483647 h 62"/>
                <a:gd name="T6" fmla="*/ 2147483647 w 110"/>
                <a:gd name="T7" fmla="*/ 2147483647 h 62"/>
                <a:gd name="T8" fmla="*/ 2147483647 w 110"/>
                <a:gd name="T9" fmla="*/ 2147483647 h 62"/>
                <a:gd name="T10" fmla="*/ 0 w 110"/>
                <a:gd name="T11" fmla="*/ 2147483647 h 62"/>
                <a:gd name="T12" fmla="*/ 2147483647 w 110"/>
                <a:gd name="T13" fmla="*/ 0 h 62"/>
                <a:gd name="T14" fmla="*/ 0 60000 65536"/>
                <a:gd name="T15" fmla="*/ 0 60000 65536"/>
                <a:gd name="T16" fmla="*/ 0 60000 65536"/>
                <a:gd name="T17" fmla="*/ 0 60000 65536"/>
                <a:gd name="T18" fmla="*/ 0 60000 65536"/>
                <a:gd name="T19" fmla="*/ 0 60000 65536"/>
                <a:gd name="T20" fmla="*/ 0 60000 65536"/>
                <a:gd name="T21" fmla="*/ 0 w 110"/>
                <a:gd name="T22" fmla="*/ 0 h 62"/>
                <a:gd name="T23" fmla="*/ 110 w 110"/>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0" h="62">
                  <a:moveTo>
                    <a:pt x="102" y="0"/>
                  </a:moveTo>
                  <a:cubicBezTo>
                    <a:pt x="108" y="17"/>
                    <a:pt x="108" y="17"/>
                    <a:pt x="108" y="17"/>
                  </a:cubicBezTo>
                  <a:cubicBezTo>
                    <a:pt x="110" y="22"/>
                    <a:pt x="107" y="28"/>
                    <a:pt x="102" y="30"/>
                  </a:cubicBezTo>
                  <a:cubicBezTo>
                    <a:pt x="19" y="60"/>
                    <a:pt x="19" y="60"/>
                    <a:pt x="19" y="60"/>
                  </a:cubicBezTo>
                  <a:cubicBezTo>
                    <a:pt x="14" y="62"/>
                    <a:pt x="8" y="60"/>
                    <a:pt x="7" y="55"/>
                  </a:cubicBezTo>
                  <a:cubicBezTo>
                    <a:pt x="0" y="38"/>
                    <a:pt x="0" y="38"/>
                    <a:pt x="0" y="38"/>
                  </a:cubicBezTo>
                  <a:lnTo>
                    <a:pt x="102" y="0"/>
                  </a:lnTo>
                  <a:close/>
                </a:path>
              </a:pathLst>
            </a:custGeom>
            <a:solidFill>
              <a:srgbClr val="BE894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350"/>
            </a:p>
          </p:txBody>
        </p:sp>
        <p:sp>
          <p:nvSpPr>
            <p:cNvPr id="143" name="Freeform 271"/>
            <p:cNvSpPr>
              <a:spLocks noChangeArrowheads="1"/>
            </p:cNvSpPr>
            <p:nvPr/>
          </p:nvSpPr>
          <p:spPr bwMode="auto">
            <a:xfrm>
              <a:off x="269875" y="674688"/>
              <a:ext cx="23813" cy="112713"/>
            </a:xfrm>
            <a:custGeom>
              <a:avLst/>
              <a:gdLst>
                <a:gd name="T0" fmla="*/ 2147483647 w 7"/>
                <a:gd name="T1" fmla="*/ 2147483647 h 34"/>
                <a:gd name="T2" fmla="*/ 2147483647 w 7"/>
                <a:gd name="T3" fmla="*/ 2147483647 h 34"/>
                <a:gd name="T4" fmla="*/ 2147483647 w 7"/>
                <a:gd name="T5" fmla="*/ 2147483647 h 34"/>
                <a:gd name="T6" fmla="*/ 2147483647 w 7"/>
                <a:gd name="T7" fmla="*/ 2147483647 h 34"/>
                <a:gd name="T8" fmla="*/ 2147483647 w 7"/>
                <a:gd name="T9" fmla="*/ 2147483647 h 34"/>
                <a:gd name="T10" fmla="*/ 2147483647 w 7"/>
                <a:gd name="T11" fmla="*/ 0 h 34"/>
                <a:gd name="T12" fmla="*/ 0 w 7"/>
                <a:gd name="T13" fmla="*/ 2147483647 h 34"/>
                <a:gd name="T14" fmla="*/ 2147483647 w 7"/>
                <a:gd name="T15" fmla="*/ 2147483647 h 34"/>
                <a:gd name="T16" fmla="*/ 2147483647 w 7"/>
                <a:gd name="T17" fmla="*/ 2147483647 h 34"/>
                <a:gd name="T18" fmla="*/ 2147483647 w 7"/>
                <a:gd name="T19" fmla="*/ 2147483647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34"/>
                <a:gd name="T32" fmla="*/ 7 w 7"/>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34">
                  <a:moveTo>
                    <a:pt x="7" y="34"/>
                  </a:moveTo>
                  <a:cubicBezTo>
                    <a:pt x="7" y="34"/>
                    <a:pt x="7" y="34"/>
                    <a:pt x="7" y="34"/>
                  </a:cubicBezTo>
                  <a:cubicBezTo>
                    <a:pt x="7" y="34"/>
                    <a:pt x="7" y="34"/>
                    <a:pt x="7" y="34"/>
                  </a:cubicBezTo>
                  <a:cubicBezTo>
                    <a:pt x="2" y="26"/>
                    <a:pt x="2" y="18"/>
                    <a:pt x="2" y="18"/>
                  </a:cubicBezTo>
                  <a:cubicBezTo>
                    <a:pt x="1" y="1"/>
                    <a:pt x="1" y="1"/>
                    <a:pt x="1" y="1"/>
                  </a:cubicBezTo>
                  <a:cubicBezTo>
                    <a:pt x="1" y="0"/>
                    <a:pt x="1" y="0"/>
                    <a:pt x="1" y="0"/>
                  </a:cubicBezTo>
                  <a:cubicBezTo>
                    <a:pt x="1" y="0"/>
                    <a:pt x="0" y="0"/>
                    <a:pt x="0" y="1"/>
                  </a:cubicBezTo>
                  <a:cubicBezTo>
                    <a:pt x="1" y="18"/>
                    <a:pt x="1" y="18"/>
                    <a:pt x="1" y="18"/>
                  </a:cubicBezTo>
                  <a:cubicBezTo>
                    <a:pt x="1" y="18"/>
                    <a:pt x="1" y="26"/>
                    <a:pt x="6" y="34"/>
                  </a:cubicBezTo>
                  <a:cubicBezTo>
                    <a:pt x="6" y="34"/>
                    <a:pt x="7" y="34"/>
                    <a:pt x="7" y="34"/>
                  </a:cubicBezTo>
                  <a:close/>
                </a:path>
              </a:pathLst>
            </a:custGeom>
            <a:solidFill>
              <a:srgbClr val="64300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350"/>
            </a:p>
          </p:txBody>
        </p:sp>
        <p:sp>
          <p:nvSpPr>
            <p:cNvPr id="144" name="Freeform 272"/>
            <p:cNvSpPr>
              <a:spLocks noChangeArrowheads="1"/>
            </p:cNvSpPr>
            <p:nvPr/>
          </p:nvSpPr>
          <p:spPr bwMode="auto">
            <a:xfrm>
              <a:off x="249237" y="681038"/>
              <a:ext cx="44450" cy="47625"/>
            </a:xfrm>
            <a:custGeom>
              <a:avLst/>
              <a:gdLst>
                <a:gd name="T0" fmla="*/ 2147483647 w 13"/>
                <a:gd name="T1" fmla="*/ 2147483647 h 14"/>
                <a:gd name="T2" fmla="*/ 2147483647 w 13"/>
                <a:gd name="T3" fmla="*/ 2147483647 h 14"/>
                <a:gd name="T4" fmla="*/ 2147483647 w 13"/>
                <a:gd name="T5" fmla="*/ 2147483647 h 14"/>
                <a:gd name="T6" fmla="*/ 2147483647 w 13"/>
                <a:gd name="T7" fmla="*/ 0 h 14"/>
                <a:gd name="T8" fmla="*/ 2147483647 w 13"/>
                <a:gd name="T9" fmla="*/ 0 h 14"/>
                <a:gd name="T10" fmla="*/ 2147483647 w 13"/>
                <a:gd name="T11" fmla="*/ 2147483647 h 14"/>
                <a:gd name="T12" fmla="*/ 2147483647 w 13"/>
                <a:gd name="T13" fmla="*/ 2147483647 h 14"/>
                <a:gd name="T14" fmla="*/ 2147483647 w 13"/>
                <a:gd name="T15" fmla="*/ 2147483647 h 14"/>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4"/>
                <a:gd name="T26" fmla="*/ 13 w 13"/>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4">
                  <a:moveTo>
                    <a:pt x="12" y="14"/>
                  </a:moveTo>
                  <a:cubicBezTo>
                    <a:pt x="12" y="14"/>
                    <a:pt x="12" y="14"/>
                    <a:pt x="12" y="14"/>
                  </a:cubicBezTo>
                  <a:cubicBezTo>
                    <a:pt x="13" y="14"/>
                    <a:pt x="13" y="14"/>
                    <a:pt x="13" y="14"/>
                  </a:cubicBezTo>
                  <a:cubicBezTo>
                    <a:pt x="1" y="0"/>
                    <a:pt x="1" y="0"/>
                    <a:pt x="1" y="0"/>
                  </a:cubicBezTo>
                  <a:cubicBezTo>
                    <a:pt x="1" y="0"/>
                    <a:pt x="1" y="0"/>
                    <a:pt x="1" y="0"/>
                  </a:cubicBezTo>
                  <a:cubicBezTo>
                    <a:pt x="0" y="1"/>
                    <a:pt x="0" y="1"/>
                    <a:pt x="1" y="1"/>
                  </a:cubicBezTo>
                  <a:cubicBezTo>
                    <a:pt x="12" y="14"/>
                    <a:pt x="12" y="14"/>
                    <a:pt x="12" y="14"/>
                  </a:cubicBezTo>
                  <a:cubicBezTo>
                    <a:pt x="12" y="14"/>
                    <a:pt x="12" y="14"/>
                    <a:pt x="12" y="14"/>
                  </a:cubicBezTo>
                  <a:close/>
                </a:path>
              </a:pathLst>
            </a:custGeom>
            <a:solidFill>
              <a:srgbClr val="64300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350"/>
            </a:p>
          </p:txBody>
        </p:sp>
        <p:sp>
          <p:nvSpPr>
            <p:cNvPr id="145" name="Freeform 273"/>
            <p:cNvSpPr>
              <a:spLocks noChangeArrowheads="1"/>
            </p:cNvSpPr>
            <p:nvPr/>
          </p:nvSpPr>
          <p:spPr bwMode="auto">
            <a:xfrm>
              <a:off x="246062" y="661988"/>
              <a:ext cx="33338" cy="33338"/>
            </a:xfrm>
            <a:custGeom>
              <a:avLst/>
              <a:gdLst>
                <a:gd name="T0" fmla="*/ 2147483647 w 10"/>
                <a:gd name="T1" fmla="*/ 2147483647 h 10"/>
                <a:gd name="T2" fmla="*/ 2147483647 w 10"/>
                <a:gd name="T3" fmla="*/ 2147483647 h 10"/>
                <a:gd name="T4" fmla="*/ 2147483647 w 10"/>
                <a:gd name="T5" fmla="*/ 2147483647 h 10"/>
                <a:gd name="T6" fmla="*/ 2147483647 w 10"/>
                <a:gd name="T7" fmla="*/ 2147483647 h 10"/>
                <a:gd name="T8" fmla="*/ 2147483647 w 10"/>
                <a:gd name="T9" fmla="*/ 2147483647 h 10"/>
                <a:gd name="T10" fmla="*/ 0 60000 65536"/>
                <a:gd name="T11" fmla="*/ 0 60000 65536"/>
                <a:gd name="T12" fmla="*/ 0 60000 65536"/>
                <a:gd name="T13" fmla="*/ 0 60000 65536"/>
                <a:gd name="T14" fmla="*/ 0 60000 65536"/>
                <a:gd name="T15" fmla="*/ 0 w 10"/>
                <a:gd name="T16" fmla="*/ 0 h 10"/>
                <a:gd name="T17" fmla="*/ 10 w 10"/>
                <a:gd name="T18" fmla="*/ 10 h 10"/>
              </a:gdLst>
              <a:ahLst/>
              <a:cxnLst>
                <a:cxn ang="T10">
                  <a:pos x="T0" y="T1"/>
                </a:cxn>
                <a:cxn ang="T11">
                  <a:pos x="T2" y="T3"/>
                </a:cxn>
                <a:cxn ang="T12">
                  <a:pos x="T4" y="T5"/>
                </a:cxn>
                <a:cxn ang="T13">
                  <a:pos x="T6" y="T7"/>
                </a:cxn>
                <a:cxn ang="T14">
                  <a:pos x="T8" y="T9"/>
                </a:cxn>
              </a:cxnLst>
              <a:rect l="T15" t="T16" r="T17" b="T18"/>
              <a:pathLst>
                <a:path w="10" h="10">
                  <a:moveTo>
                    <a:pt x="1" y="7"/>
                  </a:moveTo>
                  <a:cubicBezTo>
                    <a:pt x="2" y="9"/>
                    <a:pt x="4" y="10"/>
                    <a:pt x="6" y="9"/>
                  </a:cubicBezTo>
                  <a:cubicBezTo>
                    <a:pt x="8" y="8"/>
                    <a:pt x="10" y="6"/>
                    <a:pt x="9" y="4"/>
                  </a:cubicBezTo>
                  <a:cubicBezTo>
                    <a:pt x="8" y="1"/>
                    <a:pt x="6" y="0"/>
                    <a:pt x="3" y="1"/>
                  </a:cubicBezTo>
                  <a:cubicBezTo>
                    <a:pt x="1" y="2"/>
                    <a:pt x="0" y="4"/>
                    <a:pt x="1" y="7"/>
                  </a:cubicBezTo>
                  <a:close/>
                </a:path>
              </a:pathLst>
            </a:custGeom>
            <a:solidFill>
              <a:srgbClr val="26120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350"/>
            </a:p>
          </p:txBody>
        </p:sp>
        <p:sp>
          <p:nvSpPr>
            <p:cNvPr id="146" name="Freeform 274"/>
            <p:cNvSpPr>
              <a:spLocks noChangeArrowheads="1"/>
            </p:cNvSpPr>
            <p:nvPr/>
          </p:nvSpPr>
          <p:spPr bwMode="auto">
            <a:xfrm>
              <a:off x="266700" y="717550"/>
              <a:ext cx="33338" cy="33338"/>
            </a:xfrm>
            <a:custGeom>
              <a:avLst/>
              <a:gdLst>
                <a:gd name="T0" fmla="*/ 2147483647 w 10"/>
                <a:gd name="T1" fmla="*/ 2147483647 h 10"/>
                <a:gd name="T2" fmla="*/ 2147483647 w 10"/>
                <a:gd name="T3" fmla="*/ 2147483647 h 10"/>
                <a:gd name="T4" fmla="*/ 2147483647 w 10"/>
                <a:gd name="T5" fmla="*/ 2147483647 h 10"/>
                <a:gd name="T6" fmla="*/ 2147483647 w 10"/>
                <a:gd name="T7" fmla="*/ 2147483647 h 10"/>
                <a:gd name="T8" fmla="*/ 2147483647 w 10"/>
                <a:gd name="T9" fmla="*/ 2147483647 h 10"/>
                <a:gd name="T10" fmla="*/ 0 60000 65536"/>
                <a:gd name="T11" fmla="*/ 0 60000 65536"/>
                <a:gd name="T12" fmla="*/ 0 60000 65536"/>
                <a:gd name="T13" fmla="*/ 0 60000 65536"/>
                <a:gd name="T14" fmla="*/ 0 60000 65536"/>
                <a:gd name="T15" fmla="*/ 0 w 10"/>
                <a:gd name="T16" fmla="*/ 0 h 10"/>
                <a:gd name="T17" fmla="*/ 10 w 10"/>
                <a:gd name="T18" fmla="*/ 10 h 10"/>
              </a:gdLst>
              <a:ahLst/>
              <a:cxnLst>
                <a:cxn ang="T10">
                  <a:pos x="T0" y="T1"/>
                </a:cxn>
                <a:cxn ang="T11">
                  <a:pos x="T2" y="T3"/>
                </a:cxn>
                <a:cxn ang="T12">
                  <a:pos x="T4" y="T5"/>
                </a:cxn>
                <a:cxn ang="T13">
                  <a:pos x="T6" y="T7"/>
                </a:cxn>
                <a:cxn ang="T14">
                  <a:pos x="T8" y="T9"/>
                </a:cxn>
              </a:cxnLst>
              <a:rect l="T15" t="T16" r="T17" b="T18"/>
              <a:pathLst>
                <a:path w="10" h="10">
                  <a:moveTo>
                    <a:pt x="1" y="6"/>
                  </a:moveTo>
                  <a:cubicBezTo>
                    <a:pt x="2" y="8"/>
                    <a:pt x="4" y="10"/>
                    <a:pt x="6" y="9"/>
                  </a:cubicBezTo>
                  <a:cubicBezTo>
                    <a:pt x="9" y="8"/>
                    <a:pt x="10" y="5"/>
                    <a:pt x="9" y="3"/>
                  </a:cubicBezTo>
                  <a:cubicBezTo>
                    <a:pt x="8" y="1"/>
                    <a:pt x="6" y="0"/>
                    <a:pt x="3" y="1"/>
                  </a:cubicBezTo>
                  <a:cubicBezTo>
                    <a:pt x="1" y="2"/>
                    <a:pt x="0" y="4"/>
                    <a:pt x="1" y="6"/>
                  </a:cubicBezTo>
                  <a:close/>
                </a:path>
              </a:pathLst>
            </a:custGeom>
            <a:solidFill>
              <a:srgbClr val="26120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350"/>
            </a:p>
          </p:txBody>
        </p:sp>
        <p:sp>
          <p:nvSpPr>
            <p:cNvPr id="147" name="Freeform 275"/>
            <p:cNvSpPr>
              <a:spLocks noChangeArrowheads="1"/>
            </p:cNvSpPr>
            <p:nvPr/>
          </p:nvSpPr>
          <p:spPr bwMode="auto">
            <a:xfrm>
              <a:off x="192087" y="981075"/>
              <a:ext cx="296863" cy="195263"/>
            </a:xfrm>
            <a:custGeom>
              <a:avLst/>
              <a:gdLst>
                <a:gd name="T0" fmla="*/ 2147483647 w 88"/>
                <a:gd name="T1" fmla="*/ 2147483647 h 59"/>
                <a:gd name="T2" fmla="*/ 2147483647 w 88"/>
                <a:gd name="T3" fmla="*/ 2147483647 h 59"/>
                <a:gd name="T4" fmla="*/ 2147483647 w 88"/>
                <a:gd name="T5" fmla="*/ 2147483647 h 59"/>
                <a:gd name="T6" fmla="*/ 2147483647 w 88"/>
                <a:gd name="T7" fmla="*/ 2147483647 h 59"/>
                <a:gd name="T8" fmla="*/ 2147483647 w 88"/>
                <a:gd name="T9" fmla="*/ 2147483647 h 59"/>
                <a:gd name="T10" fmla="*/ 2147483647 w 88"/>
                <a:gd name="T11" fmla="*/ 2147483647 h 59"/>
                <a:gd name="T12" fmla="*/ 2147483647 w 88"/>
                <a:gd name="T13" fmla="*/ 2147483647 h 59"/>
                <a:gd name="T14" fmla="*/ 2147483647 w 88"/>
                <a:gd name="T15" fmla="*/ 2147483647 h 59"/>
                <a:gd name="T16" fmla="*/ 2147483647 w 88"/>
                <a:gd name="T17" fmla="*/ 2147483647 h 59"/>
                <a:gd name="T18" fmla="*/ 0 w 88"/>
                <a:gd name="T19" fmla="*/ 2147483647 h 59"/>
                <a:gd name="T20" fmla="*/ 2147483647 w 88"/>
                <a:gd name="T21" fmla="*/ 2147483647 h 59"/>
                <a:gd name="T22" fmla="*/ 2147483647 w 88"/>
                <a:gd name="T23" fmla="*/ 2147483647 h 59"/>
                <a:gd name="T24" fmla="*/ 2147483647 w 88"/>
                <a:gd name="T25" fmla="*/ 2147483647 h 59"/>
                <a:gd name="T26" fmla="*/ 2147483647 w 88"/>
                <a:gd name="T27" fmla="*/ 2147483647 h 59"/>
                <a:gd name="T28" fmla="*/ 2147483647 w 88"/>
                <a:gd name="T29" fmla="*/ 2147483647 h 59"/>
                <a:gd name="T30" fmla="*/ 2147483647 w 88"/>
                <a:gd name="T31" fmla="*/ 2147483647 h 5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8"/>
                <a:gd name="T49" fmla="*/ 0 h 59"/>
                <a:gd name="T50" fmla="*/ 88 w 88"/>
                <a:gd name="T51" fmla="*/ 59 h 5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8" h="59">
                  <a:moveTo>
                    <a:pt x="68" y="27"/>
                  </a:moveTo>
                  <a:cubicBezTo>
                    <a:pt x="68" y="27"/>
                    <a:pt x="44" y="25"/>
                    <a:pt x="43" y="25"/>
                  </a:cubicBezTo>
                  <a:cubicBezTo>
                    <a:pt x="41" y="24"/>
                    <a:pt x="32" y="18"/>
                    <a:pt x="28" y="17"/>
                  </a:cubicBezTo>
                  <a:cubicBezTo>
                    <a:pt x="24" y="16"/>
                    <a:pt x="14" y="0"/>
                    <a:pt x="12" y="3"/>
                  </a:cubicBezTo>
                  <a:cubicBezTo>
                    <a:pt x="9" y="6"/>
                    <a:pt x="14" y="12"/>
                    <a:pt x="15" y="15"/>
                  </a:cubicBezTo>
                  <a:cubicBezTo>
                    <a:pt x="16" y="18"/>
                    <a:pt x="16" y="26"/>
                    <a:pt x="16" y="27"/>
                  </a:cubicBezTo>
                  <a:cubicBezTo>
                    <a:pt x="16" y="29"/>
                    <a:pt x="15" y="31"/>
                    <a:pt x="15" y="31"/>
                  </a:cubicBezTo>
                  <a:cubicBezTo>
                    <a:pt x="8" y="28"/>
                    <a:pt x="8" y="28"/>
                    <a:pt x="8" y="28"/>
                  </a:cubicBezTo>
                  <a:cubicBezTo>
                    <a:pt x="3" y="16"/>
                    <a:pt x="3" y="16"/>
                    <a:pt x="3" y="16"/>
                  </a:cubicBezTo>
                  <a:cubicBezTo>
                    <a:pt x="3" y="16"/>
                    <a:pt x="0" y="26"/>
                    <a:pt x="0" y="28"/>
                  </a:cubicBezTo>
                  <a:cubicBezTo>
                    <a:pt x="0" y="30"/>
                    <a:pt x="4" y="42"/>
                    <a:pt x="4" y="43"/>
                  </a:cubicBezTo>
                  <a:cubicBezTo>
                    <a:pt x="5" y="44"/>
                    <a:pt x="14" y="53"/>
                    <a:pt x="15" y="55"/>
                  </a:cubicBezTo>
                  <a:cubicBezTo>
                    <a:pt x="17" y="58"/>
                    <a:pt x="22" y="59"/>
                    <a:pt x="28" y="56"/>
                  </a:cubicBezTo>
                  <a:cubicBezTo>
                    <a:pt x="34" y="53"/>
                    <a:pt x="40" y="49"/>
                    <a:pt x="44" y="49"/>
                  </a:cubicBezTo>
                  <a:cubicBezTo>
                    <a:pt x="49" y="48"/>
                    <a:pt x="64" y="48"/>
                    <a:pt x="76" y="47"/>
                  </a:cubicBezTo>
                  <a:cubicBezTo>
                    <a:pt x="88" y="45"/>
                    <a:pt x="68" y="27"/>
                    <a:pt x="68" y="27"/>
                  </a:cubicBezTo>
                  <a:close/>
                </a:path>
              </a:pathLst>
            </a:custGeom>
            <a:solidFill>
              <a:srgbClr val="FDD9B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350"/>
            </a:p>
          </p:txBody>
        </p:sp>
        <p:sp>
          <p:nvSpPr>
            <p:cNvPr id="148" name="Freeform 276"/>
            <p:cNvSpPr>
              <a:spLocks noChangeArrowheads="1"/>
            </p:cNvSpPr>
            <p:nvPr/>
          </p:nvSpPr>
          <p:spPr bwMode="auto">
            <a:xfrm>
              <a:off x="407987" y="1036638"/>
              <a:ext cx="111125" cy="130175"/>
            </a:xfrm>
            <a:custGeom>
              <a:avLst/>
              <a:gdLst>
                <a:gd name="T0" fmla="*/ 2147483647 w 33"/>
                <a:gd name="T1" fmla="*/ 0 h 39"/>
                <a:gd name="T2" fmla="*/ 0 w 33"/>
                <a:gd name="T3" fmla="*/ 2147483647 h 39"/>
                <a:gd name="T4" fmla="*/ 2147483647 w 33"/>
                <a:gd name="T5" fmla="*/ 2147483647 h 39"/>
                <a:gd name="T6" fmla="*/ 2147483647 w 33"/>
                <a:gd name="T7" fmla="*/ 2147483647 h 39"/>
                <a:gd name="T8" fmla="*/ 2147483647 w 33"/>
                <a:gd name="T9" fmla="*/ 0 h 39"/>
                <a:gd name="T10" fmla="*/ 0 60000 65536"/>
                <a:gd name="T11" fmla="*/ 0 60000 65536"/>
                <a:gd name="T12" fmla="*/ 0 60000 65536"/>
                <a:gd name="T13" fmla="*/ 0 60000 65536"/>
                <a:gd name="T14" fmla="*/ 0 60000 65536"/>
                <a:gd name="T15" fmla="*/ 0 w 33"/>
                <a:gd name="T16" fmla="*/ 0 h 39"/>
                <a:gd name="T17" fmla="*/ 33 w 33"/>
                <a:gd name="T18" fmla="*/ 39 h 39"/>
              </a:gdLst>
              <a:ahLst/>
              <a:cxnLst>
                <a:cxn ang="T10">
                  <a:pos x="T0" y="T1"/>
                </a:cxn>
                <a:cxn ang="T11">
                  <a:pos x="T2" y="T3"/>
                </a:cxn>
                <a:cxn ang="T12">
                  <a:pos x="T4" y="T5"/>
                </a:cxn>
                <a:cxn ang="T13">
                  <a:pos x="T6" y="T7"/>
                </a:cxn>
                <a:cxn ang="T14">
                  <a:pos x="T8" y="T9"/>
                </a:cxn>
              </a:cxnLst>
              <a:rect l="T15" t="T16" r="T17" b="T18"/>
              <a:pathLst>
                <a:path w="33" h="39">
                  <a:moveTo>
                    <a:pt x="21" y="0"/>
                  </a:moveTo>
                  <a:cubicBezTo>
                    <a:pt x="0" y="8"/>
                    <a:pt x="0" y="8"/>
                    <a:pt x="0" y="8"/>
                  </a:cubicBezTo>
                  <a:cubicBezTo>
                    <a:pt x="0" y="8"/>
                    <a:pt x="5" y="29"/>
                    <a:pt x="4" y="39"/>
                  </a:cubicBezTo>
                  <a:cubicBezTo>
                    <a:pt x="33" y="24"/>
                    <a:pt x="33" y="24"/>
                    <a:pt x="33" y="24"/>
                  </a:cubicBezTo>
                  <a:lnTo>
                    <a:pt x="21" y="0"/>
                  </a:lnTo>
                  <a:close/>
                </a:path>
              </a:pathLst>
            </a:custGeom>
            <a:solidFill>
              <a:srgbClr val="D9F1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350"/>
            </a:p>
          </p:txBody>
        </p:sp>
        <p:sp>
          <p:nvSpPr>
            <p:cNvPr id="149" name="Freeform 277"/>
            <p:cNvSpPr>
              <a:spLocks noChangeArrowheads="1"/>
            </p:cNvSpPr>
            <p:nvPr/>
          </p:nvSpPr>
          <p:spPr bwMode="auto">
            <a:xfrm>
              <a:off x="431800" y="485775"/>
              <a:ext cx="280988" cy="708025"/>
            </a:xfrm>
            <a:custGeom>
              <a:avLst/>
              <a:gdLst>
                <a:gd name="T0" fmla="*/ 2147483647 w 84"/>
                <a:gd name="T1" fmla="*/ 2147483647 h 213"/>
                <a:gd name="T2" fmla="*/ 2147483647 w 84"/>
                <a:gd name="T3" fmla="*/ 2147483647 h 213"/>
                <a:gd name="T4" fmla="*/ 2147483647 w 84"/>
                <a:gd name="T5" fmla="*/ 2147483647 h 213"/>
                <a:gd name="T6" fmla="*/ 2147483647 w 84"/>
                <a:gd name="T7" fmla="*/ 2147483647 h 213"/>
                <a:gd name="T8" fmla="*/ 2147483647 w 84"/>
                <a:gd name="T9" fmla="*/ 2147483647 h 213"/>
                <a:gd name="T10" fmla="*/ 0 w 84"/>
                <a:gd name="T11" fmla="*/ 2147483647 h 213"/>
                <a:gd name="T12" fmla="*/ 2147483647 w 84"/>
                <a:gd name="T13" fmla="*/ 2147483647 h 213"/>
                <a:gd name="T14" fmla="*/ 2147483647 w 84"/>
                <a:gd name="T15" fmla="*/ 2147483647 h 213"/>
                <a:gd name="T16" fmla="*/ 2147483647 w 84"/>
                <a:gd name="T17" fmla="*/ 2147483647 h 2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4"/>
                <a:gd name="T28" fmla="*/ 0 h 213"/>
                <a:gd name="T29" fmla="*/ 84 w 84"/>
                <a:gd name="T30" fmla="*/ 213 h 2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4" h="213">
                  <a:moveTo>
                    <a:pt x="50" y="5"/>
                  </a:moveTo>
                  <a:cubicBezTo>
                    <a:pt x="50" y="5"/>
                    <a:pt x="58" y="0"/>
                    <a:pt x="59" y="16"/>
                  </a:cubicBezTo>
                  <a:cubicBezTo>
                    <a:pt x="64" y="63"/>
                    <a:pt x="81" y="147"/>
                    <a:pt x="81" y="150"/>
                  </a:cubicBezTo>
                  <a:cubicBezTo>
                    <a:pt x="81" y="153"/>
                    <a:pt x="84" y="162"/>
                    <a:pt x="71" y="172"/>
                  </a:cubicBezTo>
                  <a:cubicBezTo>
                    <a:pt x="59" y="183"/>
                    <a:pt x="11" y="213"/>
                    <a:pt x="11" y="213"/>
                  </a:cubicBezTo>
                  <a:cubicBezTo>
                    <a:pt x="11" y="213"/>
                    <a:pt x="16" y="186"/>
                    <a:pt x="0" y="168"/>
                  </a:cubicBezTo>
                  <a:cubicBezTo>
                    <a:pt x="0" y="168"/>
                    <a:pt x="33" y="153"/>
                    <a:pt x="43" y="145"/>
                  </a:cubicBezTo>
                  <a:cubicBezTo>
                    <a:pt x="43" y="145"/>
                    <a:pt x="37" y="128"/>
                    <a:pt x="32" y="106"/>
                  </a:cubicBezTo>
                  <a:cubicBezTo>
                    <a:pt x="32" y="106"/>
                    <a:pt x="48" y="19"/>
                    <a:pt x="50" y="5"/>
                  </a:cubicBezTo>
                  <a:close/>
                </a:path>
              </a:pathLst>
            </a:custGeom>
            <a:solidFill>
              <a:srgbClr val="142F4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350"/>
            </a:p>
          </p:txBody>
        </p:sp>
        <p:sp>
          <p:nvSpPr>
            <p:cNvPr id="150" name="Freeform 278"/>
            <p:cNvSpPr>
              <a:spLocks noChangeArrowheads="1"/>
            </p:cNvSpPr>
            <p:nvPr/>
          </p:nvSpPr>
          <p:spPr bwMode="auto">
            <a:xfrm>
              <a:off x="495300" y="481013"/>
              <a:ext cx="96838" cy="419100"/>
            </a:xfrm>
            <a:custGeom>
              <a:avLst/>
              <a:gdLst>
                <a:gd name="T0" fmla="*/ 2147483647 w 29"/>
                <a:gd name="T1" fmla="*/ 2147483647 h 126"/>
                <a:gd name="T2" fmla="*/ 2147483647 w 29"/>
                <a:gd name="T3" fmla="*/ 0 h 126"/>
                <a:gd name="T4" fmla="*/ 2147483647 w 29"/>
                <a:gd name="T5" fmla="*/ 2147483647 h 126"/>
                <a:gd name="T6" fmla="*/ 2147483647 w 29"/>
                <a:gd name="T7" fmla="*/ 2147483647 h 126"/>
                <a:gd name="T8" fmla="*/ 2147483647 w 29"/>
                <a:gd name="T9" fmla="*/ 2147483647 h 126"/>
                <a:gd name="T10" fmla="*/ 0 60000 65536"/>
                <a:gd name="T11" fmla="*/ 0 60000 65536"/>
                <a:gd name="T12" fmla="*/ 0 60000 65536"/>
                <a:gd name="T13" fmla="*/ 0 60000 65536"/>
                <a:gd name="T14" fmla="*/ 0 60000 65536"/>
                <a:gd name="T15" fmla="*/ 0 w 29"/>
                <a:gd name="T16" fmla="*/ 0 h 126"/>
                <a:gd name="T17" fmla="*/ 29 w 29"/>
                <a:gd name="T18" fmla="*/ 126 h 126"/>
              </a:gdLst>
              <a:ahLst/>
              <a:cxnLst>
                <a:cxn ang="T10">
                  <a:pos x="T0" y="T1"/>
                </a:cxn>
                <a:cxn ang="T11">
                  <a:pos x="T2" y="T3"/>
                </a:cxn>
                <a:cxn ang="T12">
                  <a:pos x="T4" y="T5"/>
                </a:cxn>
                <a:cxn ang="T13">
                  <a:pos x="T6" y="T7"/>
                </a:cxn>
                <a:cxn ang="T14">
                  <a:pos x="T8" y="T9"/>
                </a:cxn>
              </a:cxnLst>
              <a:rect l="T15" t="T16" r="T17" b="T18"/>
              <a:pathLst>
                <a:path w="29" h="126">
                  <a:moveTo>
                    <a:pt x="6" y="122"/>
                  </a:moveTo>
                  <a:cubicBezTo>
                    <a:pt x="0" y="73"/>
                    <a:pt x="14" y="0"/>
                    <a:pt x="14" y="0"/>
                  </a:cubicBezTo>
                  <a:cubicBezTo>
                    <a:pt x="29" y="3"/>
                    <a:pt x="29" y="3"/>
                    <a:pt x="29" y="3"/>
                  </a:cubicBezTo>
                  <a:cubicBezTo>
                    <a:pt x="29" y="3"/>
                    <a:pt x="14" y="76"/>
                    <a:pt x="20" y="126"/>
                  </a:cubicBezTo>
                  <a:lnTo>
                    <a:pt x="6" y="122"/>
                  </a:lnTo>
                  <a:close/>
                </a:path>
              </a:pathLst>
            </a:custGeom>
            <a:solidFill>
              <a:srgbClr val="1A1A1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350"/>
            </a:p>
          </p:txBody>
        </p:sp>
        <p:sp>
          <p:nvSpPr>
            <p:cNvPr id="151" name="Freeform 279"/>
            <p:cNvSpPr>
              <a:spLocks noChangeArrowheads="1"/>
            </p:cNvSpPr>
            <p:nvPr/>
          </p:nvSpPr>
          <p:spPr bwMode="auto">
            <a:xfrm>
              <a:off x="384175" y="841375"/>
              <a:ext cx="204788" cy="139700"/>
            </a:xfrm>
            <a:custGeom>
              <a:avLst/>
              <a:gdLst>
                <a:gd name="T0" fmla="*/ 2147483647 w 61"/>
                <a:gd name="T1" fmla="*/ 2147483647 h 42"/>
                <a:gd name="T2" fmla="*/ 2147483647 w 61"/>
                <a:gd name="T3" fmla="*/ 2147483647 h 42"/>
                <a:gd name="T4" fmla="*/ 2147483647 w 61"/>
                <a:gd name="T5" fmla="*/ 2147483647 h 42"/>
                <a:gd name="T6" fmla="*/ 2147483647 w 61"/>
                <a:gd name="T7" fmla="*/ 0 h 42"/>
                <a:gd name="T8" fmla="*/ 2147483647 w 61"/>
                <a:gd name="T9" fmla="*/ 0 h 42"/>
                <a:gd name="T10" fmla="*/ 2147483647 w 61"/>
                <a:gd name="T11" fmla="*/ 2147483647 h 42"/>
                <a:gd name="T12" fmla="*/ 2147483647 w 61"/>
                <a:gd name="T13" fmla="*/ 2147483647 h 42"/>
                <a:gd name="T14" fmla="*/ 2147483647 w 61"/>
                <a:gd name="T15" fmla="*/ 2147483647 h 42"/>
                <a:gd name="T16" fmla="*/ 2147483647 w 61"/>
                <a:gd name="T17" fmla="*/ 2147483647 h 42"/>
                <a:gd name="T18" fmla="*/ 2147483647 w 61"/>
                <a:gd name="T19" fmla="*/ 2147483647 h 42"/>
                <a:gd name="T20" fmla="*/ 2147483647 w 61"/>
                <a:gd name="T21" fmla="*/ 2147483647 h 42"/>
                <a:gd name="T22" fmla="*/ 2147483647 w 61"/>
                <a:gd name="T23" fmla="*/ 2147483647 h 42"/>
                <a:gd name="T24" fmla="*/ 2147483647 w 61"/>
                <a:gd name="T25" fmla="*/ 2147483647 h 42"/>
                <a:gd name="T26" fmla="*/ 2147483647 w 61"/>
                <a:gd name="T27" fmla="*/ 2147483647 h 42"/>
                <a:gd name="T28" fmla="*/ 2147483647 w 61"/>
                <a:gd name="T29" fmla="*/ 2147483647 h 42"/>
                <a:gd name="T30" fmla="*/ 0 w 61"/>
                <a:gd name="T31" fmla="*/ 2147483647 h 42"/>
                <a:gd name="T32" fmla="*/ 2147483647 w 61"/>
                <a:gd name="T33" fmla="*/ 2147483647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1"/>
                <a:gd name="T52" fmla="*/ 0 h 42"/>
                <a:gd name="T53" fmla="*/ 61 w 61"/>
                <a:gd name="T54" fmla="*/ 42 h 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1" h="42">
                  <a:moveTo>
                    <a:pt x="3" y="13"/>
                  </a:moveTo>
                  <a:cubicBezTo>
                    <a:pt x="3" y="13"/>
                    <a:pt x="24" y="11"/>
                    <a:pt x="25" y="10"/>
                  </a:cubicBezTo>
                  <a:cubicBezTo>
                    <a:pt x="26" y="10"/>
                    <a:pt x="34" y="2"/>
                    <a:pt x="34" y="2"/>
                  </a:cubicBezTo>
                  <a:cubicBezTo>
                    <a:pt x="34" y="1"/>
                    <a:pt x="39" y="0"/>
                    <a:pt x="41" y="0"/>
                  </a:cubicBezTo>
                  <a:cubicBezTo>
                    <a:pt x="42" y="0"/>
                    <a:pt x="51" y="0"/>
                    <a:pt x="53" y="0"/>
                  </a:cubicBezTo>
                  <a:cubicBezTo>
                    <a:pt x="54" y="0"/>
                    <a:pt x="57" y="3"/>
                    <a:pt x="58" y="5"/>
                  </a:cubicBezTo>
                  <a:cubicBezTo>
                    <a:pt x="59" y="6"/>
                    <a:pt x="58" y="11"/>
                    <a:pt x="58" y="11"/>
                  </a:cubicBezTo>
                  <a:cubicBezTo>
                    <a:pt x="58" y="11"/>
                    <a:pt x="60" y="13"/>
                    <a:pt x="61" y="16"/>
                  </a:cubicBezTo>
                  <a:cubicBezTo>
                    <a:pt x="61" y="17"/>
                    <a:pt x="59" y="22"/>
                    <a:pt x="59" y="22"/>
                  </a:cubicBezTo>
                  <a:cubicBezTo>
                    <a:pt x="59" y="22"/>
                    <a:pt x="60" y="26"/>
                    <a:pt x="60" y="27"/>
                  </a:cubicBezTo>
                  <a:cubicBezTo>
                    <a:pt x="60" y="29"/>
                    <a:pt x="57" y="33"/>
                    <a:pt x="57" y="33"/>
                  </a:cubicBezTo>
                  <a:cubicBezTo>
                    <a:pt x="57" y="33"/>
                    <a:pt x="58" y="37"/>
                    <a:pt x="57" y="40"/>
                  </a:cubicBezTo>
                  <a:cubicBezTo>
                    <a:pt x="57" y="41"/>
                    <a:pt x="51" y="42"/>
                    <a:pt x="50" y="42"/>
                  </a:cubicBezTo>
                  <a:cubicBezTo>
                    <a:pt x="48" y="42"/>
                    <a:pt x="34" y="41"/>
                    <a:pt x="30" y="38"/>
                  </a:cubicBezTo>
                  <a:cubicBezTo>
                    <a:pt x="28" y="36"/>
                    <a:pt x="24" y="35"/>
                    <a:pt x="20" y="35"/>
                  </a:cubicBezTo>
                  <a:cubicBezTo>
                    <a:pt x="15" y="34"/>
                    <a:pt x="0" y="34"/>
                    <a:pt x="0" y="34"/>
                  </a:cubicBezTo>
                  <a:lnTo>
                    <a:pt x="3" y="13"/>
                  </a:lnTo>
                  <a:close/>
                </a:path>
              </a:pathLst>
            </a:custGeom>
            <a:solidFill>
              <a:srgbClr val="FDD9B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350"/>
            </a:p>
          </p:txBody>
        </p:sp>
        <p:sp>
          <p:nvSpPr>
            <p:cNvPr id="152" name="Freeform 280"/>
            <p:cNvSpPr>
              <a:spLocks noChangeArrowheads="1"/>
            </p:cNvSpPr>
            <p:nvPr/>
          </p:nvSpPr>
          <p:spPr bwMode="auto">
            <a:xfrm>
              <a:off x="296862" y="877888"/>
              <a:ext cx="111125" cy="112713"/>
            </a:xfrm>
            <a:custGeom>
              <a:avLst/>
              <a:gdLst>
                <a:gd name="T0" fmla="*/ 2147483647 w 33"/>
                <a:gd name="T1" fmla="*/ 2147483647 h 34"/>
                <a:gd name="T2" fmla="*/ 2147483647 w 33"/>
                <a:gd name="T3" fmla="*/ 0 h 34"/>
                <a:gd name="T4" fmla="*/ 2147483647 w 33"/>
                <a:gd name="T5" fmla="*/ 2147483647 h 34"/>
                <a:gd name="T6" fmla="*/ 2147483647 w 33"/>
                <a:gd name="T7" fmla="*/ 2147483647 h 34"/>
                <a:gd name="T8" fmla="*/ 0 w 33"/>
                <a:gd name="T9" fmla="*/ 2147483647 h 34"/>
                <a:gd name="T10" fmla="*/ 2147483647 w 33"/>
                <a:gd name="T11" fmla="*/ 2147483647 h 34"/>
                <a:gd name="T12" fmla="*/ 0 60000 65536"/>
                <a:gd name="T13" fmla="*/ 0 60000 65536"/>
                <a:gd name="T14" fmla="*/ 0 60000 65536"/>
                <a:gd name="T15" fmla="*/ 0 60000 65536"/>
                <a:gd name="T16" fmla="*/ 0 60000 65536"/>
                <a:gd name="T17" fmla="*/ 0 60000 65536"/>
                <a:gd name="T18" fmla="*/ 0 w 33"/>
                <a:gd name="T19" fmla="*/ 0 h 34"/>
                <a:gd name="T20" fmla="*/ 33 w 33"/>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3" h="34">
                  <a:moveTo>
                    <a:pt x="12" y="1"/>
                  </a:moveTo>
                  <a:cubicBezTo>
                    <a:pt x="32" y="0"/>
                    <a:pt x="32" y="0"/>
                    <a:pt x="32" y="0"/>
                  </a:cubicBezTo>
                  <a:cubicBezTo>
                    <a:pt x="32" y="0"/>
                    <a:pt x="33" y="18"/>
                    <a:pt x="32" y="24"/>
                  </a:cubicBezTo>
                  <a:cubicBezTo>
                    <a:pt x="32" y="29"/>
                    <a:pt x="31" y="34"/>
                    <a:pt x="31" y="34"/>
                  </a:cubicBezTo>
                  <a:cubicBezTo>
                    <a:pt x="0" y="34"/>
                    <a:pt x="0" y="34"/>
                    <a:pt x="0" y="34"/>
                  </a:cubicBezTo>
                  <a:cubicBezTo>
                    <a:pt x="0" y="34"/>
                    <a:pt x="5" y="5"/>
                    <a:pt x="12" y="1"/>
                  </a:cubicBezTo>
                  <a:close/>
                </a:path>
              </a:pathLst>
            </a:custGeom>
            <a:solidFill>
              <a:srgbClr val="D9F1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350"/>
            </a:p>
          </p:txBody>
        </p:sp>
        <p:sp>
          <p:nvSpPr>
            <p:cNvPr id="153" name="Freeform 281"/>
            <p:cNvSpPr>
              <a:spLocks noChangeArrowheads="1"/>
            </p:cNvSpPr>
            <p:nvPr/>
          </p:nvSpPr>
          <p:spPr bwMode="auto">
            <a:xfrm>
              <a:off x="17462" y="877888"/>
              <a:ext cx="330200" cy="149225"/>
            </a:xfrm>
            <a:custGeom>
              <a:avLst/>
              <a:gdLst>
                <a:gd name="T0" fmla="*/ 0 w 98"/>
                <a:gd name="T1" fmla="*/ 2147483647 h 45"/>
                <a:gd name="T2" fmla="*/ 2147483647 w 98"/>
                <a:gd name="T3" fmla="*/ 2147483647 h 45"/>
                <a:gd name="T4" fmla="*/ 2147483647 w 98"/>
                <a:gd name="T5" fmla="*/ 2147483647 h 45"/>
                <a:gd name="T6" fmla="*/ 2147483647 w 98"/>
                <a:gd name="T7" fmla="*/ 2147483647 h 45"/>
                <a:gd name="T8" fmla="*/ 2147483647 w 98"/>
                <a:gd name="T9" fmla="*/ 0 h 45"/>
                <a:gd name="T10" fmla="*/ 2147483647 w 98"/>
                <a:gd name="T11" fmla="*/ 2147483647 h 45"/>
                <a:gd name="T12" fmla="*/ 0 w 98"/>
                <a:gd name="T13" fmla="*/ 2147483647 h 45"/>
                <a:gd name="T14" fmla="*/ 0 60000 65536"/>
                <a:gd name="T15" fmla="*/ 0 60000 65536"/>
                <a:gd name="T16" fmla="*/ 0 60000 65536"/>
                <a:gd name="T17" fmla="*/ 0 60000 65536"/>
                <a:gd name="T18" fmla="*/ 0 60000 65536"/>
                <a:gd name="T19" fmla="*/ 0 60000 65536"/>
                <a:gd name="T20" fmla="*/ 0 60000 65536"/>
                <a:gd name="T21" fmla="*/ 0 w 98"/>
                <a:gd name="T22" fmla="*/ 0 h 45"/>
                <a:gd name="T23" fmla="*/ 98 w 98"/>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8" h="45">
                  <a:moveTo>
                    <a:pt x="0" y="24"/>
                  </a:moveTo>
                  <a:cubicBezTo>
                    <a:pt x="2" y="33"/>
                    <a:pt x="7" y="38"/>
                    <a:pt x="17" y="40"/>
                  </a:cubicBezTo>
                  <a:cubicBezTo>
                    <a:pt x="50" y="45"/>
                    <a:pt x="90" y="45"/>
                    <a:pt x="90" y="45"/>
                  </a:cubicBezTo>
                  <a:cubicBezTo>
                    <a:pt x="90" y="45"/>
                    <a:pt x="89" y="35"/>
                    <a:pt x="89" y="31"/>
                  </a:cubicBezTo>
                  <a:cubicBezTo>
                    <a:pt x="89" y="26"/>
                    <a:pt x="98" y="0"/>
                    <a:pt x="98" y="0"/>
                  </a:cubicBezTo>
                  <a:cubicBezTo>
                    <a:pt x="38" y="2"/>
                    <a:pt x="38" y="2"/>
                    <a:pt x="38" y="2"/>
                  </a:cubicBezTo>
                  <a:lnTo>
                    <a:pt x="0" y="24"/>
                  </a:lnTo>
                  <a:close/>
                </a:path>
              </a:pathLst>
            </a:custGeom>
            <a:solidFill>
              <a:srgbClr val="142F4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350"/>
            </a:p>
          </p:txBody>
        </p:sp>
      </p:grpSp>
      <p:grpSp>
        <p:nvGrpSpPr>
          <p:cNvPr id="154" name="Group 97"/>
          <p:cNvGrpSpPr/>
          <p:nvPr/>
        </p:nvGrpSpPr>
        <p:grpSpPr bwMode="auto">
          <a:xfrm>
            <a:off x="2807117" y="2912488"/>
            <a:ext cx="338137" cy="785506"/>
            <a:chOff x="0" y="0"/>
            <a:chExt cx="451343" cy="1048285"/>
          </a:xfrm>
        </p:grpSpPr>
        <p:sp>
          <p:nvSpPr>
            <p:cNvPr id="155" name="椭圆 141"/>
            <p:cNvSpPr>
              <a:spLocks noChangeArrowheads="1"/>
            </p:cNvSpPr>
            <p:nvPr/>
          </p:nvSpPr>
          <p:spPr bwMode="auto">
            <a:xfrm>
              <a:off x="307327" y="442679"/>
              <a:ext cx="144016" cy="144016"/>
            </a:xfrm>
            <a:prstGeom prst="ellipse">
              <a:avLst/>
            </a:prstGeom>
            <a:solidFill>
              <a:srgbClr val="7F7F7F"/>
            </a:solidFill>
            <a:ln w="12700">
              <a:solidFill>
                <a:schemeClr val="accent2"/>
              </a:solidFill>
              <a:miter lim="800000"/>
            </a:ln>
          </p:spPr>
          <p:txBody>
            <a:bodyPr anchor="ctr"/>
            <a:lstStyle/>
            <a:p>
              <a:pPr algn="ctr"/>
              <a:endParaRPr lang="zh-CN" altLang="zh-CN" sz="1350">
                <a:solidFill>
                  <a:srgbClr val="FFFFFF"/>
                </a:solidFill>
                <a:latin typeface="宋体" panose="02010600030101010101" pitchFamily="2" charset="-122"/>
                <a:sym typeface="宋体" panose="02010600030101010101" pitchFamily="2" charset="-122"/>
              </a:endParaRPr>
            </a:p>
          </p:txBody>
        </p:sp>
        <p:grpSp>
          <p:nvGrpSpPr>
            <p:cNvPr id="156" name="Group 99"/>
            <p:cNvGrpSpPr/>
            <p:nvPr/>
          </p:nvGrpSpPr>
          <p:grpSpPr bwMode="auto">
            <a:xfrm>
              <a:off x="0" y="0"/>
              <a:ext cx="307327" cy="1048285"/>
              <a:chOff x="0" y="0"/>
              <a:chExt cx="307327" cy="1048285"/>
            </a:xfrm>
          </p:grpSpPr>
          <p:sp>
            <p:nvSpPr>
              <p:cNvPr id="157" name="直接连接符 143"/>
              <p:cNvSpPr>
                <a:spLocks noChangeShapeType="1"/>
              </p:cNvSpPr>
              <p:nvPr/>
            </p:nvSpPr>
            <p:spPr bwMode="auto">
              <a:xfrm flipH="1">
                <a:off x="5940" y="524143"/>
                <a:ext cx="301387" cy="1"/>
              </a:xfrm>
              <a:prstGeom prst="line">
                <a:avLst/>
              </a:prstGeom>
              <a:noFill/>
              <a:ln w="19050">
                <a:solidFill>
                  <a:schemeClr val="accent2"/>
                </a:solidFill>
                <a:miter lim="800000"/>
              </a:ln>
              <a:extLst>
                <a:ext uri="{909E8E84-426E-40DD-AFC4-6F175D3DCCD1}">
                  <a14:hiddenFill xmlns:a14="http://schemas.microsoft.com/office/drawing/2010/main">
                    <a:noFill/>
                  </a14:hiddenFill>
                </a:ext>
              </a:extLst>
            </p:spPr>
            <p:txBody>
              <a:bodyPr/>
              <a:lstStyle/>
              <a:p>
                <a:endParaRPr lang="zh-CN" altLang="en-US" sz="1350"/>
              </a:p>
            </p:txBody>
          </p:sp>
          <p:sp>
            <p:nvSpPr>
              <p:cNvPr id="158" name="直接连接符 144"/>
              <p:cNvSpPr>
                <a:spLocks noChangeShapeType="1"/>
              </p:cNvSpPr>
              <p:nvPr/>
            </p:nvSpPr>
            <p:spPr bwMode="auto">
              <a:xfrm>
                <a:off x="0" y="0"/>
                <a:ext cx="1" cy="1048285"/>
              </a:xfrm>
              <a:prstGeom prst="line">
                <a:avLst/>
              </a:prstGeom>
              <a:noFill/>
              <a:ln w="19050">
                <a:solidFill>
                  <a:schemeClr val="accent2"/>
                </a:solidFill>
                <a:miter lim="800000"/>
              </a:ln>
              <a:extLst>
                <a:ext uri="{909E8E84-426E-40DD-AFC4-6F175D3DCCD1}">
                  <a14:hiddenFill xmlns:a14="http://schemas.microsoft.com/office/drawing/2010/main">
                    <a:noFill/>
                  </a14:hiddenFill>
                </a:ext>
              </a:extLst>
            </p:spPr>
            <p:txBody>
              <a:bodyPr/>
              <a:lstStyle/>
              <a:p>
                <a:endParaRPr lang="zh-CN" altLang="en-US" sz="1350"/>
              </a:p>
            </p:txBody>
          </p:sp>
        </p:grpSp>
      </p:grpSp>
      <p:sp>
        <p:nvSpPr>
          <p:cNvPr id="159" name="矩形 145"/>
          <p:cNvSpPr>
            <a:spLocks noChangeArrowheads="1"/>
          </p:cNvSpPr>
          <p:nvPr/>
        </p:nvSpPr>
        <p:spPr bwMode="auto">
          <a:xfrm>
            <a:off x="928311" y="2742566"/>
            <a:ext cx="1863329" cy="98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标题数字等都可以通题数字标题标题题数字标题数字标题数字等都可以通题数字标题标题题数字标题数字。</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160" name="Group 103"/>
          <p:cNvGrpSpPr/>
          <p:nvPr/>
        </p:nvGrpSpPr>
        <p:grpSpPr bwMode="auto">
          <a:xfrm>
            <a:off x="6149202" y="2918440"/>
            <a:ext cx="333375" cy="786695"/>
            <a:chOff x="0" y="0"/>
            <a:chExt cx="445403" cy="1048285"/>
          </a:xfrm>
        </p:grpSpPr>
        <p:sp>
          <p:nvSpPr>
            <p:cNvPr id="161" name="椭圆 147"/>
            <p:cNvSpPr>
              <a:spLocks noChangeArrowheads="1"/>
            </p:cNvSpPr>
            <p:nvPr/>
          </p:nvSpPr>
          <p:spPr bwMode="auto">
            <a:xfrm>
              <a:off x="0" y="434824"/>
              <a:ext cx="144016" cy="144016"/>
            </a:xfrm>
            <a:prstGeom prst="ellipse">
              <a:avLst/>
            </a:prstGeom>
            <a:solidFill>
              <a:srgbClr val="7F7F7F"/>
            </a:solidFill>
            <a:ln w="12700">
              <a:solidFill>
                <a:schemeClr val="accent2"/>
              </a:solidFill>
              <a:miter lim="800000"/>
            </a:ln>
          </p:spPr>
          <p:txBody>
            <a:bodyPr anchor="ctr"/>
            <a:lstStyle/>
            <a:p>
              <a:pPr algn="ctr"/>
              <a:endParaRPr lang="zh-CN" altLang="zh-CN" sz="1350">
                <a:solidFill>
                  <a:srgbClr val="FFFFFF"/>
                </a:solidFill>
                <a:latin typeface="宋体" panose="02010600030101010101" pitchFamily="2" charset="-122"/>
                <a:sym typeface="宋体" panose="02010600030101010101" pitchFamily="2" charset="-122"/>
              </a:endParaRPr>
            </a:p>
          </p:txBody>
        </p:sp>
        <p:grpSp>
          <p:nvGrpSpPr>
            <p:cNvPr id="162" name="Group 105"/>
            <p:cNvGrpSpPr/>
            <p:nvPr/>
          </p:nvGrpSpPr>
          <p:grpSpPr bwMode="auto">
            <a:xfrm rot="10800000">
              <a:off x="144016" y="0"/>
              <a:ext cx="301387" cy="1048285"/>
              <a:chOff x="0" y="0"/>
              <a:chExt cx="301387" cy="1048285"/>
            </a:xfrm>
          </p:grpSpPr>
          <p:sp>
            <p:nvSpPr>
              <p:cNvPr id="163" name="直接连接符 149"/>
              <p:cNvSpPr>
                <a:spLocks noChangeShapeType="1"/>
              </p:cNvSpPr>
              <p:nvPr/>
            </p:nvSpPr>
            <p:spPr bwMode="auto">
              <a:xfrm flipH="1">
                <a:off x="0" y="544763"/>
                <a:ext cx="301387" cy="1"/>
              </a:xfrm>
              <a:prstGeom prst="line">
                <a:avLst/>
              </a:prstGeom>
              <a:noFill/>
              <a:ln w="19050">
                <a:solidFill>
                  <a:schemeClr val="accent2"/>
                </a:solidFill>
                <a:miter lim="800000"/>
              </a:ln>
              <a:extLst>
                <a:ext uri="{909E8E84-426E-40DD-AFC4-6F175D3DCCD1}">
                  <a14:hiddenFill xmlns:a14="http://schemas.microsoft.com/office/drawing/2010/main">
                    <a:noFill/>
                  </a14:hiddenFill>
                </a:ext>
              </a:extLst>
            </p:spPr>
            <p:txBody>
              <a:bodyPr/>
              <a:lstStyle/>
              <a:p>
                <a:endParaRPr lang="zh-CN" altLang="en-US" sz="1350"/>
              </a:p>
            </p:txBody>
          </p:sp>
          <p:sp>
            <p:nvSpPr>
              <p:cNvPr id="164" name="直接连接符 150"/>
              <p:cNvSpPr>
                <a:spLocks noChangeShapeType="1"/>
              </p:cNvSpPr>
              <p:nvPr/>
            </p:nvSpPr>
            <p:spPr bwMode="auto">
              <a:xfrm>
                <a:off x="0" y="0"/>
                <a:ext cx="1" cy="1048285"/>
              </a:xfrm>
              <a:prstGeom prst="line">
                <a:avLst/>
              </a:prstGeom>
              <a:noFill/>
              <a:ln w="19050">
                <a:solidFill>
                  <a:schemeClr val="accent2"/>
                </a:solidFill>
                <a:miter lim="800000"/>
              </a:ln>
              <a:extLst>
                <a:ext uri="{909E8E84-426E-40DD-AFC4-6F175D3DCCD1}">
                  <a14:hiddenFill xmlns:a14="http://schemas.microsoft.com/office/drawing/2010/main">
                    <a:noFill/>
                  </a14:hiddenFill>
                </a:ext>
              </a:extLst>
            </p:spPr>
            <p:txBody>
              <a:bodyPr/>
              <a:lstStyle/>
              <a:p>
                <a:endParaRPr lang="zh-CN" altLang="en-US" sz="1350"/>
              </a:p>
            </p:txBody>
          </p:sp>
        </p:grpSp>
      </p:grpSp>
      <p:sp>
        <p:nvSpPr>
          <p:cNvPr id="165" name="矩形 151"/>
          <p:cNvSpPr>
            <a:spLocks noChangeArrowheads="1"/>
          </p:cNvSpPr>
          <p:nvPr/>
        </p:nvSpPr>
        <p:spPr bwMode="auto">
          <a:xfrm>
            <a:off x="6506389" y="2742566"/>
            <a:ext cx="1862138" cy="98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标题数字等都可以通题数字标题标题题数字标题数字标题数字等都可以通题数字标题标题题数字标题数字。</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66" name="矩形 157"/>
          <p:cNvSpPr>
            <a:spLocks noChangeArrowheads="1"/>
          </p:cNvSpPr>
          <p:nvPr/>
        </p:nvSpPr>
        <p:spPr bwMode="auto">
          <a:xfrm>
            <a:off x="3636050" y="1015068"/>
            <a:ext cx="2071142"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标题数字等都可以通题数字标题标题题数字标题数字标题数字等都可以通题数字标题标题题数。</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67" name="矩形 166"/>
          <p:cNvSpPr/>
          <p:nvPr/>
        </p:nvSpPr>
        <p:spPr>
          <a:xfrm>
            <a:off x="1478460" y="2573292"/>
            <a:ext cx="1313180" cy="261610"/>
          </a:xfrm>
          <a:prstGeom prst="rect">
            <a:avLst/>
          </a:prstGeom>
        </p:spPr>
        <p:txBody>
          <a:bodyPr wrap="none">
            <a:spAutoFit/>
          </a:bodyPr>
          <a:lstStyle/>
          <a:p>
            <a:pPr algn="ctr"/>
            <a:r>
              <a:rPr lang="zh-CN" altLang="en-US" sz="1100" b="1" dirty="0">
                <a:solidFill>
                  <a:schemeClr val="tx1">
                    <a:lumMod val="95000"/>
                    <a:lumOff val="5000"/>
                  </a:schemeClr>
                </a:solidFill>
                <a:latin typeface="微软雅黑" panose="020B0503020204020204" pitchFamily="34" charset="-122"/>
                <a:ea typeface="微软雅黑" panose="020B0503020204020204" pitchFamily="34" charset="-122"/>
              </a:rPr>
              <a:t>点击输入标题文字</a:t>
            </a:r>
            <a:endParaRPr lang="zh-CN" altLang="en-US" sz="11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68" name="矩形 167"/>
          <p:cNvSpPr/>
          <p:nvPr/>
        </p:nvSpPr>
        <p:spPr>
          <a:xfrm>
            <a:off x="6506389" y="2584465"/>
            <a:ext cx="1313180" cy="261610"/>
          </a:xfrm>
          <a:prstGeom prst="rect">
            <a:avLst/>
          </a:prstGeom>
        </p:spPr>
        <p:txBody>
          <a:bodyPr wrap="none">
            <a:spAutoFit/>
          </a:bodyPr>
          <a:lstStyle/>
          <a:p>
            <a:pPr algn="ctr"/>
            <a:r>
              <a:rPr lang="zh-CN" altLang="en-US" sz="1100" b="1" dirty="0">
                <a:solidFill>
                  <a:schemeClr val="tx1">
                    <a:lumMod val="95000"/>
                    <a:lumOff val="5000"/>
                  </a:schemeClr>
                </a:solidFill>
                <a:latin typeface="微软雅黑" panose="020B0503020204020204" pitchFamily="34" charset="-122"/>
                <a:ea typeface="微软雅黑" panose="020B0503020204020204" pitchFamily="34" charset="-122"/>
              </a:rPr>
              <a:t>点击输入标题文字</a:t>
            </a:r>
            <a:endParaRPr lang="zh-CN" altLang="en-US" sz="11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69" name="矩形 168"/>
          <p:cNvSpPr/>
          <p:nvPr/>
        </p:nvSpPr>
        <p:spPr>
          <a:xfrm>
            <a:off x="4095781" y="811681"/>
            <a:ext cx="1313180" cy="261610"/>
          </a:xfrm>
          <a:prstGeom prst="rect">
            <a:avLst/>
          </a:prstGeom>
        </p:spPr>
        <p:txBody>
          <a:bodyPr wrap="none">
            <a:spAutoFit/>
          </a:bodyPr>
          <a:lstStyle/>
          <a:p>
            <a:pPr algn="ctr"/>
            <a:r>
              <a:rPr lang="zh-CN" altLang="en-US" sz="1100" b="1" dirty="0">
                <a:solidFill>
                  <a:schemeClr val="tx1">
                    <a:lumMod val="95000"/>
                    <a:lumOff val="5000"/>
                  </a:schemeClr>
                </a:solidFill>
                <a:latin typeface="微软雅黑" panose="020B0503020204020204" pitchFamily="34" charset="-122"/>
                <a:ea typeface="微软雅黑" panose="020B0503020204020204" pitchFamily="34" charset="-122"/>
              </a:rPr>
              <a:t>点击输入标题文字</a:t>
            </a:r>
            <a:endParaRPr lang="zh-CN" altLang="en-US" sz="11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06"/>
                                        </p:tgtEl>
                                        <p:attrNameLst>
                                          <p:attrName>style.visibility</p:attrName>
                                        </p:attrNameLst>
                                      </p:cBhvr>
                                      <p:to>
                                        <p:strVal val="visible"/>
                                      </p:to>
                                    </p:set>
                                    <p:anim calcmode="lin" valueType="num">
                                      <p:cBhvr additive="base">
                                        <p:cTn id="15" dur="500" fill="hold"/>
                                        <p:tgtEl>
                                          <p:spTgt spid="106"/>
                                        </p:tgtEl>
                                        <p:attrNameLst>
                                          <p:attrName>ppt_x</p:attrName>
                                        </p:attrNameLst>
                                      </p:cBhvr>
                                      <p:tavLst>
                                        <p:tav tm="0">
                                          <p:val>
                                            <p:strVal val="1+#ppt_w/2"/>
                                          </p:val>
                                        </p:tav>
                                        <p:tav tm="100000">
                                          <p:val>
                                            <p:strVal val="#ppt_x"/>
                                          </p:val>
                                        </p:tav>
                                      </p:tavLst>
                                    </p:anim>
                                    <p:anim calcmode="lin" valueType="num">
                                      <p:cBhvr additive="base">
                                        <p:cTn id="16" dur="500" fill="hold"/>
                                        <p:tgtEl>
                                          <p:spTgt spid="106"/>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07"/>
                                        </p:tgtEl>
                                        <p:attrNameLst>
                                          <p:attrName>style.visibility</p:attrName>
                                        </p:attrNameLst>
                                      </p:cBhvr>
                                      <p:to>
                                        <p:strVal val="visible"/>
                                      </p:to>
                                    </p:set>
                                    <p:anim calcmode="lin" valueType="num">
                                      <p:cBhvr additive="base">
                                        <p:cTn id="19" dur="500" fill="hold"/>
                                        <p:tgtEl>
                                          <p:spTgt spid="107"/>
                                        </p:tgtEl>
                                        <p:attrNameLst>
                                          <p:attrName>ppt_x</p:attrName>
                                        </p:attrNameLst>
                                      </p:cBhvr>
                                      <p:tavLst>
                                        <p:tav tm="0">
                                          <p:val>
                                            <p:strVal val="1+#ppt_w/2"/>
                                          </p:val>
                                        </p:tav>
                                        <p:tav tm="100000">
                                          <p:val>
                                            <p:strVal val="#ppt_x"/>
                                          </p:val>
                                        </p:tav>
                                      </p:tavLst>
                                    </p:anim>
                                    <p:anim calcmode="lin" valueType="num">
                                      <p:cBhvr additive="base">
                                        <p:cTn id="20" dur="500" fill="hold"/>
                                        <p:tgtEl>
                                          <p:spTgt spid="107"/>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109"/>
                                        </p:tgtEl>
                                        <p:attrNameLst>
                                          <p:attrName>style.visibility</p:attrName>
                                        </p:attrNameLst>
                                      </p:cBhvr>
                                      <p:to>
                                        <p:strVal val="visible"/>
                                      </p:to>
                                    </p:set>
                                    <p:animEffect>
                                      <p:cBhvr>
                                        <p:cTn id="24" dur="500"/>
                                        <p:tgtEl>
                                          <p:spTgt spid="109"/>
                                        </p:tgtEl>
                                      </p:cBhvr>
                                    </p:animEffect>
                                  </p:childTnLst>
                                </p:cTn>
                              </p:par>
                            </p:childTnLst>
                          </p:cTn>
                        </p:par>
                        <p:par>
                          <p:cTn id="25" fill="hold">
                            <p:stCondLst>
                              <p:cond delay="1000"/>
                            </p:stCondLst>
                            <p:childTnLst>
                              <p:par>
                                <p:cTn id="26" presetID="22" presetClass="entr" presetSubtype="2" fill="hold" nodeType="afterEffect">
                                  <p:stCondLst>
                                    <p:cond delay="0"/>
                                  </p:stCondLst>
                                  <p:childTnLst>
                                    <p:set>
                                      <p:cBhvr>
                                        <p:cTn id="27" dur="1" fill="hold">
                                          <p:stCondLst>
                                            <p:cond delay="0"/>
                                          </p:stCondLst>
                                        </p:cTn>
                                        <p:tgtEl>
                                          <p:spTgt spid="114"/>
                                        </p:tgtEl>
                                        <p:attrNameLst>
                                          <p:attrName>style.visibility</p:attrName>
                                        </p:attrNameLst>
                                      </p:cBhvr>
                                      <p:to>
                                        <p:strVal val="visible"/>
                                      </p:to>
                                    </p:set>
                                    <p:animEffect>
                                      <p:cBhvr>
                                        <p:cTn id="28" dur="500"/>
                                        <p:tgtEl>
                                          <p:spTgt spid="114"/>
                                        </p:tgtEl>
                                      </p:cBhvr>
                                    </p:animEffect>
                                  </p:childTnLst>
                                </p:cTn>
                              </p:par>
                            </p:childTnLst>
                          </p:cTn>
                        </p:par>
                        <p:par>
                          <p:cTn id="29" fill="hold">
                            <p:stCondLst>
                              <p:cond delay="1500"/>
                            </p:stCondLst>
                            <p:childTnLst>
                              <p:par>
                                <p:cTn id="30" presetID="22" presetClass="entr" presetSubtype="2" fill="hold" nodeType="afterEffect">
                                  <p:stCondLst>
                                    <p:cond delay="0"/>
                                  </p:stCondLst>
                                  <p:childTnLst>
                                    <p:set>
                                      <p:cBhvr>
                                        <p:cTn id="31" dur="1" fill="hold">
                                          <p:stCondLst>
                                            <p:cond delay="0"/>
                                          </p:stCondLst>
                                        </p:cTn>
                                        <p:tgtEl>
                                          <p:spTgt spid="154"/>
                                        </p:tgtEl>
                                        <p:attrNameLst>
                                          <p:attrName>style.visibility</p:attrName>
                                        </p:attrNameLst>
                                      </p:cBhvr>
                                      <p:to>
                                        <p:strVal val="visible"/>
                                      </p:to>
                                    </p:set>
                                    <p:animEffect>
                                      <p:cBhvr>
                                        <p:cTn id="32" dur="500"/>
                                        <p:tgtEl>
                                          <p:spTgt spid="154"/>
                                        </p:tgtEl>
                                      </p:cBhvr>
                                    </p:animEffect>
                                  </p:childTnLst>
                                </p:cTn>
                              </p:par>
                            </p:childTnLst>
                          </p:cTn>
                        </p:par>
                        <p:par>
                          <p:cTn id="33" fill="hold">
                            <p:stCondLst>
                              <p:cond delay="2000"/>
                            </p:stCondLst>
                            <p:childTnLst>
                              <p:par>
                                <p:cTn id="34" presetID="22" presetClass="entr" presetSubtype="8" fill="hold" nodeType="afterEffect">
                                  <p:stCondLst>
                                    <p:cond delay="0"/>
                                  </p:stCondLst>
                                  <p:childTnLst>
                                    <p:set>
                                      <p:cBhvr>
                                        <p:cTn id="35" dur="1" fill="hold">
                                          <p:stCondLst>
                                            <p:cond delay="0"/>
                                          </p:stCondLst>
                                        </p:cTn>
                                        <p:tgtEl>
                                          <p:spTgt spid="111"/>
                                        </p:tgtEl>
                                        <p:attrNameLst>
                                          <p:attrName>style.visibility</p:attrName>
                                        </p:attrNameLst>
                                      </p:cBhvr>
                                      <p:to>
                                        <p:strVal val="visible"/>
                                      </p:to>
                                    </p:set>
                                    <p:animEffect>
                                      <p:cBhvr>
                                        <p:cTn id="36" dur="500"/>
                                        <p:tgtEl>
                                          <p:spTgt spid="111"/>
                                        </p:tgtEl>
                                      </p:cBhvr>
                                    </p:animEffect>
                                  </p:childTnLst>
                                </p:cTn>
                              </p:par>
                            </p:childTnLst>
                          </p:cTn>
                        </p:par>
                        <p:par>
                          <p:cTn id="37" fill="hold">
                            <p:stCondLst>
                              <p:cond delay="2500"/>
                            </p:stCondLst>
                            <p:childTnLst>
                              <p:par>
                                <p:cTn id="38" presetID="22" presetClass="entr" presetSubtype="8" fill="hold" nodeType="afterEffect">
                                  <p:stCondLst>
                                    <p:cond delay="0"/>
                                  </p:stCondLst>
                                  <p:childTnLst>
                                    <p:set>
                                      <p:cBhvr>
                                        <p:cTn id="39" dur="1" fill="hold">
                                          <p:stCondLst>
                                            <p:cond delay="0"/>
                                          </p:stCondLst>
                                        </p:cTn>
                                        <p:tgtEl>
                                          <p:spTgt spid="160"/>
                                        </p:tgtEl>
                                        <p:attrNameLst>
                                          <p:attrName>style.visibility</p:attrName>
                                        </p:attrNameLst>
                                      </p:cBhvr>
                                      <p:to>
                                        <p:strVal val="visible"/>
                                      </p:to>
                                    </p:set>
                                    <p:animEffect>
                                      <p:cBhvr>
                                        <p:cTn id="40" dur="500"/>
                                        <p:tgtEl>
                                          <p:spTgt spid="160"/>
                                        </p:tgtEl>
                                      </p:cBhvr>
                                    </p:animEffect>
                                  </p:childTnLst>
                                </p:cTn>
                              </p:par>
                            </p:childTnLst>
                          </p:cTn>
                        </p:par>
                        <p:par>
                          <p:cTn id="41" fill="hold">
                            <p:stCondLst>
                              <p:cond delay="3000"/>
                            </p:stCondLst>
                            <p:childTnLst>
                              <p:par>
                                <p:cTn id="42" presetID="22" presetClass="entr" presetSubtype="1" fill="hold" grpId="0" nodeType="afterEffect">
                                  <p:stCondLst>
                                    <p:cond delay="0"/>
                                  </p:stCondLst>
                                  <p:childTnLst>
                                    <p:set>
                                      <p:cBhvr>
                                        <p:cTn id="43" dur="1" fill="hold">
                                          <p:stCondLst>
                                            <p:cond delay="0"/>
                                          </p:stCondLst>
                                        </p:cTn>
                                        <p:tgtEl>
                                          <p:spTgt spid="108"/>
                                        </p:tgtEl>
                                        <p:attrNameLst>
                                          <p:attrName>style.visibility</p:attrName>
                                        </p:attrNameLst>
                                      </p:cBhvr>
                                      <p:to>
                                        <p:strVal val="visible"/>
                                      </p:to>
                                    </p:set>
                                    <p:animEffect>
                                      <p:cBhvr>
                                        <p:cTn id="44" dur="500"/>
                                        <p:tgtEl>
                                          <p:spTgt spid="108"/>
                                        </p:tgtEl>
                                      </p:cBhvr>
                                    </p:animEffect>
                                  </p:childTnLst>
                                </p:cTn>
                              </p:par>
                            </p:childTnLst>
                          </p:cTn>
                        </p:par>
                        <p:par>
                          <p:cTn id="45" fill="hold">
                            <p:stCondLst>
                              <p:cond delay="3500"/>
                            </p:stCondLst>
                            <p:childTnLst>
                              <p:par>
                                <p:cTn id="46" presetID="12" presetClass="entr" presetSubtype="4" fill="hold" nodeType="afterEffect">
                                  <p:stCondLst>
                                    <p:cond delay="0"/>
                                  </p:stCondLst>
                                  <p:childTnLst>
                                    <p:set>
                                      <p:cBhvr>
                                        <p:cTn id="47" dur="1" fill="hold">
                                          <p:stCondLst>
                                            <p:cond delay="0"/>
                                          </p:stCondLst>
                                        </p:cTn>
                                        <p:tgtEl>
                                          <p:spTgt spid="121"/>
                                        </p:tgtEl>
                                        <p:attrNameLst>
                                          <p:attrName>style.visibility</p:attrName>
                                        </p:attrNameLst>
                                      </p:cBhvr>
                                      <p:to>
                                        <p:strVal val="visible"/>
                                      </p:to>
                                    </p:set>
                                    <p:anim calcmode="lin" valueType="num">
                                      <p:cBhvr>
                                        <p:cTn id="48" dur="500"/>
                                        <p:tgtEl>
                                          <p:spTgt spid="121"/>
                                        </p:tgtEl>
                                        <p:attrNameLst>
                                          <p:attrName>ppt_y</p:attrName>
                                        </p:attrNameLst>
                                      </p:cBhvr>
                                      <p:tavLst>
                                        <p:tav tm="0">
                                          <p:val>
                                            <p:strVal val="#ppt_y+#ppt_h*1.125000"/>
                                          </p:val>
                                        </p:tav>
                                        <p:tav tm="100000">
                                          <p:val>
                                            <p:strVal val="#ppt_y"/>
                                          </p:val>
                                        </p:tav>
                                      </p:tavLst>
                                    </p:anim>
                                    <p:animEffect>
                                      <p:cBhvr>
                                        <p:cTn id="49" dur="500"/>
                                        <p:tgtEl>
                                          <p:spTgt spid="121"/>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69"/>
                                        </p:tgtEl>
                                        <p:attrNameLst>
                                          <p:attrName>style.visibility</p:attrName>
                                        </p:attrNameLst>
                                      </p:cBhvr>
                                      <p:to>
                                        <p:strVal val="visible"/>
                                      </p:to>
                                    </p:set>
                                    <p:anim calcmode="lin" valueType="num">
                                      <p:cBhvr additive="base">
                                        <p:cTn id="54" dur="500" fill="hold"/>
                                        <p:tgtEl>
                                          <p:spTgt spid="169"/>
                                        </p:tgtEl>
                                        <p:attrNameLst>
                                          <p:attrName>ppt_x</p:attrName>
                                        </p:attrNameLst>
                                      </p:cBhvr>
                                      <p:tavLst>
                                        <p:tav tm="0">
                                          <p:val>
                                            <p:strVal val="#ppt_x"/>
                                          </p:val>
                                        </p:tav>
                                        <p:tav tm="100000">
                                          <p:val>
                                            <p:strVal val="#ppt_x"/>
                                          </p:val>
                                        </p:tav>
                                      </p:tavLst>
                                    </p:anim>
                                    <p:anim calcmode="lin" valueType="num">
                                      <p:cBhvr additive="base">
                                        <p:cTn id="55" dur="500" fill="hold"/>
                                        <p:tgtEl>
                                          <p:spTgt spid="169"/>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167"/>
                                        </p:tgtEl>
                                        <p:attrNameLst>
                                          <p:attrName>style.visibility</p:attrName>
                                        </p:attrNameLst>
                                      </p:cBhvr>
                                      <p:to>
                                        <p:strVal val="visible"/>
                                      </p:to>
                                    </p:set>
                                    <p:anim calcmode="lin" valueType="num">
                                      <p:cBhvr additive="base">
                                        <p:cTn id="58" dur="500" fill="hold"/>
                                        <p:tgtEl>
                                          <p:spTgt spid="167"/>
                                        </p:tgtEl>
                                        <p:attrNameLst>
                                          <p:attrName>ppt_x</p:attrName>
                                        </p:attrNameLst>
                                      </p:cBhvr>
                                      <p:tavLst>
                                        <p:tav tm="0">
                                          <p:val>
                                            <p:strVal val="#ppt_x"/>
                                          </p:val>
                                        </p:tav>
                                        <p:tav tm="100000">
                                          <p:val>
                                            <p:strVal val="#ppt_x"/>
                                          </p:val>
                                        </p:tav>
                                      </p:tavLst>
                                    </p:anim>
                                    <p:anim calcmode="lin" valueType="num">
                                      <p:cBhvr additive="base">
                                        <p:cTn id="59" dur="500" fill="hold"/>
                                        <p:tgtEl>
                                          <p:spTgt spid="167"/>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168"/>
                                        </p:tgtEl>
                                        <p:attrNameLst>
                                          <p:attrName>style.visibility</p:attrName>
                                        </p:attrNameLst>
                                      </p:cBhvr>
                                      <p:to>
                                        <p:strVal val="visible"/>
                                      </p:to>
                                    </p:set>
                                    <p:anim calcmode="lin" valueType="num">
                                      <p:cBhvr additive="base">
                                        <p:cTn id="62" dur="500" fill="hold"/>
                                        <p:tgtEl>
                                          <p:spTgt spid="168"/>
                                        </p:tgtEl>
                                        <p:attrNameLst>
                                          <p:attrName>ppt_x</p:attrName>
                                        </p:attrNameLst>
                                      </p:cBhvr>
                                      <p:tavLst>
                                        <p:tav tm="0">
                                          <p:val>
                                            <p:strVal val="#ppt_x"/>
                                          </p:val>
                                        </p:tav>
                                        <p:tav tm="100000">
                                          <p:val>
                                            <p:strVal val="#ppt_x"/>
                                          </p:val>
                                        </p:tav>
                                      </p:tavLst>
                                    </p:anim>
                                    <p:anim calcmode="lin" valueType="num">
                                      <p:cBhvr additive="base">
                                        <p:cTn id="63" dur="500" fill="hold"/>
                                        <p:tgtEl>
                                          <p:spTgt spid="168"/>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165"/>
                                        </p:tgtEl>
                                        <p:attrNameLst>
                                          <p:attrName>style.visibility</p:attrName>
                                        </p:attrNameLst>
                                      </p:cBhvr>
                                      <p:to>
                                        <p:strVal val="visible"/>
                                      </p:to>
                                    </p:set>
                                    <p:anim calcmode="lin" valueType="num">
                                      <p:cBhvr additive="base">
                                        <p:cTn id="66" dur="500" fill="hold"/>
                                        <p:tgtEl>
                                          <p:spTgt spid="165"/>
                                        </p:tgtEl>
                                        <p:attrNameLst>
                                          <p:attrName>ppt_x</p:attrName>
                                        </p:attrNameLst>
                                      </p:cBhvr>
                                      <p:tavLst>
                                        <p:tav tm="0">
                                          <p:val>
                                            <p:strVal val="#ppt_x"/>
                                          </p:val>
                                        </p:tav>
                                        <p:tav tm="100000">
                                          <p:val>
                                            <p:strVal val="#ppt_x"/>
                                          </p:val>
                                        </p:tav>
                                      </p:tavLst>
                                    </p:anim>
                                    <p:anim calcmode="lin" valueType="num">
                                      <p:cBhvr additive="base">
                                        <p:cTn id="67" dur="500" fill="hold"/>
                                        <p:tgtEl>
                                          <p:spTgt spid="165"/>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166"/>
                                        </p:tgtEl>
                                        <p:attrNameLst>
                                          <p:attrName>style.visibility</p:attrName>
                                        </p:attrNameLst>
                                      </p:cBhvr>
                                      <p:to>
                                        <p:strVal val="visible"/>
                                      </p:to>
                                    </p:set>
                                    <p:anim calcmode="lin" valueType="num">
                                      <p:cBhvr additive="base">
                                        <p:cTn id="70" dur="500" fill="hold"/>
                                        <p:tgtEl>
                                          <p:spTgt spid="166"/>
                                        </p:tgtEl>
                                        <p:attrNameLst>
                                          <p:attrName>ppt_x</p:attrName>
                                        </p:attrNameLst>
                                      </p:cBhvr>
                                      <p:tavLst>
                                        <p:tav tm="0">
                                          <p:val>
                                            <p:strVal val="#ppt_x"/>
                                          </p:val>
                                        </p:tav>
                                        <p:tav tm="100000">
                                          <p:val>
                                            <p:strVal val="#ppt_x"/>
                                          </p:val>
                                        </p:tav>
                                      </p:tavLst>
                                    </p:anim>
                                    <p:anim calcmode="lin" valueType="num">
                                      <p:cBhvr additive="base">
                                        <p:cTn id="71" dur="500" fill="hold"/>
                                        <p:tgtEl>
                                          <p:spTgt spid="166"/>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159"/>
                                        </p:tgtEl>
                                        <p:attrNameLst>
                                          <p:attrName>style.visibility</p:attrName>
                                        </p:attrNameLst>
                                      </p:cBhvr>
                                      <p:to>
                                        <p:strVal val="visible"/>
                                      </p:to>
                                    </p:set>
                                    <p:anim calcmode="lin" valueType="num">
                                      <p:cBhvr additive="base">
                                        <p:cTn id="74" dur="500" fill="hold"/>
                                        <p:tgtEl>
                                          <p:spTgt spid="159"/>
                                        </p:tgtEl>
                                        <p:attrNameLst>
                                          <p:attrName>ppt_x</p:attrName>
                                        </p:attrNameLst>
                                      </p:cBhvr>
                                      <p:tavLst>
                                        <p:tav tm="0">
                                          <p:val>
                                            <p:strVal val="#ppt_x"/>
                                          </p:val>
                                        </p:tav>
                                        <p:tav tm="100000">
                                          <p:val>
                                            <p:strVal val="#ppt_x"/>
                                          </p:val>
                                        </p:tav>
                                      </p:tavLst>
                                    </p:anim>
                                    <p:anim calcmode="lin" valueType="num">
                                      <p:cBhvr additive="base">
                                        <p:cTn id="75" dur="500" fill="hold"/>
                                        <p:tgtEl>
                                          <p:spTgt spid="1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6" grpId="0" animBg="1"/>
      <p:bldP spid="108" grpId="0" animBg="1"/>
      <p:bldP spid="109" grpId="0" animBg="1"/>
      <p:bldP spid="159" grpId="0"/>
      <p:bldP spid="165" grpId="0"/>
      <p:bldP spid="166" grpId="0"/>
      <p:bldP spid="167" grpId="0"/>
      <p:bldP spid="168" grpId="0"/>
      <p:bldP spid="169" grpId="0"/>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4252</Words>
  <Application>WPS 演示</Application>
  <PresentationFormat>全屏显示(16:9)</PresentationFormat>
  <Paragraphs>513</Paragraphs>
  <Slides>29</Slides>
  <Notes>30</Notes>
  <HiddenSlides>0</HiddenSlides>
  <MMClips>1</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29</vt:i4>
      </vt:variant>
    </vt:vector>
  </HeadingPairs>
  <TitlesOfParts>
    <vt:vector size="43" baseType="lpstr">
      <vt:lpstr>Arial</vt:lpstr>
      <vt:lpstr>宋体</vt:lpstr>
      <vt:lpstr>Wingdings</vt:lpstr>
      <vt:lpstr>微软雅黑</vt:lpstr>
      <vt:lpstr>Adobe Arabic</vt:lpstr>
      <vt:lpstr>Impact</vt:lpstr>
      <vt:lpstr>Calibri</vt:lpstr>
      <vt:lpstr>等线 Light</vt:lpstr>
      <vt:lpstr>GoodVibrationsROB</vt:lpstr>
      <vt:lpstr>Calibri Light</vt:lpstr>
      <vt:lpstr>等线</vt:lpstr>
      <vt:lpstr>Malgun Gothic</vt:lpstr>
      <vt:lpstr>Verdana</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253</dc:title>
  <dc:creator>User</dc:creator>
  <cp:keywords>LFF</cp:keywords>
  <cp:category>LFF</cp:category>
  <cp:lastModifiedBy>Administrator</cp:lastModifiedBy>
  <cp:revision>276</cp:revision>
  <dcterms:created xsi:type="dcterms:W3CDTF">2017-02-12T10:42:00Z</dcterms:created>
  <dcterms:modified xsi:type="dcterms:W3CDTF">2017-06-09T03:12:01Z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2052-10.1.0.6490</vt:lpwstr>
  </property>
</Properties>
</file>