
<file path=[Content_Types].xml><?xml version="1.0" encoding="utf-8"?>
<Types xmlns="http://schemas.openxmlformats.org/package/2006/content-types">
  <Default Extension="vml" ContentType="application/vnd.openxmlformats-officedocument.vmlDrawing"/>
  <Default Extension="xls" ContentType="application/vnd.ms-excel"/>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7" r:id="rId3"/>
    <p:sldId id="258" r:id="rId5"/>
    <p:sldId id="259" r:id="rId6"/>
    <p:sldId id="260" r:id="rId7"/>
    <p:sldId id="261"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7" r:id="rId21"/>
    <p:sldId id="278" r:id="rId22"/>
    <p:sldId id="279" r:id="rId23"/>
    <p:sldId id="280" r:id="rId24"/>
    <p:sldId id="282" r:id="rId25"/>
    <p:sldId id="283" r:id="rId26"/>
    <p:sldId id="284" r:id="rId27"/>
    <p:sldId id="285" r:id="rId28"/>
    <p:sldId id="286" r:id="rId29"/>
    <p:sldId id="287" r:id="rId30"/>
    <p:sldId id="289" r:id="rId31"/>
    <p:sldId id="290" r:id="rId32"/>
    <p:sldId id="291" r:id="rId33"/>
    <p:sldId id="293" r:id="rId34"/>
    <p:sldId id="294" r:id="rId35"/>
    <p:sldId id="295" r:id="rId36"/>
    <p:sldId id="296" r:id="rId37"/>
  </p:sldIdLst>
  <p:sldSz cx="12192000" cy="6858000"/>
  <p:notesSz cx="7104380" cy="10234930"/>
  <p:defaultTextStyle>
    <a:defPPr>
      <a:defRPr lang="zh-CN"/>
    </a:defPPr>
    <a:lvl1pPr marL="0" lvl="0" indent="0" algn="l" defTabSz="914400" eaLnBrk="1" fontAlgn="base" latinLnBrk="0" hangingPunct="1">
      <a:lnSpc>
        <a:spcPct val="100000"/>
      </a:lnSpc>
      <a:spcBef>
        <a:spcPct val="0"/>
      </a:spcBef>
      <a:spcAft>
        <a:spcPct val="0"/>
      </a:spcAft>
      <a:buNone/>
      <a:defRPr kern="1200">
        <a:solidFill>
          <a:schemeClr val="tx1"/>
        </a:solidFill>
        <a:latin typeface="Calibri" panose="020F050202020403020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p:restoredTop sz="94660"/>
  </p:normalViewPr>
  <p:slideViewPr>
    <p:cSldViewPr snapToGrid="0" showGuides="1">
      <p:cViewPr varScale="1">
        <p:scale>
          <a:sx n="116" d="100"/>
          <a:sy n="116" d="100"/>
        </p:scale>
        <p:origin x="336" y="108"/>
      </p:cViewPr>
      <p:guideLst>
        <p:guide orient="horz" pos="2220"/>
        <p:guide pos="2824"/>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bleStyles" Target="tableStyles.xml"/><Relationship Id="rId4" Type="http://schemas.openxmlformats.org/officeDocument/2006/relationships/notesMaster" Target="notesMasters/notesMaster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4024313" y="0"/>
            <a:ext cx="3078163" cy="512763"/>
          </a:xfrm>
          <a:prstGeom prst="rect">
            <a:avLst/>
          </a:prstGeom>
        </p:spPr>
        <p:txBody>
          <a:bodyPr vert="horz" lIns="91440" tIns="45720" rIns="91440" bIns="45720" rtlCol="0"/>
          <a:lstStyle>
            <a:lvl1pPr algn="r">
              <a:defRPr sz="1200"/>
            </a:lvl1pPr>
          </a:lstStyle>
          <a:p>
            <a:pPr fontAlgn="auto"/>
            <a:fld id="{D2A48B96-639E-45A3-A0BA-2464DFDB1FAA}" type="datetimeFigureOut">
              <a:rPr lang="zh-CN" altLang="en-US" strike="noStrike" noProof="1" smtClean="0">
                <a:latin typeface="+mn-lt"/>
                <a:ea typeface="+mn-ea"/>
                <a:cs typeface="+mn-cs"/>
              </a:rPr>
            </a:fld>
            <a:endParaRPr lang="zh-CN" altLang="en-US" strike="noStrike" noProof="1"/>
          </a:p>
        </p:txBody>
      </p:sp>
      <p:sp>
        <p:nvSpPr>
          <p:cNvPr id="2052" name="幻灯片图像占位符 3"/>
          <p:cNvSpPr>
            <a:spLocks noGrp="1" noRot="1" noChangeAspect="1"/>
          </p:cNvSpPr>
          <p:nvPr>
            <p:ph type="sldImg"/>
          </p:nvPr>
        </p:nvSpPr>
        <p:spPr>
          <a:xfrm>
            <a:off x="481013" y="1279525"/>
            <a:ext cx="6140450" cy="3454400"/>
          </a:xfrm>
          <a:prstGeom prst="rect">
            <a:avLst/>
          </a:prstGeom>
          <a:noFill/>
          <a:ln w="12700" cap="flat" cmpd="sng">
            <a:solidFill>
              <a:srgbClr val="000000"/>
            </a:solidFill>
            <a:prstDash val="solid"/>
            <a:round/>
            <a:headEnd type="none" w="med" len="med"/>
            <a:tailEnd type="none" w="med" len="med"/>
          </a:ln>
        </p:spPr>
      </p:sp>
      <p:sp>
        <p:nvSpPr>
          <p:cNvPr id="2053" name="备注占位符 4"/>
          <p:cNvSpPr>
            <a:spLocks noGrp="1"/>
          </p:cNvSpPr>
          <p:nvPr>
            <p:ph type="body" sz="quarter"/>
          </p:nvPr>
        </p:nvSpPr>
        <p:spPr>
          <a:xfrm>
            <a:off x="709613" y="4926013"/>
            <a:ext cx="5683250" cy="4029075"/>
          </a:xfrm>
          <a:prstGeom prst="rect">
            <a:avLst/>
          </a:prstGeom>
          <a:noFill/>
          <a:ln w="9525">
            <a:noFill/>
          </a:ln>
        </p:spPr>
        <p:txBody>
          <a:bodyPr lIns="91440" tIns="45720" rIns="91440" bIns="45720" anchor="t"/>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9720263"/>
            <a:ext cx="3078163" cy="514350"/>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4024313" y="9720263"/>
            <a:ext cx="3078163" cy="514350"/>
          </a:xfrm>
          <a:prstGeom prst="rect">
            <a:avLst/>
          </a:prstGeom>
        </p:spPr>
        <p:txBody>
          <a:bodyPr vert="horz" lIns="91440" tIns="45720" rIns="91440" bIns="45720" rtlCol="0" anchor="b"/>
          <a:lstStyle>
            <a:lvl1pPr algn="r">
              <a:defRPr sz="1200"/>
            </a:lvl1pPr>
          </a:lstStyle>
          <a:p>
            <a:pPr fontAlgn="auto"/>
            <a:fld id="{A6837353-30EB-4A48-80EB-173D804AEFBD}"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幻灯片图像占位符 1"/>
          <p:cNvSpPr>
            <a:spLocks noGrp="1" noRot="1"/>
          </p:cNvSpPr>
          <p:nvPr>
            <p:ph type="sldImg"/>
          </p:nvPr>
        </p:nvSpPr>
        <p:spPr/>
      </p:sp>
      <p:sp>
        <p:nvSpPr>
          <p:cNvPr id="4098" name="文本占位符 2"/>
          <p:cNvSpPr>
            <a:spLocks noGrp="1"/>
          </p:cNvSpPr>
          <p:nvPr>
            <p:ph type="body"/>
          </p:nvPr>
        </p:nvSpPr>
        <p:spPr/>
        <p:txBody>
          <a:bodyPr lIns="91440" tIns="45720" rIns="91440" bIns="45720" anchor="t"/>
          <a:p>
            <a:pPr lvl="0"/>
            <a:r>
              <a:rPr lang="zh-CN" altLang="en-US"/>
              <a:t>更多模板请关注：https://haosc.taobao.com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幻灯片图像占位符 1"/>
          <p:cNvSpPr>
            <a:spLocks noGrp="1" noRot="1" noChangeAspect="1"/>
          </p:cNvSpPr>
          <p:nvPr>
            <p:ph type="sldImg"/>
          </p:nvPr>
        </p:nvSpPr>
        <p:spPr/>
      </p:sp>
      <p:sp>
        <p:nvSpPr>
          <p:cNvPr id="22530" name="备注占位符 2"/>
          <p:cNvSpPr>
            <a:spLocks noGrp="1"/>
          </p:cNvSpPr>
          <p:nvPr>
            <p:ph type="body"/>
          </p:nvPr>
        </p:nvSpPr>
        <p:spPr/>
        <p:txBody>
          <a:bodyPr lIns="91440" tIns="45720" rIns="91440" bIns="45720" anchor="t"/>
          <a:p>
            <a:pPr lvl="0"/>
            <a:endParaRPr lang="zh-CN" altLang="en-US"/>
          </a:p>
        </p:txBody>
      </p:sp>
      <p:sp>
        <p:nvSpPr>
          <p:cNvPr id="22531"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幻灯片图像占位符 1"/>
          <p:cNvSpPr>
            <a:spLocks noGrp="1" noRot="1" noChangeAspect="1"/>
          </p:cNvSpPr>
          <p:nvPr>
            <p:ph type="sldImg"/>
          </p:nvPr>
        </p:nvSpPr>
        <p:spPr/>
      </p:sp>
      <p:sp>
        <p:nvSpPr>
          <p:cNvPr id="24578" name="备注占位符 2"/>
          <p:cNvSpPr>
            <a:spLocks noGrp="1"/>
          </p:cNvSpPr>
          <p:nvPr>
            <p:ph type="body"/>
          </p:nvPr>
        </p:nvSpPr>
        <p:spPr/>
        <p:txBody>
          <a:bodyPr lIns="91440" tIns="45720" rIns="91440" bIns="45720" anchor="t"/>
          <a:p>
            <a:pPr lvl="0"/>
            <a:endParaRPr lang="zh-CN" altLang="en-US"/>
          </a:p>
        </p:txBody>
      </p:sp>
      <p:sp>
        <p:nvSpPr>
          <p:cNvPr id="24579"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幻灯片图像占位符 1"/>
          <p:cNvSpPr>
            <a:spLocks noGrp="1" noRot="1" noChangeAspect="1"/>
          </p:cNvSpPr>
          <p:nvPr>
            <p:ph type="sldImg"/>
          </p:nvPr>
        </p:nvSpPr>
        <p:spPr/>
      </p:sp>
      <p:sp>
        <p:nvSpPr>
          <p:cNvPr id="26626" name="备注占位符 2"/>
          <p:cNvSpPr>
            <a:spLocks noGrp="1"/>
          </p:cNvSpPr>
          <p:nvPr>
            <p:ph type="body"/>
          </p:nvPr>
        </p:nvSpPr>
        <p:spPr/>
        <p:txBody>
          <a:bodyPr lIns="91440" tIns="45720" rIns="91440" bIns="45720" anchor="t"/>
          <a:p>
            <a:pPr lvl="0"/>
            <a:endParaRPr lang="zh-CN" altLang="en-US"/>
          </a:p>
        </p:txBody>
      </p:sp>
      <p:sp>
        <p:nvSpPr>
          <p:cNvPr id="26627"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幻灯片图像占位符 1"/>
          <p:cNvSpPr>
            <a:spLocks noGrp="1" noRot="1" noChangeAspect="1"/>
          </p:cNvSpPr>
          <p:nvPr>
            <p:ph type="sldImg"/>
          </p:nvPr>
        </p:nvSpPr>
        <p:spPr/>
      </p:sp>
      <p:sp>
        <p:nvSpPr>
          <p:cNvPr id="28674" name="备注占位符 2"/>
          <p:cNvSpPr>
            <a:spLocks noGrp="1"/>
          </p:cNvSpPr>
          <p:nvPr>
            <p:ph type="body"/>
          </p:nvPr>
        </p:nvSpPr>
        <p:spPr/>
        <p:txBody>
          <a:bodyPr lIns="91440" tIns="45720" rIns="91440" bIns="45720" anchor="t"/>
          <a:p>
            <a:pPr lvl="0"/>
            <a:endParaRPr lang="zh-CN" altLang="en-US"/>
          </a:p>
        </p:txBody>
      </p:sp>
      <p:sp>
        <p:nvSpPr>
          <p:cNvPr id="28675"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幻灯片图像占位符 1"/>
          <p:cNvSpPr>
            <a:spLocks noGrp="1" noRot="1" noChangeAspect="1"/>
          </p:cNvSpPr>
          <p:nvPr>
            <p:ph type="sldImg"/>
          </p:nvPr>
        </p:nvSpPr>
        <p:spPr/>
      </p:sp>
      <p:sp>
        <p:nvSpPr>
          <p:cNvPr id="30722" name="备注占位符 2"/>
          <p:cNvSpPr>
            <a:spLocks noGrp="1"/>
          </p:cNvSpPr>
          <p:nvPr>
            <p:ph type="body"/>
          </p:nvPr>
        </p:nvSpPr>
        <p:spPr/>
        <p:txBody>
          <a:bodyPr lIns="91440" tIns="45720" rIns="91440" bIns="45720" anchor="t"/>
          <a:p>
            <a:pPr lvl="0"/>
            <a:endParaRPr lang="zh-CN" altLang="en-US"/>
          </a:p>
        </p:txBody>
      </p:sp>
      <p:sp>
        <p:nvSpPr>
          <p:cNvPr id="30723"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幻灯片图像占位符 1"/>
          <p:cNvSpPr>
            <a:spLocks noGrp="1" noRot="1" noChangeAspect="1"/>
          </p:cNvSpPr>
          <p:nvPr>
            <p:ph type="sldImg"/>
          </p:nvPr>
        </p:nvSpPr>
        <p:spPr/>
      </p:sp>
      <p:sp>
        <p:nvSpPr>
          <p:cNvPr id="32770" name="备注占位符 2"/>
          <p:cNvSpPr>
            <a:spLocks noGrp="1"/>
          </p:cNvSpPr>
          <p:nvPr>
            <p:ph type="body"/>
          </p:nvPr>
        </p:nvSpPr>
        <p:spPr/>
        <p:txBody>
          <a:bodyPr lIns="91440" tIns="45720" rIns="91440" bIns="45720" anchor="t"/>
          <a:p>
            <a:pPr lvl="0"/>
            <a:endParaRPr lang="zh-CN" altLang="en-US"/>
          </a:p>
        </p:txBody>
      </p:sp>
      <p:sp>
        <p:nvSpPr>
          <p:cNvPr id="32771"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幻灯片图像占位符 1"/>
          <p:cNvSpPr>
            <a:spLocks noGrp="1" noRot="1" noChangeAspect="1"/>
          </p:cNvSpPr>
          <p:nvPr>
            <p:ph type="sldImg"/>
          </p:nvPr>
        </p:nvSpPr>
        <p:spPr/>
      </p:sp>
      <p:sp>
        <p:nvSpPr>
          <p:cNvPr id="34818" name="备注占位符 2"/>
          <p:cNvSpPr>
            <a:spLocks noGrp="1"/>
          </p:cNvSpPr>
          <p:nvPr>
            <p:ph type="body"/>
          </p:nvPr>
        </p:nvSpPr>
        <p:spPr/>
        <p:txBody>
          <a:bodyPr lIns="91440" tIns="45720" rIns="91440" bIns="45720" anchor="t"/>
          <a:p>
            <a:pPr lvl="0"/>
            <a:endParaRPr lang="zh-CN" altLang="en-US"/>
          </a:p>
        </p:txBody>
      </p:sp>
      <p:sp>
        <p:nvSpPr>
          <p:cNvPr id="34819"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幻灯片图像占位符 1"/>
          <p:cNvSpPr>
            <a:spLocks noGrp="1" noRot="1" noChangeAspect="1"/>
          </p:cNvSpPr>
          <p:nvPr>
            <p:ph type="sldImg"/>
          </p:nvPr>
        </p:nvSpPr>
        <p:spPr/>
      </p:sp>
      <p:sp>
        <p:nvSpPr>
          <p:cNvPr id="36866" name="备注占位符 2"/>
          <p:cNvSpPr>
            <a:spLocks noGrp="1"/>
          </p:cNvSpPr>
          <p:nvPr>
            <p:ph type="body"/>
          </p:nvPr>
        </p:nvSpPr>
        <p:spPr/>
        <p:txBody>
          <a:bodyPr lIns="91440" tIns="45720" rIns="91440" bIns="45720" anchor="t"/>
          <a:p>
            <a:pPr lvl="0"/>
            <a:endParaRPr lang="zh-CN" altLang="en-US"/>
          </a:p>
        </p:txBody>
      </p:sp>
      <p:sp>
        <p:nvSpPr>
          <p:cNvPr id="36867"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幻灯片图像占位符 1"/>
          <p:cNvSpPr>
            <a:spLocks noGrp="1" noRot="1" noChangeAspect="1"/>
          </p:cNvSpPr>
          <p:nvPr>
            <p:ph type="sldImg"/>
          </p:nvPr>
        </p:nvSpPr>
        <p:spPr/>
      </p:sp>
      <p:sp>
        <p:nvSpPr>
          <p:cNvPr id="38914" name="备注占位符 2"/>
          <p:cNvSpPr>
            <a:spLocks noGrp="1"/>
          </p:cNvSpPr>
          <p:nvPr>
            <p:ph type="body"/>
          </p:nvPr>
        </p:nvSpPr>
        <p:spPr/>
        <p:txBody>
          <a:bodyPr lIns="91440" tIns="45720" rIns="91440" bIns="45720" anchor="t"/>
          <a:p>
            <a:pPr lvl="0"/>
            <a:endParaRPr lang="zh-CN" altLang="en-US"/>
          </a:p>
        </p:txBody>
      </p:sp>
      <p:sp>
        <p:nvSpPr>
          <p:cNvPr id="38915"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幻灯片图像占位符 1"/>
          <p:cNvSpPr>
            <a:spLocks noGrp="1" noRot="1" noChangeAspect="1"/>
          </p:cNvSpPr>
          <p:nvPr>
            <p:ph type="sldImg"/>
          </p:nvPr>
        </p:nvSpPr>
        <p:spPr/>
      </p:sp>
      <p:sp>
        <p:nvSpPr>
          <p:cNvPr id="40962" name="备注占位符 2"/>
          <p:cNvSpPr>
            <a:spLocks noGrp="1"/>
          </p:cNvSpPr>
          <p:nvPr>
            <p:ph type="body"/>
          </p:nvPr>
        </p:nvSpPr>
        <p:spPr/>
        <p:txBody>
          <a:bodyPr lIns="91440" tIns="45720" rIns="91440" bIns="45720" anchor="t"/>
          <a:p>
            <a:pPr lvl="0"/>
            <a:endParaRPr lang="zh-CN" altLang="en-US"/>
          </a:p>
        </p:txBody>
      </p:sp>
      <p:sp>
        <p:nvSpPr>
          <p:cNvPr id="40963"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幻灯片图像占位符 1"/>
          <p:cNvSpPr>
            <a:spLocks noGrp="1" noRot="1" noChangeAspect="1"/>
          </p:cNvSpPr>
          <p:nvPr>
            <p:ph type="sldImg"/>
          </p:nvPr>
        </p:nvSpPr>
        <p:spPr/>
      </p:sp>
      <p:sp>
        <p:nvSpPr>
          <p:cNvPr id="6146" name="备注占位符 2"/>
          <p:cNvSpPr>
            <a:spLocks noGrp="1"/>
          </p:cNvSpPr>
          <p:nvPr>
            <p:ph type="body"/>
          </p:nvPr>
        </p:nvSpPr>
        <p:spPr/>
        <p:txBody>
          <a:bodyPr lIns="91440" tIns="45720" rIns="91440" bIns="45720" anchor="t"/>
          <a:p>
            <a:pPr lvl="0"/>
            <a:endParaRPr lang="zh-CN" altLang="en-US"/>
          </a:p>
        </p:txBody>
      </p:sp>
      <p:sp>
        <p:nvSpPr>
          <p:cNvPr id="6147"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幻灯片图像占位符 1"/>
          <p:cNvSpPr>
            <a:spLocks noGrp="1" noRot="1" noChangeAspect="1"/>
          </p:cNvSpPr>
          <p:nvPr>
            <p:ph type="sldImg"/>
          </p:nvPr>
        </p:nvSpPr>
        <p:spPr/>
      </p:sp>
      <p:sp>
        <p:nvSpPr>
          <p:cNvPr id="43010" name="备注占位符 2"/>
          <p:cNvSpPr>
            <a:spLocks noGrp="1"/>
          </p:cNvSpPr>
          <p:nvPr>
            <p:ph type="body"/>
          </p:nvPr>
        </p:nvSpPr>
        <p:spPr/>
        <p:txBody>
          <a:bodyPr lIns="91440" tIns="45720" rIns="91440" bIns="45720" anchor="t"/>
          <a:p>
            <a:pPr lvl="0"/>
            <a:endParaRPr lang="zh-CN" altLang="en-US"/>
          </a:p>
        </p:txBody>
      </p:sp>
      <p:sp>
        <p:nvSpPr>
          <p:cNvPr id="43011"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幻灯片图像占位符 1"/>
          <p:cNvSpPr>
            <a:spLocks noGrp="1" noRot="1" noChangeAspect="1"/>
          </p:cNvSpPr>
          <p:nvPr>
            <p:ph type="sldImg"/>
          </p:nvPr>
        </p:nvSpPr>
        <p:spPr/>
      </p:sp>
      <p:sp>
        <p:nvSpPr>
          <p:cNvPr id="45058" name="备注占位符 2"/>
          <p:cNvSpPr>
            <a:spLocks noGrp="1"/>
          </p:cNvSpPr>
          <p:nvPr>
            <p:ph type="body"/>
          </p:nvPr>
        </p:nvSpPr>
        <p:spPr/>
        <p:txBody>
          <a:bodyPr lIns="91440" tIns="45720" rIns="91440" bIns="45720" anchor="t"/>
          <a:p>
            <a:pPr lvl="0"/>
            <a:endParaRPr lang="zh-CN" altLang="en-US"/>
          </a:p>
        </p:txBody>
      </p:sp>
      <p:sp>
        <p:nvSpPr>
          <p:cNvPr id="45059"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幻灯片图像占位符 1"/>
          <p:cNvSpPr>
            <a:spLocks noGrp="1" noRot="1" noChangeAspect="1"/>
          </p:cNvSpPr>
          <p:nvPr>
            <p:ph type="sldImg"/>
          </p:nvPr>
        </p:nvSpPr>
        <p:spPr/>
      </p:sp>
      <p:sp>
        <p:nvSpPr>
          <p:cNvPr id="47106" name="备注占位符 2"/>
          <p:cNvSpPr>
            <a:spLocks noGrp="1"/>
          </p:cNvSpPr>
          <p:nvPr>
            <p:ph type="body"/>
          </p:nvPr>
        </p:nvSpPr>
        <p:spPr/>
        <p:txBody>
          <a:bodyPr lIns="91440" tIns="45720" rIns="91440" bIns="45720" anchor="t"/>
          <a:p>
            <a:pPr lvl="0"/>
            <a:endParaRPr lang="zh-CN" altLang="en-US"/>
          </a:p>
        </p:txBody>
      </p:sp>
      <p:sp>
        <p:nvSpPr>
          <p:cNvPr id="47107"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幻灯片图像占位符 1"/>
          <p:cNvSpPr>
            <a:spLocks noGrp="1" noRot="1" noChangeAspect="1"/>
          </p:cNvSpPr>
          <p:nvPr>
            <p:ph type="sldImg"/>
          </p:nvPr>
        </p:nvSpPr>
        <p:spPr/>
      </p:sp>
      <p:sp>
        <p:nvSpPr>
          <p:cNvPr id="49154" name="备注占位符 2"/>
          <p:cNvSpPr>
            <a:spLocks noGrp="1"/>
          </p:cNvSpPr>
          <p:nvPr>
            <p:ph type="body"/>
          </p:nvPr>
        </p:nvSpPr>
        <p:spPr/>
        <p:txBody>
          <a:bodyPr lIns="91440" tIns="45720" rIns="91440" bIns="45720" anchor="t"/>
          <a:p>
            <a:pPr lvl="0"/>
            <a:endParaRPr lang="zh-CN" altLang="en-US"/>
          </a:p>
        </p:txBody>
      </p:sp>
      <p:sp>
        <p:nvSpPr>
          <p:cNvPr id="49155"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幻灯片图像占位符 1"/>
          <p:cNvSpPr>
            <a:spLocks noGrp="1" noRot="1" noChangeAspect="1"/>
          </p:cNvSpPr>
          <p:nvPr>
            <p:ph type="sldImg"/>
          </p:nvPr>
        </p:nvSpPr>
        <p:spPr/>
      </p:sp>
      <p:sp>
        <p:nvSpPr>
          <p:cNvPr id="51202" name="备注占位符 2"/>
          <p:cNvSpPr>
            <a:spLocks noGrp="1"/>
          </p:cNvSpPr>
          <p:nvPr>
            <p:ph type="body"/>
          </p:nvPr>
        </p:nvSpPr>
        <p:spPr/>
        <p:txBody>
          <a:bodyPr lIns="91440" tIns="45720" rIns="91440" bIns="45720" anchor="t"/>
          <a:p>
            <a:pPr lvl="0"/>
            <a:endParaRPr lang="zh-CN" altLang="en-US"/>
          </a:p>
        </p:txBody>
      </p:sp>
      <p:sp>
        <p:nvSpPr>
          <p:cNvPr id="51203"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幻灯片图像占位符 1"/>
          <p:cNvSpPr>
            <a:spLocks noGrp="1" noRot="1" noChangeAspect="1"/>
          </p:cNvSpPr>
          <p:nvPr>
            <p:ph type="sldImg"/>
          </p:nvPr>
        </p:nvSpPr>
        <p:spPr/>
      </p:sp>
      <p:sp>
        <p:nvSpPr>
          <p:cNvPr id="53250" name="备注占位符 2"/>
          <p:cNvSpPr>
            <a:spLocks noGrp="1"/>
          </p:cNvSpPr>
          <p:nvPr>
            <p:ph type="body"/>
          </p:nvPr>
        </p:nvSpPr>
        <p:spPr/>
        <p:txBody>
          <a:bodyPr lIns="91440" tIns="45720" rIns="91440" bIns="45720" anchor="t"/>
          <a:p>
            <a:pPr lvl="0"/>
            <a:endParaRPr lang="zh-CN" altLang="en-US"/>
          </a:p>
        </p:txBody>
      </p:sp>
      <p:sp>
        <p:nvSpPr>
          <p:cNvPr id="53251"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幻灯片图像占位符 1"/>
          <p:cNvSpPr>
            <a:spLocks noGrp="1" noRot="1" noChangeAspect="1"/>
          </p:cNvSpPr>
          <p:nvPr>
            <p:ph type="sldImg"/>
          </p:nvPr>
        </p:nvSpPr>
        <p:spPr/>
      </p:sp>
      <p:sp>
        <p:nvSpPr>
          <p:cNvPr id="55298" name="备注占位符 2"/>
          <p:cNvSpPr>
            <a:spLocks noGrp="1"/>
          </p:cNvSpPr>
          <p:nvPr>
            <p:ph type="body"/>
          </p:nvPr>
        </p:nvSpPr>
        <p:spPr/>
        <p:txBody>
          <a:bodyPr lIns="91440" tIns="45720" rIns="91440" bIns="45720" anchor="t"/>
          <a:p>
            <a:pPr lvl="0"/>
            <a:endParaRPr lang="zh-CN" altLang="en-US"/>
          </a:p>
        </p:txBody>
      </p:sp>
      <p:sp>
        <p:nvSpPr>
          <p:cNvPr id="55299"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幻灯片图像占位符 1"/>
          <p:cNvSpPr>
            <a:spLocks noGrp="1" noRot="1" noChangeAspect="1"/>
          </p:cNvSpPr>
          <p:nvPr>
            <p:ph type="sldImg"/>
          </p:nvPr>
        </p:nvSpPr>
        <p:spPr/>
      </p:sp>
      <p:sp>
        <p:nvSpPr>
          <p:cNvPr id="57346" name="备注占位符 2"/>
          <p:cNvSpPr>
            <a:spLocks noGrp="1"/>
          </p:cNvSpPr>
          <p:nvPr>
            <p:ph type="body"/>
          </p:nvPr>
        </p:nvSpPr>
        <p:spPr/>
        <p:txBody>
          <a:bodyPr lIns="91440" tIns="45720" rIns="91440" bIns="45720" anchor="t"/>
          <a:p>
            <a:pPr lvl="0"/>
            <a:endParaRPr lang="zh-CN" altLang="en-US"/>
          </a:p>
        </p:txBody>
      </p:sp>
      <p:sp>
        <p:nvSpPr>
          <p:cNvPr id="57347"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幻灯片图像占位符 1"/>
          <p:cNvSpPr>
            <a:spLocks noGrp="1" noRot="1" noChangeAspect="1"/>
          </p:cNvSpPr>
          <p:nvPr>
            <p:ph type="sldImg"/>
          </p:nvPr>
        </p:nvSpPr>
        <p:spPr/>
      </p:sp>
      <p:sp>
        <p:nvSpPr>
          <p:cNvPr id="59394" name="备注占位符 2"/>
          <p:cNvSpPr>
            <a:spLocks noGrp="1"/>
          </p:cNvSpPr>
          <p:nvPr>
            <p:ph type="body"/>
          </p:nvPr>
        </p:nvSpPr>
        <p:spPr/>
        <p:txBody>
          <a:bodyPr lIns="91440" tIns="45720" rIns="91440" bIns="45720" anchor="t"/>
          <a:p>
            <a:pPr lvl="0"/>
            <a:endParaRPr lang="zh-CN" altLang="en-US"/>
          </a:p>
        </p:txBody>
      </p:sp>
      <p:sp>
        <p:nvSpPr>
          <p:cNvPr id="59395"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幻灯片图像占位符 1"/>
          <p:cNvSpPr>
            <a:spLocks noGrp="1" noRot="1" noChangeAspect="1"/>
          </p:cNvSpPr>
          <p:nvPr>
            <p:ph type="sldImg"/>
          </p:nvPr>
        </p:nvSpPr>
        <p:spPr/>
      </p:sp>
      <p:sp>
        <p:nvSpPr>
          <p:cNvPr id="61442" name="备注占位符 2"/>
          <p:cNvSpPr>
            <a:spLocks noGrp="1"/>
          </p:cNvSpPr>
          <p:nvPr>
            <p:ph type="body"/>
          </p:nvPr>
        </p:nvSpPr>
        <p:spPr/>
        <p:txBody>
          <a:bodyPr lIns="91440" tIns="45720" rIns="91440" bIns="45720" anchor="t"/>
          <a:p>
            <a:pPr lvl="0"/>
            <a:endParaRPr lang="zh-CN" altLang="en-US"/>
          </a:p>
        </p:txBody>
      </p:sp>
      <p:sp>
        <p:nvSpPr>
          <p:cNvPr id="61443"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幻灯片图像占位符 1"/>
          <p:cNvSpPr>
            <a:spLocks noGrp="1" noRot="1" noChangeAspect="1"/>
          </p:cNvSpPr>
          <p:nvPr>
            <p:ph type="sldImg"/>
          </p:nvPr>
        </p:nvSpPr>
        <p:spPr/>
      </p:sp>
      <p:sp>
        <p:nvSpPr>
          <p:cNvPr id="8194" name="备注占位符 2"/>
          <p:cNvSpPr>
            <a:spLocks noGrp="1"/>
          </p:cNvSpPr>
          <p:nvPr>
            <p:ph type="body"/>
          </p:nvPr>
        </p:nvSpPr>
        <p:spPr/>
        <p:txBody>
          <a:bodyPr lIns="91440" tIns="45720" rIns="91440" bIns="45720" anchor="t"/>
          <a:p>
            <a:pPr lvl="0"/>
            <a:endParaRPr lang="zh-CN" altLang="en-US"/>
          </a:p>
        </p:txBody>
      </p:sp>
      <p:sp>
        <p:nvSpPr>
          <p:cNvPr id="8195"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幻灯片图像占位符 1"/>
          <p:cNvSpPr>
            <a:spLocks noGrp="1" noRot="1" noChangeAspect="1"/>
          </p:cNvSpPr>
          <p:nvPr>
            <p:ph type="sldImg"/>
          </p:nvPr>
        </p:nvSpPr>
        <p:spPr/>
      </p:sp>
      <p:sp>
        <p:nvSpPr>
          <p:cNvPr id="63490" name="备注占位符 2"/>
          <p:cNvSpPr>
            <a:spLocks noGrp="1"/>
          </p:cNvSpPr>
          <p:nvPr>
            <p:ph type="body"/>
          </p:nvPr>
        </p:nvSpPr>
        <p:spPr/>
        <p:txBody>
          <a:bodyPr lIns="91440" tIns="45720" rIns="91440" bIns="45720" anchor="t"/>
          <a:p>
            <a:pPr lvl="0"/>
            <a:endParaRPr lang="zh-CN" altLang="en-US"/>
          </a:p>
        </p:txBody>
      </p:sp>
      <p:sp>
        <p:nvSpPr>
          <p:cNvPr id="63491"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幻灯片图像占位符 1"/>
          <p:cNvSpPr>
            <a:spLocks noGrp="1" noRot="1" noChangeAspect="1"/>
          </p:cNvSpPr>
          <p:nvPr>
            <p:ph type="sldImg"/>
          </p:nvPr>
        </p:nvSpPr>
        <p:spPr/>
      </p:sp>
      <p:sp>
        <p:nvSpPr>
          <p:cNvPr id="65538" name="备注占位符 2"/>
          <p:cNvSpPr>
            <a:spLocks noGrp="1"/>
          </p:cNvSpPr>
          <p:nvPr>
            <p:ph type="body"/>
          </p:nvPr>
        </p:nvSpPr>
        <p:spPr/>
        <p:txBody>
          <a:bodyPr lIns="91440" tIns="45720" rIns="91440" bIns="45720" anchor="t"/>
          <a:p>
            <a:pPr lvl="0"/>
            <a:endParaRPr lang="zh-CN" altLang="en-US"/>
          </a:p>
        </p:txBody>
      </p:sp>
      <p:sp>
        <p:nvSpPr>
          <p:cNvPr id="65539"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幻灯片图像占位符 1"/>
          <p:cNvSpPr>
            <a:spLocks noGrp="1" noRot="1" noChangeAspect="1"/>
          </p:cNvSpPr>
          <p:nvPr>
            <p:ph type="sldImg"/>
          </p:nvPr>
        </p:nvSpPr>
        <p:spPr/>
      </p:sp>
      <p:sp>
        <p:nvSpPr>
          <p:cNvPr id="67586" name="备注占位符 2"/>
          <p:cNvSpPr>
            <a:spLocks noGrp="1"/>
          </p:cNvSpPr>
          <p:nvPr>
            <p:ph type="body"/>
          </p:nvPr>
        </p:nvSpPr>
        <p:spPr/>
        <p:txBody>
          <a:bodyPr lIns="91440" tIns="45720" rIns="91440" bIns="45720" anchor="t"/>
          <a:p>
            <a:pPr lvl="0"/>
            <a:endParaRPr lang="zh-CN" altLang="en-US"/>
          </a:p>
        </p:txBody>
      </p:sp>
      <p:sp>
        <p:nvSpPr>
          <p:cNvPr id="67587"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3" name="幻灯片图像占位符 1"/>
          <p:cNvSpPr>
            <a:spLocks noGrp="1" noRot="1" noChangeAspect="1"/>
          </p:cNvSpPr>
          <p:nvPr>
            <p:ph type="sldImg"/>
          </p:nvPr>
        </p:nvSpPr>
        <p:spPr/>
      </p:sp>
      <p:sp>
        <p:nvSpPr>
          <p:cNvPr id="69634" name="备注占位符 2"/>
          <p:cNvSpPr>
            <a:spLocks noGrp="1"/>
          </p:cNvSpPr>
          <p:nvPr>
            <p:ph type="body"/>
          </p:nvPr>
        </p:nvSpPr>
        <p:spPr/>
        <p:txBody>
          <a:bodyPr lIns="91440" tIns="45720" rIns="91440" bIns="45720" anchor="t"/>
          <a:p>
            <a:pPr lvl="0"/>
            <a:endParaRPr lang="zh-CN" altLang="en-US"/>
          </a:p>
        </p:txBody>
      </p:sp>
      <p:sp>
        <p:nvSpPr>
          <p:cNvPr id="69635"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幻灯片图像占位符 1"/>
          <p:cNvSpPr>
            <a:spLocks noGrp="1" noRot="1" noChangeAspect="1"/>
          </p:cNvSpPr>
          <p:nvPr>
            <p:ph type="sldImg"/>
          </p:nvPr>
        </p:nvSpPr>
        <p:spPr/>
      </p:sp>
      <p:sp>
        <p:nvSpPr>
          <p:cNvPr id="71682" name="备注占位符 2"/>
          <p:cNvSpPr>
            <a:spLocks noGrp="1"/>
          </p:cNvSpPr>
          <p:nvPr>
            <p:ph type="body"/>
          </p:nvPr>
        </p:nvSpPr>
        <p:spPr/>
        <p:txBody>
          <a:bodyPr lIns="91440" tIns="45720" rIns="91440" bIns="45720" anchor="t"/>
          <a:p>
            <a:pPr lvl="0"/>
            <a:endParaRPr lang="zh-CN" altLang="en-US"/>
          </a:p>
        </p:txBody>
      </p:sp>
      <p:sp>
        <p:nvSpPr>
          <p:cNvPr id="71683"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幻灯片图像占位符 1"/>
          <p:cNvSpPr>
            <a:spLocks noGrp="1" noRot="1" noChangeAspect="1"/>
          </p:cNvSpPr>
          <p:nvPr>
            <p:ph type="sldImg"/>
          </p:nvPr>
        </p:nvSpPr>
        <p:spPr/>
      </p:sp>
      <p:sp>
        <p:nvSpPr>
          <p:cNvPr id="10242" name="备注占位符 2"/>
          <p:cNvSpPr>
            <a:spLocks noGrp="1"/>
          </p:cNvSpPr>
          <p:nvPr>
            <p:ph type="body"/>
          </p:nvPr>
        </p:nvSpPr>
        <p:spPr/>
        <p:txBody>
          <a:bodyPr lIns="91440" tIns="45720" rIns="91440" bIns="45720" anchor="t"/>
          <a:p>
            <a:pPr lvl="0"/>
            <a:endParaRPr lang="zh-CN" altLang="en-US"/>
          </a:p>
        </p:txBody>
      </p:sp>
      <p:sp>
        <p:nvSpPr>
          <p:cNvPr id="10243"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幻灯片图像占位符 1"/>
          <p:cNvSpPr>
            <a:spLocks noGrp="1" noRot="1" noChangeAspect="1"/>
          </p:cNvSpPr>
          <p:nvPr>
            <p:ph type="sldImg"/>
          </p:nvPr>
        </p:nvSpPr>
        <p:spPr/>
      </p:sp>
      <p:sp>
        <p:nvSpPr>
          <p:cNvPr id="12290" name="备注占位符 2"/>
          <p:cNvSpPr>
            <a:spLocks noGrp="1"/>
          </p:cNvSpPr>
          <p:nvPr>
            <p:ph type="body"/>
          </p:nvPr>
        </p:nvSpPr>
        <p:spPr/>
        <p:txBody>
          <a:bodyPr lIns="91440" tIns="45720" rIns="91440" bIns="45720" anchor="t"/>
          <a:p>
            <a:pPr lvl="0"/>
            <a:endParaRPr lang="zh-CN" altLang="en-US"/>
          </a:p>
        </p:txBody>
      </p:sp>
      <p:sp>
        <p:nvSpPr>
          <p:cNvPr id="12291"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幻灯片图像占位符 1"/>
          <p:cNvSpPr>
            <a:spLocks noGrp="1" noRot="1" noChangeAspect="1"/>
          </p:cNvSpPr>
          <p:nvPr>
            <p:ph type="sldImg"/>
          </p:nvPr>
        </p:nvSpPr>
        <p:spPr/>
      </p:sp>
      <p:sp>
        <p:nvSpPr>
          <p:cNvPr id="14338" name="备注占位符 2"/>
          <p:cNvSpPr>
            <a:spLocks noGrp="1"/>
          </p:cNvSpPr>
          <p:nvPr>
            <p:ph type="body"/>
          </p:nvPr>
        </p:nvSpPr>
        <p:spPr/>
        <p:txBody>
          <a:bodyPr lIns="91440" tIns="45720" rIns="91440" bIns="45720" anchor="t"/>
          <a:p>
            <a:pPr lvl="0"/>
            <a:endParaRPr lang="zh-CN" altLang="en-US"/>
          </a:p>
        </p:txBody>
      </p:sp>
      <p:sp>
        <p:nvSpPr>
          <p:cNvPr id="14339"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noChangeAspect="1"/>
          </p:cNvSpPr>
          <p:nvPr>
            <p:ph type="sldImg"/>
          </p:nvPr>
        </p:nvSpPr>
        <p:spPr/>
      </p:sp>
      <p:sp>
        <p:nvSpPr>
          <p:cNvPr id="16386" name="备注占位符 2"/>
          <p:cNvSpPr>
            <a:spLocks noGrp="1"/>
          </p:cNvSpPr>
          <p:nvPr>
            <p:ph type="body"/>
          </p:nvPr>
        </p:nvSpPr>
        <p:spPr/>
        <p:txBody>
          <a:bodyPr lIns="91440" tIns="45720" rIns="91440" bIns="45720" anchor="t"/>
          <a:p>
            <a:pPr lvl="0"/>
            <a:endParaRPr lang="zh-CN" altLang="en-US"/>
          </a:p>
        </p:txBody>
      </p:sp>
      <p:sp>
        <p:nvSpPr>
          <p:cNvPr id="16387"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幻灯片图像占位符 1"/>
          <p:cNvSpPr>
            <a:spLocks noGrp="1" noRot="1" noChangeAspect="1"/>
          </p:cNvSpPr>
          <p:nvPr>
            <p:ph type="sldImg"/>
          </p:nvPr>
        </p:nvSpPr>
        <p:spPr/>
      </p:sp>
      <p:sp>
        <p:nvSpPr>
          <p:cNvPr id="18434" name="备注占位符 2"/>
          <p:cNvSpPr>
            <a:spLocks noGrp="1"/>
          </p:cNvSpPr>
          <p:nvPr>
            <p:ph type="body"/>
          </p:nvPr>
        </p:nvSpPr>
        <p:spPr/>
        <p:txBody>
          <a:bodyPr lIns="91440" tIns="45720" rIns="91440" bIns="45720" anchor="t"/>
          <a:p>
            <a:pPr lvl="0"/>
            <a:endParaRPr lang="zh-CN" altLang="en-US"/>
          </a:p>
        </p:txBody>
      </p:sp>
      <p:sp>
        <p:nvSpPr>
          <p:cNvPr id="18435"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幻灯片图像占位符 1"/>
          <p:cNvSpPr>
            <a:spLocks noGrp="1" noRot="1" noChangeAspect="1"/>
          </p:cNvSpPr>
          <p:nvPr>
            <p:ph type="sldImg"/>
          </p:nvPr>
        </p:nvSpPr>
        <p:spPr/>
      </p:sp>
      <p:sp>
        <p:nvSpPr>
          <p:cNvPr id="20482" name="备注占位符 2"/>
          <p:cNvSpPr>
            <a:spLocks noGrp="1"/>
          </p:cNvSpPr>
          <p:nvPr>
            <p:ph type="body"/>
          </p:nvPr>
        </p:nvSpPr>
        <p:spPr/>
        <p:txBody>
          <a:bodyPr lIns="91440" tIns="45720" rIns="91440" bIns="45720" anchor="t"/>
          <a:p>
            <a:pPr lvl="0"/>
            <a:endParaRPr lang="zh-CN" altLang="en-US"/>
          </a:p>
        </p:txBody>
      </p:sp>
      <p:sp>
        <p:nvSpPr>
          <p:cNvPr id="20483" name="灯片编号占位符 3"/>
          <p:cNvSpPr>
            <a:spLocks noGrp="1"/>
          </p:cNvSpPr>
          <p:nvPr>
            <p:ph type="sldNum" sz="quarter"/>
          </p:nvPr>
        </p:nvSpPr>
        <p:spPr>
          <a:xfrm>
            <a:off x="4024313" y="9720263"/>
            <a:ext cx="3078162" cy="514350"/>
          </a:xfrm>
          <a:prstGeom prst="rect">
            <a:avLst/>
          </a:prstGeom>
          <a:noFill/>
          <a:ln w="9525">
            <a:noFill/>
          </a:ln>
        </p:spPr>
        <p:txBody>
          <a:bodyPr lIns="91440" tIns="45720" rIns="91440" bIns="45720" anchor="b"/>
          <a:p>
            <a:pPr lvl="0" indent="0" algn="r"/>
            <a:fld id="{9A0DB2DC-4C9A-4742-B13C-FB6460FD3503}" type="slidenum">
              <a:rPr lang="zh-CN" altLang="en-US" sz="120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zh-CN" altLang="en-US" strike="noStrike" noProof="1"/>
          </a:p>
        </p:txBody>
      </p:sp>
      <p:sp>
        <p:nvSpPr>
          <p:cNvPr id="5" name="灯片编号占位符 4"/>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auto"/>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4" y="2665379"/>
            <a:ext cx="4873574" cy="3524284"/>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auto"/>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8" y="2665379"/>
            <a:ext cx="4897576" cy="3524284"/>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8" name="页脚占位符 7"/>
          <p:cNvSpPr>
            <a:spLocks noGrp="1"/>
          </p:cNvSpPr>
          <p:nvPr>
            <p:ph type="ftr" sz="quarter" idx="11"/>
          </p:nvPr>
        </p:nvSpPr>
        <p:spPr/>
        <p:txBody>
          <a:bodyPr/>
          <a:p>
            <a:pPr fontAlgn="auto"/>
            <a:endParaRPr lang="zh-CN" altLang="en-US" strike="noStrike" noProof="1"/>
          </a:p>
        </p:txBody>
      </p:sp>
      <p:sp>
        <p:nvSpPr>
          <p:cNvPr id="9" name="灯片编号占位符 8"/>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zh-CN" altLang="en-US" strike="noStrike" noProof="1"/>
          </a:p>
        </p:txBody>
      </p:sp>
      <p:sp>
        <p:nvSpPr>
          <p:cNvPr id="5" name="灯片编号占位符 4"/>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a:p>
        </p:txBody>
      </p:sp>
      <p:sp>
        <p:nvSpPr>
          <p:cNvPr id="4" name="灯片编号占位符 3"/>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pPr fontAlgn="auto"/>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auto"/>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a:p>
        </p:txBody>
      </p:sp>
      <p:sp>
        <p:nvSpPr>
          <p:cNvPr id="7" name="灯片编号占位符 6"/>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trike="noStrike" noProof="1" smtClean="0"/>
              <a:t>第四级</a:t>
            </a:r>
            <a:endParaRPr lang="zh-CN" altLang="en-US" strike="noStrike" noProof="1" smtClean="0"/>
          </a:p>
          <a:p>
            <a:pPr lvl="4" fontAlgn="auto"/>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a:p>
        </p:txBody>
      </p:sp>
      <p:sp>
        <p:nvSpPr>
          <p:cNvPr id="6" name="灯片编号占位符 5"/>
          <p:cNvSpPr>
            <a:spLocks noGrp="1"/>
          </p:cNvSpPr>
          <p:nvPr>
            <p:ph type="sldNum" sz="quarter" idx="12"/>
          </p:nvPr>
        </p:nvSpPr>
        <p:spPr/>
        <p:txBody>
          <a:bodyPr/>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pic>
        <p:nvPicPr>
          <p:cNvPr id="1026" name="图片 8" descr="webp.webp (639)"/>
          <p:cNvPicPr>
            <a:picLocks noChangeAspect="1"/>
          </p:cNvPicPr>
          <p:nvPr userDrawn="1"/>
        </p:nvPicPr>
        <p:blipFill>
          <a:blip r:embed="rId11"/>
          <a:srcRect t="6834"/>
          <a:stretch>
            <a:fillRect/>
          </a:stretch>
        </p:blipFill>
        <p:spPr>
          <a:xfrm>
            <a:off x="-19050" y="-19050"/>
            <a:ext cx="12207875" cy="6881813"/>
          </a:xfrm>
          <a:prstGeom prst="rect">
            <a:avLst/>
          </a:prstGeom>
          <a:noFill/>
          <a:ln w="9525">
            <a:noFill/>
          </a:ln>
        </p:spPr>
      </p:pic>
      <p:sp>
        <p:nvSpPr>
          <p:cNvPr id="1027" name="标题占位符 1"/>
          <p:cNvSpPr>
            <a:spLocks noGrp="1"/>
          </p:cNvSpPr>
          <p:nvPr>
            <p:ph type="title"/>
          </p:nvPr>
        </p:nvSpPr>
        <p:spPr>
          <a:xfrm>
            <a:off x="838200" y="365125"/>
            <a:ext cx="10515600" cy="1325563"/>
          </a:xfrm>
          <a:prstGeom prst="rect">
            <a:avLst/>
          </a:prstGeom>
          <a:noFill/>
          <a:ln w="9525">
            <a:noFill/>
          </a:ln>
        </p:spPr>
        <p:txBody>
          <a:bodyPr lIns="91440" tIns="45720" rIns="91440" bIns="45720" anchor="ctr"/>
          <a:p>
            <a:pPr lvl="0"/>
            <a:r>
              <a:rPr lang="zh-CN" altLang="en-US"/>
              <a:t>单击此处编辑母版标题样式</a:t>
            </a:r>
            <a:endParaRPr lang="zh-CN" altLang="en-US"/>
          </a:p>
        </p:txBody>
      </p:sp>
      <p:sp>
        <p:nvSpPr>
          <p:cNvPr id="1028" name="文本占位符 2"/>
          <p:cNvSpPr>
            <a:spLocks noGrp="1"/>
          </p:cNvSpPr>
          <p:nvPr>
            <p:ph type="body"/>
          </p:nvPr>
        </p:nvSpPr>
        <p:spPr>
          <a:xfrm>
            <a:off x="838200" y="1825625"/>
            <a:ext cx="10515600" cy="4351338"/>
          </a:xfrm>
          <a:prstGeom prst="rect">
            <a:avLst/>
          </a:prstGeom>
          <a:noFill/>
          <a:ln w="9525">
            <a:noFill/>
          </a:ln>
        </p:spPr>
        <p:txBody>
          <a:bodyPr lIns="91440" tIns="45720" rIns="91440" bIns="45720" anchor="t"/>
          <a:p>
            <a:pPr lvl="0" indent="-228600"/>
            <a:r>
              <a:rPr lang="zh-CN" altLang="en-US"/>
              <a:t>单击此处编辑母版文本样式</a:t>
            </a:r>
            <a:endParaRPr lang="zh-CN" altLang="en-US"/>
          </a:p>
          <a:p>
            <a:pPr lvl="1" indent="-22860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82F288E0-7875-42C4-84C8-98DBBD3BF4D2}" type="datetimeFigureOut">
              <a:rPr lang="zh-CN" altLang="en-US" strike="noStrike" noProof="1" smtClean="0">
                <a:latin typeface="+mn-lt"/>
                <a:ea typeface="+mn-ea"/>
                <a:cs typeface="+mn-cs"/>
              </a:rPr>
            </a:fld>
            <a:endParaRPr lang="zh-CN" altLang="en-US" strike="noStrike" noProof="1"/>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7D9BB5D0-35E4-459D-AEF3-FE4D7C45CC19}"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11.jpe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7.xml"/><Relationship Id="rId4" Type="http://schemas.openxmlformats.org/officeDocument/2006/relationships/image" Target="../media/image18.jpeg"/><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7.xml"/><Relationship Id="rId4" Type="http://schemas.openxmlformats.org/officeDocument/2006/relationships/image" Target="../media/image22.png"/><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7.xml"/><Relationship Id="rId2" Type="http://schemas.openxmlformats.org/officeDocument/2006/relationships/image" Target="../media/image25.jpeg"/><Relationship Id="rId1"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image" Target="../media/image26.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7.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oleObject" Target="../embeddings/Workbook1.xls"/></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3" name="图片 12" descr="4d788d067a9f48f420e47cff371e555f"/>
          <p:cNvPicPr>
            <a:picLocks noChangeAspect="1"/>
          </p:cNvPicPr>
          <p:nvPr/>
        </p:nvPicPr>
        <p:blipFill>
          <a:blip r:embed="rId1"/>
          <a:stretch>
            <a:fillRect/>
          </a:stretch>
        </p:blipFill>
        <p:spPr>
          <a:xfrm>
            <a:off x="-11112" y="-3175"/>
            <a:ext cx="12265025" cy="6824663"/>
          </a:xfrm>
          <a:prstGeom prst="rect">
            <a:avLst/>
          </a:prstGeom>
          <a:noFill/>
          <a:ln w="9525">
            <a:noFill/>
          </a:ln>
        </p:spPr>
      </p:pic>
      <p:sp>
        <p:nvSpPr>
          <p:cNvPr id="5" name="等腰三角形 4"/>
          <p:cNvSpPr/>
          <p:nvPr/>
        </p:nvSpPr>
        <p:spPr>
          <a:xfrm rot="16200000">
            <a:off x="4458494" y="-973931"/>
            <a:ext cx="4670425" cy="10920413"/>
          </a:xfrm>
          <a:prstGeom prst="triangle">
            <a:avLst/>
          </a:prstGeom>
          <a:solidFill>
            <a:srgbClr val="43ADD4">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p>
        </p:txBody>
      </p:sp>
      <p:sp>
        <p:nvSpPr>
          <p:cNvPr id="8" name="等腰三角形 7"/>
          <p:cNvSpPr/>
          <p:nvPr/>
        </p:nvSpPr>
        <p:spPr>
          <a:xfrm rot="5400000">
            <a:off x="2785269" y="-151606"/>
            <a:ext cx="4176713" cy="9769475"/>
          </a:xfrm>
          <a:prstGeom prst="triangle">
            <a:avLst/>
          </a:prstGeom>
          <a:solidFill>
            <a:srgbClr val="43ADD4">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p>
        </p:txBody>
      </p:sp>
      <p:sp>
        <p:nvSpPr>
          <p:cNvPr id="2" name="椭圆 1"/>
          <p:cNvSpPr/>
          <p:nvPr/>
        </p:nvSpPr>
        <p:spPr>
          <a:xfrm>
            <a:off x="6108700" y="1220788"/>
            <a:ext cx="4416425" cy="4416425"/>
          </a:xfrm>
          <a:prstGeom prst="ellipse">
            <a:avLst/>
          </a:prstGeom>
          <a:blipFill rotWithShape="1">
            <a:blip r:embed="rId2" cstate="email"/>
            <a:stretch>
              <a:fillRect/>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p>
        </p:txBody>
      </p:sp>
      <p:sp>
        <p:nvSpPr>
          <p:cNvPr id="17" name="TextBox 7"/>
          <p:cNvSpPr/>
          <p:nvPr/>
        </p:nvSpPr>
        <p:spPr>
          <a:xfrm>
            <a:off x="250190" y="2644458"/>
            <a:ext cx="5470525" cy="1015365"/>
          </a:xfrm>
          <a:prstGeom prst="rect">
            <a:avLst/>
          </a:prstGeom>
          <a:noFill/>
          <a:ln w="9525">
            <a:noFill/>
          </a:ln>
        </p:spPr>
        <p:txBody>
          <a:bodyPr wrap="square" lIns="0" tIns="0" rIns="0" bIns="0" anchor="t">
            <a:spAutoFit/>
          </a:bodyPr>
          <a:p>
            <a:pPr algn="ctr"/>
            <a:r>
              <a:rPr lang="zh-CN" altLang="en-US" sz="6600" b="1" dirty="0">
                <a:solidFill>
                  <a:srgbClr val="2F5EB0"/>
                </a:solidFill>
                <a:latin typeface="微软雅黑" panose="020B0503020204020204" charset="-122"/>
                <a:ea typeface="微软雅黑" panose="020B0503020204020204" charset="-122"/>
                <a:sym typeface="微软雅黑" panose="020B0503020204020204" charset="-122"/>
              </a:rPr>
              <a:t>医疗医学模板</a:t>
            </a:r>
            <a:endParaRPr lang="zh-CN" altLang="en-US" sz="6600" b="1" dirty="0">
              <a:solidFill>
                <a:srgbClr val="2F5EB0"/>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Scale>
                                      <p:cBhvr>
                                        <p:cTn id="7"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7"/>
                                        </p:tgtEl>
                                        <p:attrNameLst>
                                          <p:attrName>ppt_x</p:attrName>
                                          <p:attrName>ppt_y</p:attrName>
                                        </p:attrNameLst>
                                      </p:cBhvr>
                                    </p:animMotion>
                                    <p:animEffect transition="in" filter="fade">
                                      <p:cBhvr>
                                        <p:cTn id="9"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矩形 14"/>
          <p:cNvSpPr/>
          <p:nvPr/>
        </p:nvSpPr>
        <p:spPr>
          <a:xfrm>
            <a:off x="-95075" y="2133193"/>
            <a:ext cx="12287076" cy="2519622"/>
          </a:xfrm>
          <a:prstGeom prst="rect">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trike="noStrike" noProof="1">
              <a:latin typeface="微软雅黑" panose="020B0503020204020204" charset="-122"/>
              <a:ea typeface="微软雅黑" panose="020B0503020204020204" charset="-122"/>
            </a:endParaRPr>
          </a:p>
        </p:txBody>
      </p:sp>
      <p:pic>
        <p:nvPicPr>
          <p:cNvPr id="21506" name="图片 2" descr="c501b3115c847dce44657dc211c9b731"/>
          <p:cNvPicPr>
            <a:picLocks noChangeAspect="1"/>
          </p:cNvPicPr>
          <p:nvPr/>
        </p:nvPicPr>
        <p:blipFill>
          <a:blip r:embed="rId1"/>
          <a:stretch>
            <a:fillRect/>
          </a:stretch>
        </p:blipFill>
        <p:spPr>
          <a:xfrm>
            <a:off x="-1790700" y="285750"/>
            <a:ext cx="6248400" cy="6310313"/>
          </a:xfrm>
          <a:prstGeom prst="rect">
            <a:avLst/>
          </a:prstGeom>
          <a:noFill/>
          <a:ln w="9525">
            <a:noFill/>
          </a:ln>
        </p:spPr>
      </p:pic>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trike="noStrike" noProof="1">
              <a:latin typeface="微软雅黑" panose="020B0503020204020204" charset="-122"/>
              <a:ea typeface="微软雅黑" panose="020B0503020204020204" charset="-122"/>
            </a:endParaRPr>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trike="noStrike" noProof="1">
              <a:latin typeface="微软雅黑" panose="020B0503020204020204" charset="-122"/>
              <a:ea typeface="微软雅黑" panose="020B0503020204020204" charset="-122"/>
            </a:endParaRPr>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trike="noStrike" noProof="1">
              <a:latin typeface="微软雅黑" panose="020B0503020204020204" charset="-122"/>
              <a:ea typeface="微软雅黑" panose="020B0503020204020204" charset="-122"/>
            </a:endParaRPr>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trike="noStrike" noProof="1">
              <a:latin typeface="微软雅黑" panose="020B0503020204020204" charset="-122"/>
              <a:ea typeface="微软雅黑" panose="020B0503020204020204" charset="-122"/>
            </a:endParaRPr>
          </a:p>
        </p:txBody>
      </p:sp>
      <p:sp>
        <p:nvSpPr>
          <p:cNvPr id="21511" name="Rectangle 4"/>
          <p:cNvSpPr txBox="1"/>
          <p:nvPr/>
        </p:nvSpPr>
        <p:spPr>
          <a:xfrm>
            <a:off x="9983788" y="6492875"/>
            <a:ext cx="1150937" cy="392113"/>
          </a:xfrm>
          <a:prstGeom prst="rect">
            <a:avLst/>
          </a:prstGeom>
          <a:noFill/>
          <a:ln w="9525">
            <a:noFill/>
          </a:ln>
        </p:spPr>
        <p:txBody>
          <a:bodyPr wrap="square" lIns="91416" tIns="45708" rIns="91416" bIns="45708" anchor="ctr"/>
          <a:p>
            <a:r>
              <a:rPr lang="en-US" altLang="zh-CN" sz="2000" b="1" dirty="0">
                <a:solidFill>
                  <a:schemeClr val="bg1"/>
                </a:solidFill>
                <a:latin typeface="微软雅黑" panose="020B0503020204020204" charset="-122"/>
                <a:ea typeface="微软雅黑" panose="020B0503020204020204" charset="-122"/>
              </a:rPr>
              <a:t>11</a:t>
            </a:r>
            <a:endParaRPr lang="en-US" altLang="zh-CN" sz="2000" b="1" dirty="0">
              <a:solidFill>
                <a:schemeClr val="bg1"/>
              </a:solidFill>
              <a:latin typeface="微软雅黑" panose="020B0503020204020204" charset="-122"/>
              <a:ea typeface="微软雅黑" panose="020B0503020204020204" charset="-122"/>
            </a:endParaRPr>
          </a:p>
        </p:txBody>
      </p:sp>
      <p:sp>
        <p:nvSpPr>
          <p:cNvPr id="16" name="Freeform 5"/>
          <p:cNvSpPr/>
          <p:nvPr/>
        </p:nvSpPr>
        <p:spPr bwMode="auto">
          <a:xfrm>
            <a:off x="4565182" y="2859391"/>
            <a:ext cx="1183680" cy="106722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pPr algn="l" fontAlgn="auto"/>
            <a:endParaRPr lang="zh-CN" altLang="en-US" strike="noStrike" noProof="1">
              <a:latin typeface="微软雅黑" panose="020B0503020204020204" charset="-122"/>
              <a:ea typeface="微软雅黑" panose="020B0503020204020204" charset="-122"/>
            </a:endParaRPr>
          </a:p>
        </p:txBody>
      </p:sp>
      <p:cxnSp>
        <p:nvCxnSpPr>
          <p:cNvPr id="18" name="直接连接符 17"/>
          <p:cNvCxnSpPr/>
          <p:nvPr/>
        </p:nvCxnSpPr>
        <p:spPr>
          <a:xfrm>
            <a:off x="5932488" y="2787650"/>
            <a:ext cx="0" cy="1289050"/>
          </a:xfrm>
          <a:prstGeom prst="line">
            <a:avLst/>
          </a:prstGeom>
          <a:ln>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文本框 9"/>
          <p:cNvSpPr txBox="1"/>
          <p:nvPr/>
        </p:nvSpPr>
        <p:spPr>
          <a:xfrm>
            <a:off x="6054725" y="2643188"/>
            <a:ext cx="2479675" cy="671512"/>
          </a:xfrm>
          <a:prstGeom prst="rect">
            <a:avLst/>
          </a:prstGeom>
          <a:noFill/>
          <a:ln w="9525">
            <a:noFill/>
          </a:ln>
        </p:spPr>
        <p:txBody>
          <a:bodyPr wrap="square" lIns="68562" tIns="34281" rIns="68562" bIns="34281" anchor="t">
            <a:spAutoFit/>
          </a:bodyPr>
          <a:p>
            <a:pPr marL="0" lvl="1" indent="457200"/>
            <a:r>
              <a:rPr lang="zh-CN" altLang="en-US" sz="2400" b="1" dirty="0">
                <a:solidFill>
                  <a:schemeClr val="bg1"/>
                </a:solidFill>
                <a:latin typeface="微软雅黑" panose="020B0503020204020204" charset="-122"/>
                <a:ea typeface="微软雅黑" panose="020B0503020204020204" charset="-122"/>
              </a:rPr>
              <a:t>工作完成情况</a:t>
            </a:r>
            <a:endParaRPr lang="en-US" altLang="zh-CN" sz="2400" b="1" dirty="0">
              <a:solidFill>
                <a:schemeClr val="bg1"/>
              </a:solidFill>
              <a:latin typeface="微软雅黑" panose="020B0503020204020204" charset="-122"/>
              <a:ea typeface="微软雅黑" panose="020B0503020204020204" charset="-122"/>
            </a:endParaRPr>
          </a:p>
          <a:p>
            <a:pPr marL="0" lvl="1" indent="457200"/>
            <a:r>
              <a:rPr lang="zh-CN" altLang="en-US" sz="1400" dirty="0">
                <a:solidFill>
                  <a:schemeClr val="bg1"/>
                </a:solidFill>
                <a:latin typeface="微软雅黑" panose="020B0503020204020204" charset="-122"/>
                <a:ea typeface="微软雅黑" panose="020B0503020204020204" charset="-122"/>
              </a:rPr>
              <a:t>（添加二级标题）</a:t>
            </a:r>
            <a:endParaRPr lang="zh-CN" altLang="en-US" sz="1400" dirty="0">
              <a:solidFill>
                <a:schemeClr val="bg1"/>
              </a:solidFill>
              <a:latin typeface="微软雅黑" panose="020B0503020204020204" charset="-122"/>
              <a:ea typeface="微软雅黑" panose="020B0503020204020204" charset="-122"/>
            </a:endParaRPr>
          </a:p>
        </p:txBody>
      </p:sp>
      <p:grpSp>
        <p:nvGrpSpPr>
          <p:cNvPr id="20" name="组合 19"/>
          <p:cNvGrpSpPr/>
          <p:nvPr/>
        </p:nvGrpSpPr>
        <p:grpSpPr>
          <a:xfrm>
            <a:off x="6151563" y="3284538"/>
            <a:ext cx="1436687" cy="228600"/>
            <a:chOff x="4369395" y="3284984"/>
            <a:chExt cx="1436675" cy="228024"/>
          </a:xfrm>
        </p:grpSpPr>
        <p:sp>
          <p:nvSpPr>
            <p:cNvPr id="21516" name="文本框 9"/>
            <p:cNvSpPr txBox="1"/>
            <p:nvPr/>
          </p:nvSpPr>
          <p:spPr>
            <a:xfrm>
              <a:off x="4581935" y="3284984"/>
              <a:ext cx="1224135" cy="228024"/>
            </a:xfrm>
            <a:prstGeom prst="rect">
              <a:avLst/>
            </a:prstGeom>
            <a:noFill/>
            <a:ln w="9525">
              <a:noFill/>
            </a:ln>
          </p:spPr>
          <p:txBody>
            <a:bodyPr wrap="square" lIns="0" tIns="0" rIns="0" bIns="0" anchor="t">
              <a:spAutoFit/>
            </a:bodyPr>
            <a:p>
              <a:pPr marL="0" lvl="1" indent="457200"/>
              <a:r>
                <a:rPr lang="zh-CN" altLang="en-US" sz="1400" dirty="0">
                  <a:solidFill>
                    <a:schemeClr val="bg1"/>
                  </a:solidFill>
                  <a:latin typeface="微软雅黑" panose="020B0503020204020204" charset="-122"/>
                  <a:ea typeface="微软雅黑" panose="020B0503020204020204" charset="-122"/>
                </a:rPr>
                <a:t>项目介绍</a:t>
              </a:r>
              <a:endParaRPr lang="zh-CN" altLang="en-US" sz="1400" dirty="0">
                <a:solidFill>
                  <a:schemeClr val="bg1"/>
                </a:solidFill>
                <a:latin typeface="微软雅黑" panose="020B0503020204020204" charset="-122"/>
                <a:ea typeface="微软雅黑" panose="020B0503020204020204" charset="-122"/>
              </a:endParaRPr>
            </a:p>
          </p:txBody>
        </p:sp>
        <p:grpSp>
          <p:nvGrpSpPr>
            <p:cNvPr id="21517" name="组合 21"/>
            <p:cNvGrpSpPr/>
            <p:nvPr/>
          </p:nvGrpSpPr>
          <p:grpSpPr>
            <a:xfrm>
              <a:off x="4369395" y="3316401"/>
              <a:ext cx="168551" cy="168551"/>
              <a:chOff x="5005199" y="3717032"/>
              <a:chExt cx="168551" cy="168551"/>
            </a:xfrm>
          </p:grpSpPr>
          <p:sp>
            <p:nvSpPr>
              <p:cNvPr id="23" name="椭圆 22"/>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trike="noStrike" noProof="1">
                  <a:solidFill>
                    <a:schemeClr val="bg1"/>
                  </a:solidFill>
                  <a:latin typeface="微软雅黑" panose="020B0503020204020204" charset="-122"/>
                  <a:ea typeface="微软雅黑" panose="020B0503020204020204" charset="-122"/>
                </a:endParaRPr>
              </a:p>
            </p:txBody>
          </p:sp>
          <p:sp>
            <p:nvSpPr>
              <p:cNvPr id="24" name="等腰三角形 2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trike="noStrike" noProof="1">
                  <a:solidFill>
                    <a:schemeClr val="bg1"/>
                  </a:solidFill>
                  <a:latin typeface="微软雅黑" panose="020B0503020204020204" charset="-122"/>
                  <a:ea typeface="微软雅黑" panose="020B0503020204020204" charset="-122"/>
                </a:endParaRPr>
              </a:p>
            </p:txBody>
          </p:sp>
        </p:grpSp>
      </p:grpSp>
      <p:grpSp>
        <p:nvGrpSpPr>
          <p:cNvPr id="25" name="组合 24"/>
          <p:cNvGrpSpPr/>
          <p:nvPr/>
        </p:nvGrpSpPr>
        <p:grpSpPr>
          <a:xfrm>
            <a:off x="7726363" y="3294063"/>
            <a:ext cx="1436687" cy="227012"/>
            <a:chOff x="4369395" y="3284984"/>
            <a:chExt cx="1436675" cy="228024"/>
          </a:xfrm>
        </p:grpSpPr>
        <p:sp>
          <p:nvSpPr>
            <p:cNvPr id="21521" name="文本框 9"/>
            <p:cNvSpPr txBox="1"/>
            <p:nvPr/>
          </p:nvSpPr>
          <p:spPr>
            <a:xfrm>
              <a:off x="4581935" y="3284984"/>
              <a:ext cx="1224135" cy="228024"/>
            </a:xfrm>
            <a:prstGeom prst="rect">
              <a:avLst/>
            </a:prstGeom>
            <a:noFill/>
            <a:ln w="9525">
              <a:noFill/>
            </a:ln>
          </p:spPr>
          <p:txBody>
            <a:bodyPr wrap="square" lIns="0" tIns="0" rIns="0" bIns="0" anchor="t">
              <a:spAutoFit/>
            </a:bodyPr>
            <a:p>
              <a:pPr marL="0" lvl="1" indent="457200"/>
              <a:r>
                <a:rPr lang="zh-CN" altLang="en-US" sz="1400" dirty="0">
                  <a:solidFill>
                    <a:schemeClr val="bg1"/>
                  </a:solidFill>
                  <a:latin typeface="微软雅黑" panose="020B0503020204020204" charset="-122"/>
                  <a:ea typeface="微软雅黑" panose="020B0503020204020204" charset="-122"/>
                </a:rPr>
                <a:t>项目分布</a:t>
              </a:r>
              <a:endParaRPr lang="zh-CN" altLang="en-US" sz="1400" dirty="0">
                <a:solidFill>
                  <a:schemeClr val="bg1"/>
                </a:solidFill>
                <a:latin typeface="微软雅黑" panose="020B0503020204020204" charset="-122"/>
                <a:ea typeface="微软雅黑" panose="020B0503020204020204" charset="-122"/>
              </a:endParaRPr>
            </a:p>
          </p:txBody>
        </p:sp>
        <p:grpSp>
          <p:nvGrpSpPr>
            <p:cNvPr id="21522" name="组合 26"/>
            <p:cNvGrpSpPr/>
            <p:nvPr/>
          </p:nvGrpSpPr>
          <p:grpSpPr>
            <a:xfrm>
              <a:off x="4369395" y="3316401"/>
              <a:ext cx="168551" cy="168551"/>
              <a:chOff x="5005199" y="3717032"/>
              <a:chExt cx="168551" cy="168551"/>
            </a:xfrm>
          </p:grpSpPr>
          <p:sp>
            <p:nvSpPr>
              <p:cNvPr id="28" name="椭圆 27"/>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trike="noStrike" noProof="1">
                  <a:solidFill>
                    <a:schemeClr val="bg1"/>
                  </a:solidFill>
                  <a:latin typeface="微软雅黑" panose="020B0503020204020204" charset="-122"/>
                  <a:ea typeface="微软雅黑" panose="020B0503020204020204" charset="-122"/>
                </a:endParaRPr>
              </a:p>
            </p:txBody>
          </p:sp>
          <p:sp>
            <p:nvSpPr>
              <p:cNvPr id="29" name="等腰三角形 2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trike="noStrike" noProof="1">
                  <a:solidFill>
                    <a:schemeClr val="bg1"/>
                  </a:solidFill>
                  <a:latin typeface="微软雅黑" panose="020B0503020204020204" charset="-122"/>
                  <a:ea typeface="微软雅黑" panose="020B0503020204020204" charset="-122"/>
                </a:endParaRPr>
              </a:p>
            </p:txBody>
          </p:sp>
        </p:grpSp>
      </p:grpSp>
      <p:grpSp>
        <p:nvGrpSpPr>
          <p:cNvPr id="30" name="组合 29"/>
          <p:cNvGrpSpPr/>
          <p:nvPr/>
        </p:nvGrpSpPr>
        <p:grpSpPr>
          <a:xfrm>
            <a:off x="6148388" y="3573463"/>
            <a:ext cx="1436687" cy="228600"/>
            <a:chOff x="4369395" y="3284984"/>
            <a:chExt cx="1436675" cy="228024"/>
          </a:xfrm>
        </p:grpSpPr>
        <p:sp>
          <p:nvSpPr>
            <p:cNvPr id="21526" name="文本框 9"/>
            <p:cNvSpPr txBox="1"/>
            <p:nvPr/>
          </p:nvSpPr>
          <p:spPr>
            <a:xfrm>
              <a:off x="4581935" y="3284984"/>
              <a:ext cx="1224135" cy="228024"/>
            </a:xfrm>
            <a:prstGeom prst="rect">
              <a:avLst/>
            </a:prstGeom>
            <a:noFill/>
            <a:ln w="9525">
              <a:noFill/>
            </a:ln>
          </p:spPr>
          <p:txBody>
            <a:bodyPr wrap="square" lIns="0" tIns="0" rIns="0" bIns="0" anchor="t">
              <a:spAutoFit/>
            </a:bodyPr>
            <a:p>
              <a:pPr marL="0" lvl="1" indent="457200"/>
              <a:r>
                <a:rPr lang="zh-CN" altLang="en-US" sz="1400" dirty="0">
                  <a:solidFill>
                    <a:schemeClr val="bg1"/>
                  </a:solidFill>
                  <a:latin typeface="微软雅黑" panose="020B0503020204020204" charset="-122"/>
                  <a:ea typeface="微软雅黑" panose="020B0503020204020204" charset="-122"/>
                </a:rPr>
                <a:t>重点项目</a:t>
              </a:r>
              <a:endParaRPr lang="zh-CN" altLang="en-US" sz="1400" dirty="0">
                <a:solidFill>
                  <a:schemeClr val="bg1"/>
                </a:solidFill>
                <a:latin typeface="微软雅黑" panose="020B0503020204020204" charset="-122"/>
                <a:ea typeface="微软雅黑" panose="020B0503020204020204" charset="-122"/>
              </a:endParaRPr>
            </a:p>
          </p:txBody>
        </p:sp>
        <p:grpSp>
          <p:nvGrpSpPr>
            <p:cNvPr id="21527" name="组合 31"/>
            <p:cNvGrpSpPr/>
            <p:nvPr/>
          </p:nvGrpSpPr>
          <p:grpSpPr>
            <a:xfrm>
              <a:off x="4369395" y="3316401"/>
              <a:ext cx="168551" cy="168551"/>
              <a:chOff x="5005199" y="3717032"/>
              <a:chExt cx="168551" cy="168551"/>
            </a:xfrm>
          </p:grpSpPr>
          <p:sp>
            <p:nvSpPr>
              <p:cNvPr id="33" name="椭圆 32"/>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trike="noStrike" noProof="1">
                  <a:solidFill>
                    <a:schemeClr val="bg1"/>
                  </a:solidFill>
                  <a:latin typeface="微软雅黑" panose="020B0503020204020204" charset="-122"/>
                  <a:ea typeface="微软雅黑" panose="020B0503020204020204" charset="-122"/>
                </a:endParaRPr>
              </a:p>
            </p:txBody>
          </p:sp>
          <p:sp>
            <p:nvSpPr>
              <p:cNvPr id="34" name="等腰三角形 3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trike="noStrike" noProof="1">
                  <a:solidFill>
                    <a:schemeClr val="bg1"/>
                  </a:solidFill>
                  <a:latin typeface="微软雅黑" panose="020B0503020204020204" charset="-122"/>
                  <a:ea typeface="微软雅黑" panose="020B0503020204020204" charset="-122"/>
                </a:endParaRPr>
              </a:p>
            </p:txBody>
          </p:sp>
        </p:grpSp>
      </p:grpSp>
      <p:grpSp>
        <p:nvGrpSpPr>
          <p:cNvPr id="35" name="组合 34"/>
          <p:cNvGrpSpPr/>
          <p:nvPr/>
        </p:nvGrpSpPr>
        <p:grpSpPr>
          <a:xfrm>
            <a:off x="7726363" y="3573463"/>
            <a:ext cx="1436687" cy="227012"/>
            <a:chOff x="4369395" y="3284984"/>
            <a:chExt cx="1436675" cy="228024"/>
          </a:xfrm>
        </p:grpSpPr>
        <p:sp>
          <p:nvSpPr>
            <p:cNvPr id="21531" name="文本框 9"/>
            <p:cNvSpPr txBox="1"/>
            <p:nvPr/>
          </p:nvSpPr>
          <p:spPr>
            <a:xfrm>
              <a:off x="4581935" y="3284984"/>
              <a:ext cx="1224135" cy="228024"/>
            </a:xfrm>
            <a:prstGeom prst="rect">
              <a:avLst/>
            </a:prstGeom>
            <a:noFill/>
            <a:ln w="9525">
              <a:noFill/>
            </a:ln>
          </p:spPr>
          <p:txBody>
            <a:bodyPr wrap="square" lIns="0" tIns="0" rIns="0" bIns="0" anchor="t">
              <a:spAutoFit/>
            </a:bodyPr>
            <a:p>
              <a:pPr marL="0" lvl="1" indent="457200"/>
              <a:r>
                <a:rPr lang="zh-CN" altLang="en-US" sz="1400" dirty="0">
                  <a:solidFill>
                    <a:schemeClr val="bg1"/>
                  </a:solidFill>
                  <a:latin typeface="微软雅黑" panose="020B0503020204020204" charset="-122"/>
                  <a:ea typeface="微软雅黑" panose="020B0503020204020204" charset="-122"/>
                </a:rPr>
                <a:t>四项工作</a:t>
              </a:r>
              <a:endParaRPr lang="zh-CN" altLang="en-US" sz="1400" dirty="0">
                <a:solidFill>
                  <a:schemeClr val="bg1"/>
                </a:solidFill>
                <a:latin typeface="微软雅黑" panose="020B0503020204020204" charset="-122"/>
                <a:ea typeface="微软雅黑" panose="020B0503020204020204" charset="-122"/>
              </a:endParaRPr>
            </a:p>
          </p:txBody>
        </p:sp>
        <p:grpSp>
          <p:nvGrpSpPr>
            <p:cNvPr id="21532" name="组合 36"/>
            <p:cNvGrpSpPr/>
            <p:nvPr/>
          </p:nvGrpSpPr>
          <p:grpSpPr>
            <a:xfrm>
              <a:off x="4369395" y="3316401"/>
              <a:ext cx="168551" cy="168551"/>
              <a:chOff x="5005199" y="3717032"/>
              <a:chExt cx="168551" cy="168551"/>
            </a:xfrm>
          </p:grpSpPr>
          <p:sp>
            <p:nvSpPr>
              <p:cNvPr id="38" name="椭圆 37"/>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trike="noStrike" noProof="1">
                  <a:solidFill>
                    <a:schemeClr val="bg1"/>
                  </a:solidFill>
                  <a:latin typeface="微软雅黑" panose="020B0503020204020204" charset="-122"/>
                  <a:ea typeface="微软雅黑" panose="020B0503020204020204" charset="-122"/>
                </a:endParaRPr>
              </a:p>
            </p:txBody>
          </p:sp>
          <p:sp>
            <p:nvSpPr>
              <p:cNvPr id="39" name="等腰三角形 3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trike="noStrike" noProof="1">
                  <a:solidFill>
                    <a:schemeClr val="bg1"/>
                  </a:solidFill>
                  <a:latin typeface="微软雅黑" panose="020B0503020204020204" charset="-122"/>
                  <a:ea typeface="微软雅黑" panose="020B0503020204020204" charset="-122"/>
                </a:endParaRPr>
              </a:p>
            </p:txBody>
          </p:sp>
        </p:grpSp>
      </p:grpSp>
      <p:grpSp>
        <p:nvGrpSpPr>
          <p:cNvPr id="40" name="组合 39"/>
          <p:cNvGrpSpPr/>
          <p:nvPr/>
        </p:nvGrpSpPr>
        <p:grpSpPr>
          <a:xfrm>
            <a:off x="6148388" y="3860800"/>
            <a:ext cx="1436687" cy="228600"/>
            <a:chOff x="4369395" y="3284984"/>
            <a:chExt cx="1436675" cy="228024"/>
          </a:xfrm>
        </p:grpSpPr>
        <p:sp>
          <p:nvSpPr>
            <p:cNvPr id="21536" name="文本框 9"/>
            <p:cNvSpPr txBox="1"/>
            <p:nvPr/>
          </p:nvSpPr>
          <p:spPr>
            <a:xfrm>
              <a:off x="4581935" y="3284984"/>
              <a:ext cx="1224135" cy="228024"/>
            </a:xfrm>
            <a:prstGeom prst="rect">
              <a:avLst/>
            </a:prstGeom>
            <a:noFill/>
            <a:ln w="9525">
              <a:noFill/>
            </a:ln>
          </p:spPr>
          <p:txBody>
            <a:bodyPr wrap="square" lIns="0" tIns="0" rIns="0" bIns="0" anchor="t">
              <a:spAutoFit/>
            </a:bodyPr>
            <a:p>
              <a:pPr marL="0" lvl="1" indent="457200"/>
              <a:r>
                <a:rPr lang="zh-CN" altLang="en-US" sz="1400" dirty="0">
                  <a:solidFill>
                    <a:schemeClr val="bg1"/>
                  </a:solidFill>
                  <a:latin typeface="微软雅黑" panose="020B0503020204020204" charset="-122"/>
                  <a:ea typeface="微软雅黑" panose="020B0503020204020204" charset="-122"/>
                </a:rPr>
                <a:t>工作进度</a:t>
              </a:r>
              <a:endParaRPr lang="zh-CN" altLang="en-US" sz="1400" dirty="0">
                <a:solidFill>
                  <a:schemeClr val="bg1"/>
                </a:solidFill>
                <a:latin typeface="微软雅黑" panose="020B0503020204020204" charset="-122"/>
                <a:ea typeface="微软雅黑" panose="020B0503020204020204" charset="-122"/>
              </a:endParaRPr>
            </a:p>
          </p:txBody>
        </p:sp>
        <p:grpSp>
          <p:nvGrpSpPr>
            <p:cNvPr id="21537" name="组合 41"/>
            <p:cNvGrpSpPr/>
            <p:nvPr/>
          </p:nvGrpSpPr>
          <p:grpSpPr>
            <a:xfrm>
              <a:off x="4369395" y="3316401"/>
              <a:ext cx="168551" cy="168551"/>
              <a:chOff x="5005199" y="3717032"/>
              <a:chExt cx="168551" cy="168551"/>
            </a:xfrm>
          </p:grpSpPr>
          <p:sp>
            <p:nvSpPr>
              <p:cNvPr id="43" name="椭圆 42"/>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trike="noStrike" noProof="1">
                  <a:solidFill>
                    <a:schemeClr val="bg1"/>
                  </a:solidFill>
                  <a:latin typeface="微软雅黑" panose="020B0503020204020204" charset="-122"/>
                  <a:ea typeface="微软雅黑" panose="020B0503020204020204" charset="-122"/>
                </a:endParaRPr>
              </a:p>
            </p:txBody>
          </p:sp>
          <p:sp>
            <p:nvSpPr>
              <p:cNvPr id="44" name="等腰三角形 4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trike="noStrike" noProof="1">
                  <a:solidFill>
                    <a:schemeClr val="bg1"/>
                  </a:solidFill>
                  <a:latin typeface="微软雅黑" panose="020B0503020204020204" charset="-122"/>
                  <a:ea typeface="微软雅黑" panose="020B0503020204020204" charset="-122"/>
                </a:endParaRPr>
              </a:p>
            </p:txBody>
          </p:sp>
        </p:grpSp>
      </p:grpSp>
      <p:grpSp>
        <p:nvGrpSpPr>
          <p:cNvPr id="45" name="组合 44"/>
          <p:cNvGrpSpPr/>
          <p:nvPr/>
        </p:nvGrpSpPr>
        <p:grpSpPr>
          <a:xfrm>
            <a:off x="7726363" y="3860800"/>
            <a:ext cx="1436687" cy="228600"/>
            <a:chOff x="4369395" y="3284984"/>
            <a:chExt cx="1436675" cy="228024"/>
          </a:xfrm>
        </p:grpSpPr>
        <p:sp>
          <p:nvSpPr>
            <p:cNvPr id="21541" name="文本框 9"/>
            <p:cNvSpPr txBox="1"/>
            <p:nvPr/>
          </p:nvSpPr>
          <p:spPr>
            <a:xfrm>
              <a:off x="4581935" y="3284984"/>
              <a:ext cx="1224135" cy="228024"/>
            </a:xfrm>
            <a:prstGeom prst="rect">
              <a:avLst/>
            </a:prstGeom>
            <a:noFill/>
            <a:ln w="9525">
              <a:noFill/>
            </a:ln>
          </p:spPr>
          <p:txBody>
            <a:bodyPr wrap="square" lIns="0" tIns="0" rIns="0" bIns="0" anchor="t">
              <a:spAutoFit/>
            </a:bodyPr>
            <a:p>
              <a:pPr marL="0" lvl="1" indent="457200"/>
              <a:r>
                <a:rPr lang="zh-CN" altLang="en-US" sz="1400" dirty="0">
                  <a:solidFill>
                    <a:schemeClr val="bg1"/>
                  </a:solidFill>
                  <a:latin typeface="微软雅黑" panose="020B0503020204020204" charset="-122"/>
                  <a:ea typeface="微软雅黑" panose="020B0503020204020204" charset="-122"/>
                </a:rPr>
                <a:t>工作提升</a:t>
              </a:r>
              <a:endParaRPr lang="zh-CN" altLang="en-US" sz="1400" dirty="0">
                <a:solidFill>
                  <a:schemeClr val="bg1"/>
                </a:solidFill>
                <a:latin typeface="微软雅黑" panose="020B0503020204020204" charset="-122"/>
                <a:ea typeface="微软雅黑" panose="020B0503020204020204" charset="-122"/>
              </a:endParaRPr>
            </a:p>
          </p:txBody>
        </p:sp>
        <p:grpSp>
          <p:nvGrpSpPr>
            <p:cNvPr id="21542" name="组合 46"/>
            <p:cNvGrpSpPr/>
            <p:nvPr/>
          </p:nvGrpSpPr>
          <p:grpSpPr>
            <a:xfrm>
              <a:off x="4369395" y="3316401"/>
              <a:ext cx="168551" cy="168551"/>
              <a:chOff x="5005199" y="3717032"/>
              <a:chExt cx="168551" cy="168551"/>
            </a:xfrm>
          </p:grpSpPr>
          <p:sp>
            <p:nvSpPr>
              <p:cNvPr id="48" name="椭圆 47"/>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trike="noStrike" noProof="1">
                  <a:solidFill>
                    <a:schemeClr val="bg1"/>
                  </a:solidFill>
                  <a:latin typeface="微软雅黑" panose="020B0503020204020204" charset="-122"/>
                  <a:ea typeface="微软雅黑" panose="020B0503020204020204" charset="-122"/>
                </a:endParaRPr>
              </a:p>
            </p:txBody>
          </p:sp>
          <p:sp>
            <p:nvSpPr>
              <p:cNvPr id="49" name="等腰三角形 4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trike="noStrike" noProof="1">
                  <a:solidFill>
                    <a:schemeClr val="bg1"/>
                  </a:solidFill>
                  <a:latin typeface="微软雅黑" panose="020B0503020204020204" charset="-122"/>
                  <a:ea typeface="微软雅黑" panose="020B0503020204020204" charset="-122"/>
                </a:endParaRPr>
              </a:p>
            </p:txBody>
          </p:sp>
        </p:grpSp>
      </p:grpSp>
      <p:sp>
        <p:nvSpPr>
          <p:cNvPr id="50" name="矩形 49"/>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trike="noStrike" noProof="1">
              <a:latin typeface="微软雅黑" panose="020B0503020204020204" charset="-122"/>
              <a:ea typeface="微软雅黑" panose="020B0503020204020204" charset="-122"/>
            </a:endParaRPr>
          </a:p>
        </p:txBody>
      </p:sp>
      <p:grpSp>
        <p:nvGrpSpPr>
          <p:cNvPr id="51" name="组合 50"/>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52" name="矩形 51"/>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trike="noStrike" noProof="1">
                <a:latin typeface="微软雅黑" panose="020B0503020204020204" charset="-122"/>
                <a:ea typeface="微软雅黑" panose="020B0503020204020204" charset="-122"/>
              </a:endParaRPr>
            </a:p>
          </p:txBody>
        </p:sp>
        <p:sp>
          <p:nvSpPr>
            <p:cNvPr id="53" name="等腰三角形 52"/>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fontAlgn="auto"/>
              <a:endParaRPr lang="zh-CN" altLang="en-US" strike="noStrike" noProof="1">
                <a:latin typeface="微软雅黑" panose="020B0503020204020204" charset="-122"/>
                <a:ea typeface="微软雅黑" panose="020B0503020204020204" charset="-122"/>
              </a:endParaRPr>
            </a:p>
          </p:txBody>
        </p:sp>
      </p:grpSp>
      <p:sp>
        <p:nvSpPr>
          <p:cNvPr id="21547" name="文本框 9"/>
          <p:cNvSpPr txBox="1"/>
          <p:nvPr/>
        </p:nvSpPr>
        <p:spPr>
          <a:xfrm>
            <a:off x="841375" y="203200"/>
            <a:ext cx="3616325" cy="360363"/>
          </a:xfrm>
          <a:prstGeom prst="rect">
            <a:avLst/>
          </a:prstGeom>
          <a:noFill/>
          <a:ln w="9525">
            <a:noFill/>
          </a:ln>
        </p:spPr>
        <p:txBody>
          <a:bodyPr wrap="square" lIns="68562" tIns="34281" rIns="68562" bIns="34281" anchor="t">
            <a:spAutoFit/>
          </a:bodyPr>
          <a:p>
            <a:pPr marL="0" lvl="1" indent="457200"/>
            <a:r>
              <a:rPr lang="zh-CN" altLang="en-US" dirty="0">
                <a:solidFill>
                  <a:srgbClr val="2F5EB0"/>
                </a:solidFill>
                <a:latin typeface="微软雅黑" panose="020B0503020204020204" charset="-122"/>
                <a:ea typeface="微软雅黑" panose="020B0503020204020204" charset="-122"/>
              </a:rPr>
              <a:t>第二章  </a:t>
            </a:r>
            <a:r>
              <a:rPr lang="en-US" altLang="zh-CN" b="1" dirty="0">
                <a:solidFill>
                  <a:srgbClr val="2F5EB0"/>
                </a:solidFill>
                <a:latin typeface="微软雅黑" panose="020B0503020204020204" charset="-122"/>
                <a:ea typeface="微软雅黑" panose="020B0503020204020204" charset="-122"/>
              </a:rPr>
              <a:t>SECTION</a:t>
            </a:r>
            <a:endParaRPr lang="en-US" altLang="ko-KR" dirty="0">
              <a:solidFill>
                <a:srgbClr val="2F5EB0"/>
              </a:solidFill>
              <a:latin typeface="微软雅黑" panose="020B0503020204020204" charset="-122"/>
              <a:ea typeface="微软雅黑" panose="020B0503020204020204" charset="-122"/>
            </a:endParaRPr>
          </a:p>
        </p:txBody>
      </p:sp>
      <p:sp>
        <p:nvSpPr>
          <p:cNvPr id="56" name="KSO_Shape"/>
          <p:cNvSpPr/>
          <p:nvPr/>
        </p:nvSpPr>
        <p:spPr bwMode="auto">
          <a:xfrm>
            <a:off x="4867275" y="3200400"/>
            <a:ext cx="598488" cy="45720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2F5EB0"/>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l" fontAlgn="auto">
              <a:defRPr/>
            </a:pPr>
            <a:endParaRPr lang="zh-CN" altLang="en-US" strike="noStrike" noProof="1">
              <a:solidFill>
                <a:srgbClr val="1C666E"/>
              </a:solidFill>
              <a:latin typeface="微软雅黑" panose="020B0503020204020204" charset="-122"/>
              <a:ea typeface="微软雅黑" panose="020B0503020204020204" charset="-122"/>
            </a:endParaRPr>
          </a:p>
        </p:txBody>
      </p:sp>
      <p:sp>
        <p:nvSpPr>
          <p:cNvPr id="57" name="KSO_Shape"/>
          <p:cNvSpPr/>
          <p:nvPr/>
        </p:nvSpPr>
        <p:spPr bwMode="auto">
          <a:xfrm>
            <a:off x="330200" y="261938"/>
            <a:ext cx="300038" cy="22860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l" fontAlgn="auto">
              <a:defRPr/>
            </a:pPr>
            <a:endParaRPr lang="zh-CN" altLang="en-US" strike="noStrike" noProof="1">
              <a:solidFill>
                <a:srgbClr val="1C666E"/>
              </a:solidFill>
              <a:latin typeface="微软雅黑" panose="020B0503020204020204" charset="-122"/>
              <a:ea typeface="微软雅黑" panose="020B0503020204020204" charset="-122"/>
            </a:endParaRPr>
          </a:p>
        </p:txBody>
      </p:sp>
      <p:sp>
        <p:nvSpPr>
          <p:cNvPr id="58" name="TextBox 57"/>
          <p:cNvSpPr txBox="1"/>
          <p:nvPr/>
        </p:nvSpPr>
        <p:spPr>
          <a:xfrm>
            <a:off x="13511213" y="7027863"/>
            <a:ext cx="868362" cy="366712"/>
          </a:xfrm>
          <a:prstGeom prst="rect">
            <a:avLst/>
          </a:prstGeom>
          <a:noFill/>
          <a:ln w="9525">
            <a:noFill/>
          </a:ln>
        </p:spPr>
        <p:txBody>
          <a:bodyPr wrap="none" anchor="t">
            <a:spAutoFit/>
          </a:bodyPr>
          <a:p>
            <a:r>
              <a:rPr lang="zh-CN" altLang="en-US" dirty="0">
                <a:latin typeface="微软雅黑" panose="020B0503020204020204" charset="-122"/>
                <a:ea typeface="微软雅黑" panose="020B0503020204020204" charset="-122"/>
              </a:rPr>
              <a:t>延时符</a:t>
            </a:r>
            <a:endParaRPr lang="zh-CN" altLang="en-US" dirty="0">
              <a:latin typeface="微软雅黑" panose="020B0503020204020204" charset="-122"/>
              <a:ea typeface="微软雅黑" panose="020B050302020402020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100000">
                                          <p:val>
                                            <p:strVal val="#ppt_x"/>
                                          </p:val>
                                        </p:tav>
                                      </p:tavLst>
                                    </p:anim>
                                    <p:anim calcmode="lin" valueType="num">
                                      <p:cBhvr>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000000"/>
                                          </p:val>
                                        </p:tav>
                                        <p:tav tm="100000">
                                          <p:val>
                                            <p:strVal val="#ppt_w"/>
                                          </p:val>
                                        </p:tav>
                                      </p:tavLst>
                                    </p:anim>
                                    <p:anim calcmode="lin" valueType="num">
                                      <p:cBhvr>
                                        <p:cTn id="13" dur="500" fill="hold"/>
                                        <p:tgtEl>
                                          <p:spTgt spid="16"/>
                                        </p:tgtEl>
                                        <p:attrNameLst>
                                          <p:attrName>ppt_h</p:attrName>
                                        </p:attrNameLst>
                                      </p:cBhvr>
                                      <p:tavLst>
                                        <p:tav tm="0">
                                          <p:val>
                                            <p:fltVal val="0.000000"/>
                                          </p:val>
                                        </p:tav>
                                        <p:tav tm="100000">
                                          <p:val>
                                            <p:strVal val="#ppt_h"/>
                                          </p:val>
                                        </p:tav>
                                      </p:tavLst>
                                    </p:anim>
                                    <p:animEffect transition="in" filter="fade">
                                      <p:cBhvr>
                                        <p:cTn id="14" dur="500"/>
                                        <p:tgtEl>
                                          <p:spTgt spid="16"/>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000000"/>
                                          </p:val>
                                        </p:tav>
                                        <p:tav tm="100000">
                                          <p:val>
                                            <p:strVal val="#ppt_w"/>
                                          </p:val>
                                        </p:tav>
                                      </p:tavLst>
                                    </p:anim>
                                    <p:anim calcmode="lin" valueType="num">
                                      <p:cBhvr>
                                        <p:cTn id="19" dur="500" fill="hold"/>
                                        <p:tgtEl>
                                          <p:spTgt spid="56"/>
                                        </p:tgtEl>
                                        <p:attrNameLst>
                                          <p:attrName>ppt_h</p:attrName>
                                        </p:attrNameLst>
                                      </p:cBhvr>
                                      <p:tavLst>
                                        <p:tav tm="0">
                                          <p:val>
                                            <p:fltVal val="0.000000"/>
                                          </p:val>
                                        </p:tav>
                                        <p:tav tm="100000">
                                          <p:val>
                                            <p:strVal val="#ppt_h"/>
                                          </p:val>
                                        </p:tav>
                                      </p:tavLst>
                                    </p:anim>
                                    <p:animEffect transition="in" filter="fade">
                                      <p:cBhvr>
                                        <p:cTn id="20" dur="500"/>
                                        <p:tgtEl>
                                          <p:spTgt spid="56"/>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ppt_x</p:attrName>
                                        </p:attrNameLst>
                                      </p:cBhvr>
                                      <p:tavLst>
                                        <p:tav tm="0">
                                          <p:val>
                                            <p:strVal val="#ppt_x"/>
                                          </p:val>
                                        </p:tav>
                                        <p:tav tm="100000">
                                          <p:val>
                                            <p:strVal val="#ppt_x"/>
                                          </p:val>
                                        </p:tav>
                                      </p:tavLst>
                                    </p:anim>
                                    <p:anim calcmode="lin" valueType="num">
                                      <p:cBhvr>
                                        <p:cTn id="29" dur="500" fill="hold"/>
                                        <p:tgtEl>
                                          <p:spTgt spid="1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ppt_x</p:attrName>
                                        </p:attrNameLst>
                                      </p:cBhvr>
                                      <p:tavLst>
                                        <p:tav tm="0">
                                          <p:val>
                                            <p:strVal val="#ppt_x"/>
                                          </p:val>
                                        </p:tav>
                                        <p:tav tm="100000">
                                          <p:val>
                                            <p:strVal val="#ppt_x"/>
                                          </p:val>
                                        </p:tav>
                                      </p:tavLst>
                                    </p:anim>
                                    <p:anim calcmode="lin" valueType="num">
                                      <p:cBhvr>
                                        <p:cTn id="34" dur="500" fill="hold"/>
                                        <p:tgtEl>
                                          <p:spTgt spid="20"/>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ppt_x</p:attrName>
                                        </p:attrNameLst>
                                      </p:cBhvr>
                                      <p:tavLst>
                                        <p:tav tm="0">
                                          <p:val>
                                            <p:strVal val="#ppt_x"/>
                                          </p:val>
                                        </p:tav>
                                        <p:tav tm="100000">
                                          <p:val>
                                            <p:strVal val="#ppt_x"/>
                                          </p:val>
                                        </p:tav>
                                      </p:tavLst>
                                    </p:anim>
                                    <p:anim calcmode="lin" valueType="num">
                                      <p:cBhvr>
                                        <p:cTn id="39" dur="500" fill="hold"/>
                                        <p:tgtEl>
                                          <p:spTgt spid="25"/>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4"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500" fill="hold"/>
                                        <p:tgtEl>
                                          <p:spTgt spid="30"/>
                                        </p:tgtEl>
                                        <p:attrNameLst>
                                          <p:attrName>ppt_x</p:attrName>
                                        </p:attrNameLst>
                                      </p:cBhvr>
                                      <p:tavLst>
                                        <p:tav tm="0">
                                          <p:val>
                                            <p:strVal val="#ppt_x"/>
                                          </p:val>
                                        </p:tav>
                                        <p:tav tm="100000">
                                          <p:val>
                                            <p:strVal val="#ppt_x"/>
                                          </p:val>
                                        </p:tav>
                                      </p:tavLst>
                                    </p:anim>
                                    <p:anim calcmode="lin" valueType="num">
                                      <p:cBhvr>
                                        <p:cTn id="44" dur="500" fill="hold"/>
                                        <p:tgtEl>
                                          <p:spTgt spid="30"/>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4"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p:cTn id="48" dur="500" fill="hold"/>
                                        <p:tgtEl>
                                          <p:spTgt spid="35"/>
                                        </p:tgtEl>
                                        <p:attrNameLst>
                                          <p:attrName>ppt_x</p:attrName>
                                        </p:attrNameLst>
                                      </p:cBhvr>
                                      <p:tavLst>
                                        <p:tav tm="0">
                                          <p:val>
                                            <p:strVal val="#ppt_x"/>
                                          </p:val>
                                        </p:tav>
                                        <p:tav tm="100000">
                                          <p:val>
                                            <p:strVal val="#ppt_x"/>
                                          </p:val>
                                        </p:tav>
                                      </p:tavLst>
                                    </p:anim>
                                    <p:anim calcmode="lin" valueType="num">
                                      <p:cBhvr>
                                        <p:cTn id="49" dur="500" fill="hold"/>
                                        <p:tgtEl>
                                          <p:spTgt spid="35"/>
                                        </p:tgtEl>
                                        <p:attrNameLst>
                                          <p:attrName>ppt_y</p:attrName>
                                        </p:attrNameLst>
                                      </p:cBhvr>
                                      <p:tavLst>
                                        <p:tav tm="0">
                                          <p:val>
                                            <p:strVal val="1+#ppt_h/2"/>
                                          </p:val>
                                        </p:tav>
                                        <p:tav tm="100000">
                                          <p:val>
                                            <p:strVal val="#ppt_y"/>
                                          </p:val>
                                        </p:tav>
                                      </p:tavLst>
                                    </p:anim>
                                  </p:childTnLst>
                                </p:cTn>
                              </p:par>
                            </p:childTnLst>
                          </p:cTn>
                        </p:par>
                        <p:par>
                          <p:cTn id="50" fill="hold">
                            <p:stCondLst>
                              <p:cond delay="4500"/>
                            </p:stCondLst>
                            <p:childTnLst>
                              <p:par>
                                <p:cTn id="51" presetID="2" presetClass="entr" presetSubtype="4" fill="hold" nodeType="after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p:cTn id="53" dur="500" fill="hold"/>
                                        <p:tgtEl>
                                          <p:spTgt spid="40"/>
                                        </p:tgtEl>
                                        <p:attrNameLst>
                                          <p:attrName>ppt_x</p:attrName>
                                        </p:attrNameLst>
                                      </p:cBhvr>
                                      <p:tavLst>
                                        <p:tav tm="0">
                                          <p:val>
                                            <p:strVal val="#ppt_x"/>
                                          </p:val>
                                        </p:tav>
                                        <p:tav tm="100000">
                                          <p:val>
                                            <p:strVal val="#ppt_x"/>
                                          </p:val>
                                        </p:tav>
                                      </p:tavLst>
                                    </p:anim>
                                    <p:anim calcmode="lin" valueType="num">
                                      <p:cBhvr>
                                        <p:cTn id="54" dur="500" fill="hold"/>
                                        <p:tgtEl>
                                          <p:spTgt spid="4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ppt_x</p:attrName>
                                        </p:attrNameLst>
                                      </p:cBhvr>
                                      <p:tavLst>
                                        <p:tav tm="0">
                                          <p:val>
                                            <p:strVal val="#ppt_x"/>
                                          </p:val>
                                        </p:tav>
                                        <p:tav tm="100000">
                                          <p:val>
                                            <p:strVal val="#ppt_x"/>
                                          </p:val>
                                        </p:tav>
                                      </p:tavLst>
                                    </p:anim>
                                    <p:anim calcmode="lin" valueType="num">
                                      <p:cBhvr>
                                        <p:cTn id="59" dur="500" fill="hold"/>
                                        <p:tgtEl>
                                          <p:spTgt spid="45"/>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12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9" grpId="0"/>
      <p:bldP spid="56" grpId="0" bldLvl="0" animBg="1"/>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3557" name="Rectangle 4"/>
          <p:cNvSpPr txBox="1"/>
          <p:nvPr/>
        </p:nvSpPr>
        <p:spPr>
          <a:xfrm>
            <a:off x="9983788" y="6492875"/>
            <a:ext cx="1150937" cy="392113"/>
          </a:xfrm>
          <a:prstGeom prst="rect">
            <a:avLst/>
          </a:prstGeom>
          <a:noFill/>
          <a:ln w="9525">
            <a:noFill/>
          </a:ln>
        </p:spPr>
        <p:txBody>
          <a:bodyPr wrap="square" lIns="91416" tIns="45708" rIns="91416" bIns="45708" anchor="ctr"/>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12</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27" name="矩形 26"/>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28" name="组合 27"/>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29" name="矩形 2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0" name="等腰三角形 2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31" name="KSO_Shape"/>
          <p:cNvSpPr/>
          <p:nvPr/>
        </p:nvSpPr>
        <p:spPr bwMode="auto">
          <a:xfrm>
            <a:off x="330200" y="261938"/>
            <a:ext cx="300038" cy="22860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fontAlgn="auto">
              <a:defRPr/>
            </a:pPr>
            <a:endParaRPr lang="zh-CN" altLang="en-US" strike="noStrike" noProof="1">
              <a:solidFill>
                <a:srgbClr val="1C666E"/>
              </a:solidFill>
              <a:ea typeface="宋体" panose="02010600030101010101" pitchFamily="2" charset="-122"/>
            </a:endParaRPr>
          </a:p>
        </p:txBody>
      </p:sp>
      <p:sp>
        <p:nvSpPr>
          <p:cNvPr id="23561" name="文本框 9"/>
          <p:cNvSpPr txBox="1"/>
          <p:nvPr/>
        </p:nvSpPr>
        <p:spPr>
          <a:xfrm>
            <a:off x="841375" y="203200"/>
            <a:ext cx="1366838" cy="360363"/>
          </a:xfrm>
          <a:prstGeom prst="rect">
            <a:avLst/>
          </a:prstGeom>
          <a:noFill/>
          <a:ln w="9525">
            <a:noFill/>
          </a:ln>
        </p:spPr>
        <p:txBody>
          <a:bodyPr wrap="square" lIns="68562" tIns="34281" rIns="68562" bIns="34281" anchor="t">
            <a:spAutoFit/>
          </a:bodyPr>
          <a:p>
            <a:pPr marL="0" lvl="1" indent="457200"/>
            <a:r>
              <a:rPr lang="zh-CN" altLang="en-US" dirty="0">
                <a:solidFill>
                  <a:srgbClr val="2F5EB0"/>
                </a:solidFill>
                <a:latin typeface="微软雅黑" panose="020B0503020204020204" charset="-122"/>
                <a:ea typeface="微软雅黑" panose="020B0503020204020204" charset="-122"/>
              </a:rPr>
              <a:t>项目介绍</a:t>
            </a:r>
            <a:endParaRPr lang="zh-CN" altLang="en-US" dirty="0">
              <a:solidFill>
                <a:srgbClr val="2F5EB0"/>
              </a:solidFill>
              <a:latin typeface="微软雅黑" panose="020B0503020204020204" charset="-122"/>
              <a:ea typeface="微软雅黑" panose="020B0503020204020204" charset="-122"/>
            </a:endParaRPr>
          </a:p>
        </p:txBody>
      </p:sp>
      <p:grpSp>
        <p:nvGrpSpPr>
          <p:cNvPr id="33" name="组合 32"/>
          <p:cNvGrpSpPr/>
          <p:nvPr/>
        </p:nvGrpSpPr>
        <p:grpSpPr>
          <a:xfrm>
            <a:off x="871538" y="1835150"/>
            <a:ext cx="6118225" cy="3681413"/>
            <a:chOff x="3022028" y="1587732"/>
            <a:chExt cx="6120680" cy="3682533"/>
          </a:xfrm>
        </p:grpSpPr>
        <p:pic>
          <p:nvPicPr>
            <p:cNvPr id="23563" name="Picture 2" descr="C:\Users\Administrator\Desktop\ppt展示模板-8.png"/>
            <p:cNvPicPr>
              <a:picLocks noChangeAspect="1"/>
            </p:cNvPicPr>
            <p:nvPr/>
          </p:nvPicPr>
          <p:blipFill>
            <a:blip r:embed="rId1"/>
            <a:stretch>
              <a:fillRect/>
            </a:stretch>
          </p:blipFill>
          <p:spPr>
            <a:xfrm>
              <a:off x="3022028" y="1587732"/>
              <a:ext cx="6120680" cy="3682533"/>
            </a:xfrm>
            <a:prstGeom prst="rect">
              <a:avLst/>
            </a:prstGeom>
            <a:noFill/>
            <a:ln w="9525">
              <a:noFill/>
            </a:ln>
          </p:spPr>
        </p:pic>
        <p:sp>
          <p:nvSpPr>
            <p:cNvPr id="35" name="矩形 34"/>
            <p:cNvSpPr/>
            <p:nvPr/>
          </p:nvSpPr>
          <p:spPr>
            <a:xfrm>
              <a:off x="3937348" y="2060861"/>
              <a:ext cx="4320480" cy="2376251"/>
            </a:xfrm>
            <a:prstGeom prst="rect">
              <a:avLst/>
            </a:prstGeom>
            <a:blipFill rotWithShape="1">
              <a:blip r:embed="rId2"/>
              <a:srcRect/>
              <a:stretch>
                <a:fillRect l="-2911" t="-6812" r="-2911" b="-6812"/>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36" name="燕尾形 35"/>
          <p:cNvSpPr/>
          <p:nvPr/>
        </p:nvSpPr>
        <p:spPr>
          <a:xfrm rot="5400000">
            <a:off x="7103849" y="2064391"/>
            <a:ext cx="359946" cy="575911"/>
          </a:xfrm>
          <a:prstGeom prst="chevron">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lumMod val="65000"/>
                  <a:lumOff val="35000"/>
                </a:schemeClr>
              </a:solidFill>
            </a:endParaRPr>
          </a:p>
        </p:txBody>
      </p:sp>
      <p:cxnSp>
        <p:nvCxnSpPr>
          <p:cNvPr id="37" name="直接连接符 36"/>
          <p:cNvCxnSpPr/>
          <p:nvPr/>
        </p:nvCxnSpPr>
        <p:spPr>
          <a:xfrm>
            <a:off x="7283450" y="2640013"/>
            <a:ext cx="3635375"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7620000" y="1619250"/>
            <a:ext cx="868363" cy="384175"/>
          </a:xfrm>
          <a:prstGeom prst="rect">
            <a:avLst/>
          </a:prstGeom>
          <a:noFill/>
          <a:ln w="9525">
            <a:noFill/>
          </a:ln>
        </p:spPr>
        <p:txBody>
          <a:bodyPr wrap="none" lIns="91407" tIns="45704" rIns="91407" bIns="45704" anchor="t">
            <a:spAutoFit/>
          </a:bodyPr>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项目一</a:t>
            </a:r>
            <a:endParaRPr lang="zh-CN" altLang="en-US" b="1" dirty="0">
              <a:solidFill>
                <a:srgbClr val="2F5EB0"/>
              </a:solidFill>
              <a:latin typeface="微软雅黑" panose="020B0503020204020204" charset="-122"/>
              <a:ea typeface="微软雅黑" panose="020B0503020204020204" charset="-122"/>
            </a:endParaRPr>
          </a:p>
        </p:txBody>
      </p:sp>
      <p:sp>
        <p:nvSpPr>
          <p:cNvPr id="39" name="矩形 38"/>
          <p:cNvSpPr/>
          <p:nvPr/>
        </p:nvSpPr>
        <p:spPr>
          <a:xfrm>
            <a:off x="7607300" y="1958975"/>
            <a:ext cx="3311525" cy="601663"/>
          </a:xfrm>
          <a:prstGeom prst="rect">
            <a:avLst/>
          </a:prstGeom>
          <a:noFill/>
          <a:ln w="9525">
            <a:noFill/>
          </a:ln>
        </p:spPr>
        <p:txBody>
          <a:bodyPr wrap="square" lIns="91407" tIns="45704" rIns="91407" bIns="45704" anchor="t">
            <a:spAutoFit/>
          </a:bodyPr>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在此录入上述图表的综合描述说明，在此录入上述图表的综合描述说明。</a:t>
            </a:r>
            <a:endParaRPr lang="zh-CN" altLang="en-US" sz="1400" dirty="0">
              <a:solidFill>
                <a:srgbClr val="808080"/>
              </a:solidFill>
              <a:latin typeface="Calibri" panose="020F0502020204030204" charset="0"/>
              <a:ea typeface="微软雅黑" panose="020B0503020204020204" charset="-122"/>
              <a:sym typeface="微软雅黑" panose="020B0503020204020204" charset="-122"/>
            </a:endParaRPr>
          </a:p>
        </p:txBody>
      </p:sp>
      <p:sp>
        <p:nvSpPr>
          <p:cNvPr id="40" name="燕尾形 39"/>
          <p:cNvSpPr/>
          <p:nvPr/>
        </p:nvSpPr>
        <p:spPr>
          <a:xfrm rot="5400000">
            <a:off x="7103849" y="3432187"/>
            <a:ext cx="359946" cy="575914"/>
          </a:xfrm>
          <a:prstGeom prst="chevron">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lumMod val="65000"/>
                  <a:lumOff val="35000"/>
                </a:schemeClr>
              </a:solidFill>
            </a:endParaRPr>
          </a:p>
        </p:txBody>
      </p:sp>
      <p:cxnSp>
        <p:nvCxnSpPr>
          <p:cNvPr id="41" name="直接连接符 40"/>
          <p:cNvCxnSpPr/>
          <p:nvPr/>
        </p:nvCxnSpPr>
        <p:spPr>
          <a:xfrm>
            <a:off x="7283450" y="4008438"/>
            <a:ext cx="3635375"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2" name="矩形 41"/>
          <p:cNvSpPr/>
          <p:nvPr/>
        </p:nvSpPr>
        <p:spPr>
          <a:xfrm>
            <a:off x="7620000" y="2987675"/>
            <a:ext cx="868363" cy="384175"/>
          </a:xfrm>
          <a:prstGeom prst="rect">
            <a:avLst/>
          </a:prstGeom>
          <a:noFill/>
          <a:ln w="9525">
            <a:noFill/>
          </a:ln>
        </p:spPr>
        <p:txBody>
          <a:bodyPr wrap="none" lIns="91407" tIns="45704" rIns="91407" bIns="45704" anchor="t">
            <a:spAutoFit/>
          </a:bodyPr>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项目二</a:t>
            </a:r>
            <a:endParaRPr lang="zh-CN" altLang="en-US" b="1" dirty="0">
              <a:solidFill>
                <a:srgbClr val="2F5EB0"/>
              </a:solidFill>
              <a:latin typeface="微软雅黑" panose="020B0503020204020204" charset="-122"/>
              <a:ea typeface="微软雅黑" panose="020B0503020204020204" charset="-122"/>
            </a:endParaRPr>
          </a:p>
        </p:txBody>
      </p:sp>
      <p:sp>
        <p:nvSpPr>
          <p:cNvPr id="43" name="矩形 47"/>
          <p:cNvSpPr/>
          <p:nvPr/>
        </p:nvSpPr>
        <p:spPr>
          <a:xfrm>
            <a:off x="7607300" y="3327400"/>
            <a:ext cx="3311525" cy="601663"/>
          </a:xfrm>
          <a:prstGeom prst="rect">
            <a:avLst/>
          </a:prstGeom>
          <a:noFill/>
          <a:ln w="9525">
            <a:noFill/>
          </a:ln>
        </p:spPr>
        <p:txBody>
          <a:bodyPr wrap="square" lIns="91407" tIns="45704" rIns="91407" bIns="45704" anchor="t">
            <a:spAutoFit/>
          </a:bodyPr>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在此录入上述图表的综合描述说明，在此录入上述图表的综合描述说明。</a:t>
            </a:r>
            <a:endParaRPr lang="zh-CN" altLang="en-US" sz="1400" dirty="0">
              <a:solidFill>
                <a:srgbClr val="808080"/>
              </a:solidFill>
              <a:latin typeface="Calibri" panose="020F0502020204030204" charset="0"/>
              <a:ea typeface="微软雅黑" panose="020B0503020204020204" charset="-122"/>
              <a:sym typeface="微软雅黑" panose="020B0503020204020204" charset="-122"/>
            </a:endParaRPr>
          </a:p>
        </p:txBody>
      </p:sp>
      <p:sp>
        <p:nvSpPr>
          <p:cNvPr id="44" name="燕尾形 43"/>
          <p:cNvSpPr/>
          <p:nvPr/>
        </p:nvSpPr>
        <p:spPr>
          <a:xfrm rot="5400000">
            <a:off x="7103849" y="4871969"/>
            <a:ext cx="359946" cy="575917"/>
          </a:xfrm>
          <a:prstGeom prst="chevron">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lumMod val="65000"/>
                  <a:lumOff val="35000"/>
                </a:schemeClr>
              </a:solidFill>
            </a:endParaRPr>
          </a:p>
        </p:txBody>
      </p:sp>
      <p:cxnSp>
        <p:nvCxnSpPr>
          <p:cNvPr id="45" name="直接连接符 44"/>
          <p:cNvCxnSpPr/>
          <p:nvPr/>
        </p:nvCxnSpPr>
        <p:spPr>
          <a:xfrm>
            <a:off x="7283450" y="5448300"/>
            <a:ext cx="3635375" cy="0"/>
          </a:xfrm>
          <a:prstGeom prst="line">
            <a:avLst/>
          </a:prstGeom>
          <a:ln>
            <a:solidFill>
              <a:schemeClr val="bg1">
                <a:lumMod val="50000"/>
              </a:schemeClr>
            </a:solidFill>
            <a:prstDash val="soli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7620000" y="4427538"/>
            <a:ext cx="868363" cy="384175"/>
          </a:xfrm>
          <a:prstGeom prst="rect">
            <a:avLst/>
          </a:prstGeom>
          <a:noFill/>
          <a:ln w="9525">
            <a:noFill/>
          </a:ln>
        </p:spPr>
        <p:txBody>
          <a:bodyPr wrap="none" lIns="91407" tIns="45704" rIns="91407" bIns="45704" anchor="t">
            <a:spAutoFit/>
          </a:bodyPr>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项目三</a:t>
            </a:r>
            <a:endParaRPr lang="zh-CN" altLang="en-US" b="1" dirty="0">
              <a:solidFill>
                <a:srgbClr val="2F5EB0"/>
              </a:solidFill>
              <a:latin typeface="微软雅黑" panose="020B0503020204020204" charset="-122"/>
              <a:ea typeface="微软雅黑" panose="020B0503020204020204" charset="-122"/>
            </a:endParaRPr>
          </a:p>
        </p:txBody>
      </p:sp>
      <p:sp>
        <p:nvSpPr>
          <p:cNvPr id="47" name="矩形 47"/>
          <p:cNvSpPr/>
          <p:nvPr/>
        </p:nvSpPr>
        <p:spPr>
          <a:xfrm>
            <a:off x="7607300" y="4767263"/>
            <a:ext cx="3311525" cy="601662"/>
          </a:xfrm>
          <a:prstGeom prst="rect">
            <a:avLst/>
          </a:prstGeom>
          <a:noFill/>
          <a:ln w="9525">
            <a:noFill/>
          </a:ln>
        </p:spPr>
        <p:txBody>
          <a:bodyPr wrap="square" lIns="91407" tIns="45704" rIns="91407" bIns="45704" anchor="t">
            <a:spAutoFit/>
          </a:bodyPr>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在此录入上述图表的综合描述说明，在此录入上述图表的综合描述说明。</a:t>
            </a:r>
            <a:endParaRPr lang="zh-CN" altLang="en-US" sz="1400" dirty="0">
              <a:solidFill>
                <a:srgbClr val="808080"/>
              </a:solidFill>
              <a:latin typeface="Calibri" panose="020F0502020204030204" charset="0"/>
              <a:ea typeface="微软雅黑" panose="020B0503020204020204" charset="-122"/>
              <a:sym typeface="微软雅黑" panose="020B0503020204020204" charset="-122"/>
            </a:endParaRPr>
          </a:p>
        </p:txBody>
      </p:sp>
      <p:sp>
        <p:nvSpPr>
          <p:cNvPr id="48" name="TextBox 47"/>
          <p:cNvSpPr txBox="1"/>
          <p:nvPr/>
        </p:nvSpPr>
        <p:spPr>
          <a:xfrm>
            <a:off x="13511213" y="7027863"/>
            <a:ext cx="868362" cy="366712"/>
          </a:xfrm>
          <a:prstGeom prst="rect">
            <a:avLst/>
          </a:prstGeom>
          <a:noFill/>
          <a:ln w="9525">
            <a:noFill/>
          </a:ln>
        </p:spPr>
        <p:txBody>
          <a:bodyPr wrap="none" anchor="t">
            <a:spAutoFit/>
          </a:bodyPr>
          <a:p>
            <a:r>
              <a:rPr lang="zh-CN" altLang="en-US" dirty="0">
                <a:latin typeface="Calibri" panose="020F0502020204030204" charset="0"/>
                <a:ea typeface="宋体" panose="02010600030101010101" pitchFamily="2" charset="-122"/>
              </a:rPr>
              <a:t>延时符</a:t>
            </a:r>
            <a:endParaRPr lang="zh-CN" altLang="en-US" dirty="0">
              <a:latin typeface="Calibri" panose="020F0502020204030204" charset="0"/>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1000"/>
                                        <p:tgtEl>
                                          <p:spTgt spid="36"/>
                                        </p:tgtEl>
                                      </p:cBhvr>
                                    </p:animEffect>
                                    <p:anim calcmode="lin" valueType="num">
                                      <p:cBhvr>
                                        <p:cTn id="14" dur="1000" fill="hold"/>
                                        <p:tgtEl>
                                          <p:spTgt spid="36"/>
                                        </p:tgtEl>
                                        <p:attrNameLst>
                                          <p:attrName>ppt_x</p:attrName>
                                        </p:attrNameLst>
                                      </p:cBhvr>
                                      <p:tavLst>
                                        <p:tav tm="0">
                                          <p:val>
                                            <p:strVal val="#ppt_x"/>
                                          </p:val>
                                        </p:tav>
                                        <p:tav tm="100000">
                                          <p:val>
                                            <p:strVal val="#ppt_x"/>
                                          </p:val>
                                        </p:tav>
                                      </p:tavLst>
                                    </p:anim>
                                    <p:anim calcmode="lin" valueType="num">
                                      <p:cBhvr>
                                        <p:cTn id="15" dur="1000" fill="hold"/>
                                        <p:tgtEl>
                                          <p:spTgt spid="3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left)">
                                      <p:cBhvr>
                                        <p:cTn id="26" dur="500"/>
                                        <p:tgtEl>
                                          <p:spTgt spid="39"/>
                                        </p:tgtEl>
                                      </p:cBhvr>
                                    </p:animEffect>
                                  </p:childTnLst>
                                </p:cTn>
                              </p:par>
                            </p:childTnLst>
                          </p:cTn>
                        </p:par>
                        <p:par>
                          <p:cTn id="27" fill="hold">
                            <p:stCondLst>
                              <p:cond delay="3000"/>
                            </p:stCondLst>
                            <p:childTnLst>
                              <p:par>
                                <p:cTn id="28" presetID="47" presetClass="entr" presetSubtype="0"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1000"/>
                                        <p:tgtEl>
                                          <p:spTgt spid="40"/>
                                        </p:tgtEl>
                                      </p:cBhvr>
                                    </p:animEffect>
                                    <p:anim calcmode="lin" valueType="num">
                                      <p:cBhvr>
                                        <p:cTn id="31" dur="1000" fill="hold"/>
                                        <p:tgtEl>
                                          <p:spTgt spid="40"/>
                                        </p:tgtEl>
                                        <p:attrNameLst>
                                          <p:attrName>ppt_x</p:attrName>
                                        </p:attrNameLst>
                                      </p:cBhvr>
                                      <p:tavLst>
                                        <p:tav tm="0">
                                          <p:val>
                                            <p:strVal val="#ppt_x"/>
                                          </p:val>
                                        </p:tav>
                                        <p:tav tm="100000">
                                          <p:val>
                                            <p:strVal val="#ppt_x"/>
                                          </p:val>
                                        </p:tav>
                                      </p:tavLst>
                                    </p:anim>
                                    <p:anim calcmode="lin" valueType="num">
                                      <p:cBhvr>
                                        <p:cTn id="32" dur="1000" fill="hold"/>
                                        <p:tgtEl>
                                          <p:spTgt spid="4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22" presetClass="entr" presetSubtype="8" fill="hold" nodeType="after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wipe(left)">
                                      <p:cBhvr>
                                        <p:cTn id="36" dur="500"/>
                                        <p:tgtEl>
                                          <p:spTgt spid="41"/>
                                        </p:tgtEl>
                                      </p:cBhvr>
                                    </p:animEffect>
                                  </p:childTnLst>
                                </p:cTn>
                              </p:par>
                            </p:childTnLst>
                          </p:cTn>
                        </p:par>
                        <p:par>
                          <p:cTn id="37" fill="hold">
                            <p:stCondLst>
                              <p:cond delay="4500"/>
                            </p:stCondLst>
                            <p:childTnLst>
                              <p:par>
                                <p:cTn id="38" presetID="22" presetClass="entr" presetSubtype="8"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wipe(left)">
                                      <p:cBhvr>
                                        <p:cTn id="40" dur="500"/>
                                        <p:tgtEl>
                                          <p:spTgt spid="4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500"/>
                                        <p:tgtEl>
                                          <p:spTgt spid="43"/>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fade">
                                      <p:cBhvr>
                                        <p:cTn id="47" dur="1000"/>
                                        <p:tgtEl>
                                          <p:spTgt spid="44"/>
                                        </p:tgtEl>
                                      </p:cBhvr>
                                    </p:animEffect>
                                    <p:anim calcmode="lin" valueType="num">
                                      <p:cBhvr>
                                        <p:cTn id="48" dur="1000" fill="hold"/>
                                        <p:tgtEl>
                                          <p:spTgt spid="44"/>
                                        </p:tgtEl>
                                        <p:attrNameLst>
                                          <p:attrName>ppt_x</p:attrName>
                                        </p:attrNameLst>
                                      </p:cBhvr>
                                      <p:tavLst>
                                        <p:tav tm="0">
                                          <p:val>
                                            <p:strVal val="#ppt_x"/>
                                          </p:val>
                                        </p:tav>
                                        <p:tav tm="100000">
                                          <p:val>
                                            <p:strVal val="#ppt_x"/>
                                          </p:val>
                                        </p:tav>
                                      </p:tavLst>
                                    </p:anim>
                                    <p:anim calcmode="lin" valueType="num">
                                      <p:cBhvr>
                                        <p:cTn id="49" dur="1000" fill="hold"/>
                                        <p:tgtEl>
                                          <p:spTgt spid="44"/>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8"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wipe(left)">
                                      <p:cBhvr>
                                        <p:cTn id="57" dur="500"/>
                                        <p:tgtEl>
                                          <p:spTgt spid="4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left)">
                                      <p:cBhvr>
                                        <p:cTn id="60" dur="500"/>
                                        <p:tgtEl>
                                          <p:spTgt spid="47"/>
                                        </p:tgtEl>
                                      </p:cBhvr>
                                    </p:animEffect>
                                  </p:childTnLst>
                                </p:cTn>
                              </p:par>
                            </p:childTnLst>
                          </p:cTn>
                        </p:par>
                        <p:par>
                          <p:cTn id="61" fill="hold">
                            <p:stCondLst>
                              <p:cond delay="7000"/>
                            </p:stCondLst>
                            <p:childTnLst>
                              <p:par>
                                <p:cTn id="62" presetID="10"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38" grpId="0"/>
      <p:bldP spid="39" grpId="0"/>
      <p:bldP spid="40" grpId="0" bldLvl="0" animBg="1"/>
      <p:bldP spid="42" grpId="0"/>
      <p:bldP spid="43" grpId="0"/>
      <p:bldP spid="44" grpId="0" bldLvl="0" animBg="1"/>
      <p:bldP spid="46" grpId="0"/>
      <p:bldP spid="47"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5605" name="Rectangle 4"/>
          <p:cNvSpPr txBox="1"/>
          <p:nvPr/>
        </p:nvSpPr>
        <p:spPr>
          <a:xfrm>
            <a:off x="9983788" y="6492875"/>
            <a:ext cx="1150937" cy="392113"/>
          </a:xfrm>
          <a:prstGeom prst="rect">
            <a:avLst/>
          </a:prstGeom>
          <a:noFill/>
          <a:ln w="9525">
            <a:noFill/>
          </a:ln>
        </p:spPr>
        <p:txBody>
          <a:bodyPr wrap="square" lIns="91416" tIns="45708" rIns="91416" bIns="45708" anchor="ctr"/>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13</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27" name="矩形 26"/>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28" name="组合 27"/>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29" name="矩形 2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0" name="等腰三角形 2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31" name="KSO_Shape"/>
          <p:cNvSpPr/>
          <p:nvPr/>
        </p:nvSpPr>
        <p:spPr bwMode="auto">
          <a:xfrm>
            <a:off x="330200" y="261938"/>
            <a:ext cx="300038" cy="22860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fontAlgn="auto">
              <a:defRPr/>
            </a:pPr>
            <a:endParaRPr lang="zh-CN" altLang="en-US" strike="noStrike" noProof="1">
              <a:solidFill>
                <a:srgbClr val="1C666E"/>
              </a:solidFill>
              <a:ea typeface="宋体" panose="02010600030101010101" pitchFamily="2" charset="-122"/>
            </a:endParaRPr>
          </a:p>
        </p:txBody>
      </p:sp>
      <p:sp>
        <p:nvSpPr>
          <p:cNvPr id="25609" name="文本框 9"/>
          <p:cNvSpPr txBox="1"/>
          <p:nvPr/>
        </p:nvSpPr>
        <p:spPr>
          <a:xfrm>
            <a:off x="841375" y="203200"/>
            <a:ext cx="1555750" cy="360363"/>
          </a:xfrm>
          <a:prstGeom prst="rect">
            <a:avLst/>
          </a:prstGeom>
          <a:noFill/>
          <a:ln w="9525">
            <a:noFill/>
          </a:ln>
        </p:spPr>
        <p:txBody>
          <a:bodyPr wrap="square" lIns="68562" tIns="34281" rIns="68562" bIns="34281" anchor="t">
            <a:spAutoFit/>
          </a:bodyPr>
          <a:p>
            <a:pPr marL="0" lvl="1" indent="457200"/>
            <a:r>
              <a:rPr lang="zh-CN" altLang="en-US" dirty="0">
                <a:solidFill>
                  <a:srgbClr val="2F5EB0"/>
                </a:solidFill>
                <a:latin typeface="微软雅黑" panose="020B0503020204020204" charset="-122"/>
                <a:ea typeface="微软雅黑" panose="020B0503020204020204" charset="-122"/>
              </a:rPr>
              <a:t>项目分布</a:t>
            </a:r>
            <a:endParaRPr lang="zh-CN" altLang="en-US" dirty="0">
              <a:solidFill>
                <a:srgbClr val="2F5EB0"/>
              </a:solidFill>
              <a:latin typeface="微软雅黑" panose="020B0503020204020204" charset="-122"/>
              <a:ea typeface="微软雅黑" panose="020B0503020204020204" charset="-122"/>
            </a:endParaRPr>
          </a:p>
        </p:txBody>
      </p:sp>
      <p:grpSp>
        <p:nvGrpSpPr>
          <p:cNvPr id="14" name="组合 184"/>
          <p:cNvGrpSpPr/>
          <p:nvPr/>
        </p:nvGrpSpPr>
        <p:grpSpPr bwMode="auto">
          <a:xfrm>
            <a:off x="1476549" y="1845236"/>
            <a:ext cx="4648578" cy="3625025"/>
            <a:chOff x="0" y="0"/>
            <a:chExt cx="5407191" cy="4756567"/>
          </a:xfrm>
          <a:solidFill>
            <a:schemeClr val="bg1">
              <a:lumMod val="65000"/>
              <a:alpha val="41176"/>
            </a:schemeClr>
          </a:solidFill>
          <a:effectLst/>
        </p:grpSpPr>
        <p:sp>
          <p:nvSpPr>
            <p:cNvPr id="15" name="Freeform 3"/>
            <p:cNvSpPr>
              <a:spLocks noChangeArrowheads="1"/>
            </p:cNvSpPr>
            <p:nvPr/>
          </p:nvSpPr>
          <p:spPr bwMode="auto">
            <a:xfrm>
              <a:off x="3148473" y="4482387"/>
              <a:ext cx="297052" cy="274180"/>
            </a:xfrm>
            <a:custGeom>
              <a:avLst/>
              <a:gdLst>
                <a:gd name="T0" fmla="*/ 116 w 177"/>
                <a:gd name="T1" fmla="*/ 27 h 161"/>
                <a:gd name="T2" fmla="*/ 158 w 177"/>
                <a:gd name="T3" fmla="*/ 27 h 161"/>
                <a:gd name="T4" fmla="*/ 198 w 177"/>
                <a:gd name="T5" fmla="*/ 13 h 161"/>
                <a:gd name="T6" fmla="*/ 237 w 177"/>
                <a:gd name="T7" fmla="*/ 27 h 161"/>
                <a:gd name="T8" fmla="*/ 296 w 177"/>
                <a:gd name="T9" fmla="*/ 0 h 161"/>
                <a:gd name="T10" fmla="*/ 375 w 177"/>
                <a:gd name="T11" fmla="*/ 13 h 161"/>
                <a:gd name="T12" fmla="*/ 414 w 177"/>
                <a:gd name="T13" fmla="*/ 0 h 161"/>
                <a:gd name="T14" fmla="*/ 435 w 177"/>
                <a:gd name="T15" fmla="*/ 53 h 161"/>
                <a:gd name="T16" fmla="*/ 375 w 177"/>
                <a:gd name="T17" fmla="*/ 80 h 161"/>
                <a:gd name="T18" fmla="*/ 355 w 177"/>
                <a:gd name="T19" fmla="*/ 171 h 161"/>
                <a:gd name="T20" fmla="*/ 314 w 177"/>
                <a:gd name="T21" fmla="*/ 199 h 161"/>
                <a:gd name="T22" fmla="*/ 314 w 177"/>
                <a:gd name="T23" fmla="*/ 239 h 161"/>
                <a:gd name="T24" fmla="*/ 259 w 177"/>
                <a:gd name="T25" fmla="*/ 224 h 161"/>
                <a:gd name="T26" fmla="*/ 237 w 177"/>
                <a:gd name="T27" fmla="*/ 239 h 161"/>
                <a:gd name="T28" fmla="*/ 237 w 177"/>
                <a:gd name="T29" fmla="*/ 265 h 161"/>
                <a:gd name="T30" fmla="*/ 198 w 177"/>
                <a:gd name="T31" fmla="*/ 265 h 161"/>
                <a:gd name="T32" fmla="*/ 116 w 177"/>
                <a:gd name="T33" fmla="*/ 239 h 161"/>
                <a:gd name="T34" fmla="*/ 20 w 177"/>
                <a:gd name="T35" fmla="*/ 224 h 161"/>
                <a:gd name="T36" fmla="*/ 0 w 177"/>
                <a:gd name="T37" fmla="*/ 144 h 161"/>
                <a:gd name="T38" fmla="*/ 0 w 177"/>
                <a:gd name="T39" fmla="*/ 105 h 161"/>
                <a:gd name="T40" fmla="*/ 97 w 177"/>
                <a:gd name="T41" fmla="*/ 53 h 161"/>
                <a:gd name="T42" fmla="*/ 116 w 177"/>
                <a:gd name="T43" fmla="*/ 27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
                <a:gd name="T67" fmla="*/ 0 h 161"/>
                <a:gd name="T68" fmla="*/ 177 w 177"/>
                <a:gd name="T69" fmla="*/ 161 h 1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itchFamily="2" charset="-122"/>
              </a:endParaRPr>
            </a:p>
          </p:txBody>
        </p:sp>
        <p:sp>
          <p:nvSpPr>
            <p:cNvPr id="16" name="Freeform 4"/>
            <p:cNvSpPr>
              <a:spLocks noChangeArrowheads="1"/>
            </p:cNvSpPr>
            <p:nvPr/>
          </p:nvSpPr>
          <p:spPr bwMode="auto">
            <a:xfrm>
              <a:off x="4221785" y="0"/>
              <a:ext cx="1185406" cy="1190682"/>
            </a:xfrm>
            <a:custGeom>
              <a:avLst/>
              <a:gdLst>
                <a:gd name="T0" fmla="*/ 41 w 705"/>
                <a:gd name="T1" fmla="*/ 107 h 697"/>
                <a:gd name="T2" fmla="*/ 79 w 705"/>
                <a:gd name="T3" fmla="*/ 173 h 697"/>
                <a:gd name="T4" fmla="*/ 179 w 705"/>
                <a:gd name="T5" fmla="*/ 173 h 697"/>
                <a:gd name="T6" fmla="*/ 259 w 705"/>
                <a:gd name="T7" fmla="*/ 294 h 697"/>
                <a:gd name="T8" fmla="*/ 397 w 705"/>
                <a:gd name="T9" fmla="*/ 266 h 697"/>
                <a:gd name="T10" fmla="*/ 577 w 705"/>
                <a:gd name="T11" fmla="*/ 280 h 697"/>
                <a:gd name="T12" fmla="*/ 538 w 705"/>
                <a:gd name="T13" fmla="*/ 521 h 697"/>
                <a:gd name="T14" fmla="*/ 476 w 705"/>
                <a:gd name="T15" fmla="*/ 653 h 697"/>
                <a:gd name="T16" fmla="*/ 259 w 705"/>
                <a:gd name="T17" fmla="*/ 773 h 697"/>
                <a:gd name="T18" fmla="*/ 377 w 705"/>
                <a:gd name="T19" fmla="*/ 813 h 697"/>
                <a:gd name="T20" fmla="*/ 338 w 705"/>
                <a:gd name="T21" fmla="*/ 867 h 697"/>
                <a:gd name="T22" fmla="*/ 438 w 705"/>
                <a:gd name="T23" fmla="*/ 908 h 697"/>
                <a:gd name="T24" fmla="*/ 476 w 705"/>
                <a:gd name="T25" fmla="*/ 960 h 697"/>
                <a:gd name="T26" fmla="*/ 718 w 705"/>
                <a:gd name="T27" fmla="*/ 974 h 697"/>
                <a:gd name="T28" fmla="*/ 797 w 705"/>
                <a:gd name="T29" fmla="*/ 988 h 697"/>
                <a:gd name="T30" fmla="*/ 956 w 705"/>
                <a:gd name="T31" fmla="*/ 1067 h 697"/>
                <a:gd name="T32" fmla="*/ 1056 w 705"/>
                <a:gd name="T33" fmla="*/ 1106 h 697"/>
                <a:gd name="T34" fmla="*/ 1074 w 705"/>
                <a:gd name="T35" fmla="*/ 1039 h 697"/>
                <a:gd name="T36" fmla="*/ 1194 w 705"/>
                <a:gd name="T37" fmla="*/ 1161 h 697"/>
                <a:gd name="T38" fmla="*/ 1234 w 705"/>
                <a:gd name="T39" fmla="*/ 1133 h 697"/>
                <a:gd name="T40" fmla="*/ 1373 w 705"/>
                <a:gd name="T41" fmla="*/ 1133 h 697"/>
                <a:gd name="T42" fmla="*/ 1471 w 705"/>
                <a:gd name="T43" fmla="*/ 1052 h 697"/>
                <a:gd name="T44" fmla="*/ 1493 w 705"/>
                <a:gd name="T45" fmla="*/ 881 h 697"/>
                <a:gd name="T46" fmla="*/ 1651 w 705"/>
                <a:gd name="T47" fmla="*/ 894 h 697"/>
                <a:gd name="T48" fmla="*/ 1692 w 705"/>
                <a:gd name="T49" fmla="*/ 573 h 697"/>
                <a:gd name="T50" fmla="*/ 1730 w 705"/>
                <a:gd name="T51" fmla="*/ 493 h 697"/>
                <a:gd name="T52" fmla="*/ 1752 w 705"/>
                <a:gd name="T53" fmla="*/ 429 h 697"/>
                <a:gd name="T54" fmla="*/ 1513 w 705"/>
                <a:gd name="T55" fmla="*/ 533 h 697"/>
                <a:gd name="T56" fmla="*/ 1392 w 705"/>
                <a:gd name="T57" fmla="*/ 601 h 697"/>
                <a:gd name="T58" fmla="*/ 1216 w 705"/>
                <a:gd name="T59" fmla="*/ 506 h 697"/>
                <a:gd name="T60" fmla="*/ 1096 w 705"/>
                <a:gd name="T61" fmla="*/ 466 h 697"/>
                <a:gd name="T62" fmla="*/ 935 w 705"/>
                <a:gd name="T63" fmla="*/ 429 h 697"/>
                <a:gd name="T64" fmla="*/ 895 w 705"/>
                <a:gd name="T65" fmla="*/ 401 h 697"/>
                <a:gd name="T66" fmla="*/ 836 w 705"/>
                <a:gd name="T67" fmla="*/ 414 h 697"/>
                <a:gd name="T68" fmla="*/ 656 w 705"/>
                <a:gd name="T69" fmla="*/ 214 h 697"/>
                <a:gd name="T70" fmla="*/ 619 w 705"/>
                <a:gd name="T71" fmla="*/ 146 h 697"/>
                <a:gd name="T72" fmla="*/ 360 w 705"/>
                <a:gd name="T73" fmla="*/ 41 h 697"/>
                <a:gd name="T74" fmla="*/ 41 w 705"/>
                <a:gd name="T75" fmla="*/ 27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5"/>
                <a:gd name="T115" fmla="*/ 0 h 697"/>
                <a:gd name="T116" fmla="*/ 705 w 705"/>
                <a:gd name="T117" fmla="*/ 697 h 6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itchFamily="2" charset="-122"/>
              </a:endParaRPr>
            </a:p>
          </p:txBody>
        </p:sp>
        <p:sp>
          <p:nvSpPr>
            <p:cNvPr id="17" name="Freeform 5"/>
            <p:cNvSpPr>
              <a:spLocks noChangeArrowheads="1"/>
            </p:cNvSpPr>
            <p:nvPr/>
          </p:nvSpPr>
          <p:spPr bwMode="auto">
            <a:xfrm>
              <a:off x="4335281" y="921123"/>
              <a:ext cx="889755" cy="685451"/>
            </a:xfrm>
            <a:custGeom>
              <a:avLst/>
              <a:gdLst>
                <a:gd name="T0" fmla="*/ 1316 w 529"/>
                <a:gd name="T1" fmla="*/ 244 h 401"/>
                <a:gd name="T2" fmla="*/ 1194 w 529"/>
                <a:gd name="T3" fmla="*/ 244 h 401"/>
                <a:gd name="T4" fmla="*/ 1137 w 529"/>
                <a:gd name="T5" fmla="*/ 202 h 401"/>
                <a:gd name="T6" fmla="*/ 1056 w 529"/>
                <a:gd name="T7" fmla="*/ 257 h 401"/>
                <a:gd name="T8" fmla="*/ 1036 w 529"/>
                <a:gd name="T9" fmla="*/ 229 h 401"/>
                <a:gd name="T10" fmla="*/ 1017 w 529"/>
                <a:gd name="T11" fmla="*/ 271 h 401"/>
                <a:gd name="T12" fmla="*/ 898 w 529"/>
                <a:gd name="T13" fmla="*/ 215 h 401"/>
                <a:gd name="T14" fmla="*/ 898 w 529"/>
                <a:gd name="T15" fmla="*/ 149 h 401"/>
                <a:gd name="T16" fmla="*/ 857 w 529"/>
                <a:gd name="T17" fmla="*/ 162 h 401"/>
                <a:gd name="T18" fmla="*/ 879 w 529"/>
                <a:gd name="T19" fmla="*/ 215 h 401"/>
                <a:gd name="T20" fmla="*/ 819 w 529"/>
                <a:gd name="T21" fmla="*/ 215 h 401"/>
                <a:gd name="T22" fmla="*/ 778 w 529"/>
                <a:gd name="T23" fmla="*/ 175 h 401"/>
                <a:gd name="T24" fmla="*/ 736 w 529"/>
                <a:gd name="T25" fmla="*/ 175 h 401"/>
                <a:gd name="T26" fmla="*/ 619 w 529"/>
                <a:gd name="T27" fmla="*/ 94 h 401"/>
                <a:gd name="T28" fmla="*/ 538 w 529"/>
                <a:gd name="T29" fmla="*/ 122 h 401"/>
                <a:gd name="T30" fmla="*/ 538 w 529"/>
                <a:gd name="T31" fmla="*/ 94 h 401"/>
                <a:gd name="T32" fmla="*/ 397 w 529"/>
                <a:gd name="T33" fmla="*/ 109 h 401"/>
                <a:gd name="T34" fmla="*/ 300 w 529"/>
                <a:gd name="T35" fmla="*/ 67 h 401"/>
                <a:gd name="T36" fmla="*/ 300 w 529"/>
                <a:gd name="T37" fmla="*/ 0 h 401"/>
                <a:gd name="T38" fmla="*/ 259 w 529"/>
                <a:gd name="T39" fmla="*/ 13 h 401"/>
                <a:gd name="T40" fmla="*/ 158 w 529"/>
                <a:gd name="T41" fmla="*/ 13 h 401"/>
                <a:gd name="T42" fmla="*/ 179 w 529"/>
                <a:gd name="T43" fmla="*/ 94 h 401"/>
                <a:gd name="T44" fmla="*/ 121 w 529"/>
                <a:gd name="T45" fmla="*/ 94 h 401"/>
                <a:gd name="T46" fmla="*/ 20 w 529"/>
                <a:gd name="T47" fmla="*/ 54 h 401"/>
                <a:gd name="T48" fmla="*/ 0 w 529"/>
                <a:gd name="T49" fmla="*/ 94 h 401"/>
                <a:gd name="T50" fmla="*/ 79 w 529"/>
                <a:gd name="T51" fmla="*/ 149 h 401"/>
                <a:gd name="T52" fmla="*/ 60 w 529"/>
                <a:gd name="T53" fmla="*/ 202 h 401"/>
                <a:gd name="T54" fmla="*/ 121 w 529"/>
                <a:gd name="T55" fmla="*/ 271 h 401"/>
                <a:gd name="T56" fmla="*/ 218 w 529"/>
                <a:gd name="T57" fmla="*/ 229 h 401"/>
                <a:gd name="T58" fmla="*/ 278 w 529"/>
                <a:gd name="T59" fmla="*/ 310 h 401"/>
                <a:gd name="T60" fmla="*/ 278 w 529"/>
                <a:gd name="T61" fmla="*/ 377 h 401"/>
                <a:gd name="T62" fmla="*/ 377 w 529"/>
                <a:gd name="T63" fmla="*/ 377 h 401"/>
                <a:gd name="T64" fmla="*/ 418 w 529"/>
                <a:gd name="T65" fmla="*/ 445 h 401"/>
                <a:gd name="T66" fmla="*/ 438 w 529"/>
                <a:gd name="T67" fmla="*/ 390 h 401"/>
                <a:gd name="T68" fmla="*/ 519 w 529"/>
                <a:gd name="T69" fmla="*/ 472 h 401"/>
                <a:gd name="T70" fmla="*/ 577 w 529"/>
                <a:gd name="T71" fmla="*/ 538 h 401"/>
                <a:gd name="T72" fmla="*/ 577 w 529"/>
                <a:gd name="T73" fmla="*/ 580 h 401"/>
                <a:gd name="T74" fmla="*/ 659 w 529"/>
                <a:gd name="T75" fmla="*/ 674 h 401"/>
                <a:gd name="T76" fmla="*/ 718 w 529"/>
                <a:gd name="T77" fmla="*/ 633 h 401"/>
                <a:gd name="T78" fmla="*/ 757 w 529"/>
                <a:gd name="T79" fmla="*/ 552 h 401"/>
                <a:gd name="T80" fmla="*/ 797 w 529"/>
                <a:gd name="T81" fmla="*/ 538 h 401"/>
                <a:gd name="T82" fmla="*/ 837 w 529"/>
                <a:gd name="T83" fmla="*/ 552 h 401"/>
                <a:gd name="T84" fmla="*/ 819 w 529"/>
                <a:gd name="T85" fmla="*/ 580 h 401"/>
                <a:gd name="T86" fmla="*/ 935 w 529"/>
                <a:gd name="T87" fmla="*/ 580 h 401"/>
                <a:gd name="T88" fmla="*/ 977 w 529"/>
                <a:gd name="T89" fmla="*/ 552 h 401"/>
                <a:gd name="T90" fmla="*/ 977 w 529"/>
                <a:gd name="T91" fmla="*/ 525 h 401"/>
                <a:gd name="T92" fmla="*/ 957 w 529"/>
                <a:gd name="T93" fmla="*/ 497 h 401"/>
                <a:gd name="T94" fmla="*/ 1078 w 529"/>
                <a:gd name="T95" fmla="*/ 458 h 401"/>
                <a:gd name="T96" fmla="*/ 1096 w 529"/>
                <a:gd name="T97" fmla="*/ 445 h 401"/>
                <a:gd name="T98" fmla="*/ 1096 w 529"/>
                <a:gd name="T99" fmla="*/ 416 h 401"/>
                <a:gd name="T100" fmla="*/ 1137 w 529"/>
                <a:gd name="T101" fmla="*/ 403 h 401"/>
                <a:gd name="T102" fmla="*/ 1137 w 529"/>
                <a:gd name="T103" fmla="*/ 323 h 401"/>
                <a:gd name="T104" fmla="*/ 1178 w 529"/>
                <a:gd name="T105" fmla="*/ 323 h 401"/>
                <a:gd name="T106" fmla="*/ 1194 w 529"/>
                <a:gd name="T107" fmla="*/ 363 h 401"/>
                <a:gd name="T108" fmla="*/ 1256 w 529"/>
                <a:gd name="T109" fmla="*/ 390 h 401"/>
                <a:gd name="T110" fmla="*/ 1277 w 529"/>
                <a:gd name="T111" fmla="*/ 377 h 401"/>
                <a:gd name="T112" fmla="*/ 1256 w 529"/>
                <a:gd name="T113" fmla="*/ 350 h 401"/>
                <a:gd name="T114" fmla="*/ 1256 w 529"/>
                <a:gd name="T115" fmla="*/ 323 h 401"/>
                <a:gd name="T116" fmla="*/ 1316 w 529"/>
                <a:gd name="T117" fmla="*/ 310 h 401"/>
                <a:gd name="T118" fmla="*/ 1316 w 529"/>
                <a:gd name="T119" fmla="*/ 244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9"/>
                <a:gd name="T181" fmla="*/ 0 h 401"/>
                <a:gd name="T182" fmla="*/ 529 w 529"/>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itchFamily="2" charset="-122"/>
              </a:endParaRPr>
            </a:p>
          </p:txBody>
        </p:sp>
        <p:sp>
          <p:nvSpPr>
            <p:cNvPr id="18" name="Freeform 6"/>
            <p:cNvSpPr>
              <a:spLocks noChangeArrowheads="1"/>
            </p:cNvSpPr>
            <p:nvPr/>
          </p:nvSpPr>
          <p:spPr bwMode="auto">
            <a:xfrm>
              <a:off x="4147521" y="1301587"/>
              <a:ext cx="634739" cy="673128"/>
            </a:xfrm>
            <a:custGeom>
              <a:avLst/>
              <a:gdLst>
                <a:gd name="T0" fmla="*/ 941 w 377"/>
                <a:gd name="T1" fmla="*/ 299 h 393"/>
                <a:gd name="T2" fmla="*/ 842 w 377"/>
                <a:gd name="T3" fmla="*/ 203 h 393"/>
                <a:gd name="T4" fmla="*/ 860 w 377"/>
                <a:gd name="T5" fmla="*/ 163 h 393"/>
                <a:gd name="T6" fmla="*/ 782 w 377"/>
                <a:gd name="T7" fmla="*/ 67 h 393"/>
                <a:gd name="T8" fmla="*/ 722 w 377"/>
                <a:gd name="T9" fmla="*/ 13 h 393"/>
                <a:gd name="T10" fmla="*/ 701 w 377"/>
                <a:gd name="T11" fmla="*/ 67 h 393"/>
                <a:gd name="T12" fmla="*/ 661 w 377"/>
                <a:gd name="T13" fmla="*/ 0 h 393"/>
                <a:gd name="T14" fmla="*/ 582 w 377"/>
                <a:gd name="T15" fmla="*/ 0 h 393"/>
                <a:gd name="T16" fmla="*/ 601 w 377"/>
                <a:gd name="T17" fmla="*/ 41 h 393"/>
                <a:gd name="T18" fmla="*/ 500 w 377"/>
                <a:gd name="T19" fmla="*/ 96 h 393"/>
                <a:gd name="T20" fmla="*/ 440 w 377"/>
                <a:gd name="T21" fmla="*/ 96 h 393"/>
                <a:gd name="T22" fmla="*/ 121 w 377"/>
                <a:gd name="T23" fmla="*/ 245 h 393"/>
                <a:gd name="T24" fmla="*/ 60 w 377"/>
                <a:gd name="T25" fmla="*/ 191 h 393"/>
                <a:gd name="T26" fmla="*/ 20 w 377"/>
                <a:gd name="T27" fmla="*/ 191 h 393"/>
                <a:gd name="T28" fmla="*/ 41 w 377"/>
                <a:gd name="T29" fmla="*/ 231 h 393"/>
                <a:gd name="T30" fmla="*/ 41 w 377"/>
                <a:gd name="T31" fmla="*/ 272 h 393"/>
                <a:gd name="T32" fmla="*/ 60 w 377"/>
                <a:gd name="T33" fmla="*/ 314 h 393"/>
                <a:gd name="T34" fmla="*/ 20 w 377"/>
                <a:gd name="T35" fmla="*/ 314 h 393"/>
                <a:gd name="T36" fmla="*/ 20 w 377"/>
                <a:gd name="T37" fmla="*/ 367 h 393"/>
                <a:gd name="T38" fmla="*/ 0 w 377"/>
                <a:gd name="T39" fmla="*/ 395 h 393"/>
                <a:gd name="T40" fmla="*/ 79 w 377"/>
                <a:gd name="T41" fmla="*/ 408 h 393"/>
                <a:gd name="T42" fmla="*/ 162 w 377"/>
                <a:gd name="T43" fmla="*/ 504 h 393"/>
                <a:gd name="T44" fmla="*/ 260 w 377"/>
                <a:gd name="T45" fmla="*/ 408 h 393"/>
                <a:gd name="T46" fmla="*/ 300 w 377"/>
                <a:gd name="T47" fmla="*/ 354 h 393"/>
                <a:gd name="T48" fmla="*/ 401 w 377"/>
                <a:gd name="T49" fmla="*/ 340 h 393"/>
                <a:gd name="T50" fmla="*/ 463 w 377"/>
                <a:gd name="T51" fmla="*/ 367 h 393"/>
                <a:gd name="T52" fmla="*/ 463 w 377"/>
                <a:gd name="T53" fmla="*/ 380 h 393"/>
                <a:gd name="T54" fmla="*/ 482 w 377"/>
                <a:gd name="T55" fmla="*/ 380 h 393"/>
                <a:gd name="T56" fmla="*/ 422 w 377"/>
                <a:gd name="T57" fmla="*/ 476 h 393"/>
                <a:gd name="T58" fmla="*/ 381 w 377"/>
                <a:gd name="T59" fmla="*/ 476 h 393"/>
                <a:gd name="T60" fmla="*/ 401 w 377"/>
                <a:gd name="T61" fmla="*/ 530 h 393"/>
                <a:gd name="T62" fmla="*/ 381 w 377"/>
                <a:gd name="T63" fmla="*/ 544 h 393"/>
                <a:gd name="T64" fmla="*/ 422 w 377"/>
                <a:gd name="T65" fmla="*/ 544 h 393"/>
                <a:gd name="T66" fmla="*/ 341 w 377"/>
                <a:gd name="T67" fmla="*/ 639 h 393"/>
                <a:gd name="T68" fmla="*/ 360 w 377"/>
                <a:gd name="T69" fmla="*/ 666 h 393"/>
                <a:gd name="T70" fmla="*/ 401 w 377"/>
                <a:gd name="T71" fmla="*/ 639 h 393"/>
                <a:gd name="T72" fmla="*/ 422 w 377"/>
                <a:gd name="T73" fmla="*/ 598 h 393"/>
                <a:gd name="T74" fmla="*/ 463 w 377"/>
                <a:gd name="T75" fmla="*/ 598 h 393"/>
                <a:gd name="T76" fmla="*/ 500 w 377"/>
                <a:gd name="T77" fmla="*/ 573 h 393"/>
                <a:gd name="T78" fmla="*/ 500 w 377"/>
                <a:gd name="T79" fmla="*/ 530 h 393"/>
                <a:gd name="T80" fmla="*/ 643 w 377"/>
                <a:gd name="T81" fmla="*/ 476 h 393"/>
                <a:gd name="T82" fmla="*/ 761 w 377"/>
                <a:gd name="T83" fmla="*/ 450 h 393"/>
                <a:gd name="T84" fmla="*/ 782 w 377"/>
                <a:gd name="T85" fmla="*/ 380 h 393"/>
                <a:gd name="T86" fmla="*/ 860 w 377"/>
                <a:gd name="T87" fmla="*/ 340 h 393"/>
                <a:gd name="T88" fmla="*/ 922 w 377"/>
                <a:gd name="T89" fmla="*/ 327 h 393"/>
                <a:gd name="T90" fmla="*/ 941 w 377"/>
                <a:gd name="T91" fmla="*/ 299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7"/>
                <a:gd name="T139" fmla="*/ 0 h 393"/>
                <a:gd name="T140" fmla="*/ 377 w 377"/>
                <a:gd name="T141" fmla="*/ 393 h 3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solidFill>
              <a:schemeClr val="tx1">
                <a:lumMod val="50000"/>
                <a:lumOff val="50000"/>
              </a:schemeClr>
            </a:solid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itchFamily="2" charset="-122"/>
              </a:endParaRPr>
            </a:p>
          </p:txBody>
        </p:sp>
        <p:sp>
          <p:nvSpPr>
            <p:cNvPr id="19" name="Freeform 7"/>
            <p:cNvSpPr>
              <a:spLocks noChangeArrowheads="1"/>
            </p:cNvSpPr>
            <p:nvPr/>
          </p:nvSpPr>
          <p:spPr bwMode="auto">
            <a:xfrm>
              <a:off x="3664111" y="1454080"/>
              <a:ext cx="592703" cy="916502"/>
            </a:xfrm>
            <a:custGeom>
              <a:avLst/>
              <a:gdLst>
                <a:gd name="T0" fmla="*/ 790 w 353"/>
                <a:gd name="T1" fmla="*/ 266 h 537"/>
                <a:gd name="T2" fmla="*/ 731 w 353"/>
                <a:gd name="T3" fmla="*/ 160 h 537"/>
                <a:gd name="T4" fmla="*/ 614 w 353"/>
                <a:gd name="T5" fmla="*/ 148 h 537"/>
                <a:gd name="T6" fmla="*/ 552 w 353"/>
                <a:gd name="T7" fmla="*/ 0 h 537"/>
                <a:gd name="T8" fmla="*/ 435 w 353"/>
                <a:gd name="T9" fmla="*/ 109 h 537"/>
                <a:gd name="T10" fmla="*/ 336 w 353"/>
                <a:gd name="T11" fmla="*/ 135 h 537"/>
                <a:gd name="T12" fmla="*/ 198 w 353"/>
                <a:gd name="T13" fmla="*/ 173 h 537"/>
                <a:gd name="T14" fmla="*/ 79 w 353"/>
                <a:gd name="T15" fmla="*/ 122 h 537"/>
                <a:gd name="T16" fmla="*/ 20 w 353"/>
                <a:gd name="T17" fmla="*/ 201 h 537"/>
                <a:gd name="T18" fmla="*/ 138 w 353"/>
                <a:gd name="T19" fmla="*/ 335 h 537"/>
                <a:gd name="T20" fmla="*/ 60 w 353"/>
                <a:gd name="T21" fmla="*/ 388 h 537"/>
                <a:gd name="T22" fmla="*/ 158 w 353"/>
                <a:gd name="T23" fmla="*/ 454 h 537"/>
                <a:gd name="T24" fmla="*/ 79 w 353"/>
                <a:gd name="T25" fmla="*/ 480 h 537"/>
                <a:gd name="T26" fmla="*/ 41 w 353"/>
                <a:gd name="T27" fmla="*/ 546 h 537"/>
                <a:gd name="T28" fmla="*/ 79 w 353"/>
                <a:gd name="T29" fmla="*/ 668 h 537"/>
                <a:gd name="T30" fmla="*/ 60 w 353"/>
                <a:gd name="T31" fmla="*/ 854 h 537"/>
                <a:gd name="T32" fmla="*/ 217 w 353"/>
                <a:gd name="T33" fmla="*/ 882 h 537"/>
                <a:gd name="T34" fmla="*/ 277 w 353"/>
                <a:gd name="T35" fmla="*/ 854 h 537"/>
                <a:gd name="T36" fmla="*/ 375 w 353"/>
                <a:gd name="T37" fmla="*/ 708 h 537"/>
                <a:gd name="T38" fmla="*/ 573 w 353"/>
                <a:gd name="T39" fmla="*/ 628 h 537"/>
                <a:gd name="T40" fmla="*/ 593 w 353"/>
                <a:gd name="T41" fmla="*/ 575 h 537"/>
                <a:gd name="T42" fmla="*/ 476 w 353"/>
                <a:gd name="T43" fmla="*/ 534 h 537"/>
                <a:gd name="T44" fmla="*/ 454 w 353"/>
                <a:gd name="T45" fmla="*/ 480 h 537"/>
                <a:gd name="T46" fmla="*/ 397 w 353"/>
                <a:gd name="T47" fmla="*/ 442 h 537"/>
                <a:gd name="T48" fmla="*/ 259 w 353"/>
                <a:gd name="T49" fmla="*/ 429 h 537"/>
                <a:gd name="T50" fmla="*/ 336 w 353"/>
                <a:gd name="T51" fmla="*/ 280 h 537"/>
                <a:gd name="T52" fmla="*/ 397 w 353"/>
                <a:gd name="T53" fmla="*/ 227 h 537"/>
                <a:gd name="T54" fmla="*/ 476 w 353"/>
                <a:gd name="T55" fmla="*/ 253 h 537"/>
                <a:gd name="T56" fmla="*/ 513 w 353"/>
                <a:gd name="T57" fmla="*/ 307 h 537"/>
                <a:gd name="T58" fmla="*/ 552 w 353"/>
                <a:gd name="T59" fmla="*/ 335 h 537"/>
                <a:gd name="T60" fmla="*/ 633 w 353"/>
                <a:gd name="T61" fmla="*/ 429 h 537"/>
                <a:gd name="T62" fmla="*/ 673 w 353"/>
                <a:gd name="T63" fmla="*/ 480 h 537"/>
                <a:gd name="T64" fmla="*/ 810 w 353"/>
                <a:gd name="T65" fmla="*/ 361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3"/>
                <a:gd name="T100" fmla="*/ 0 h 537"/>
                <a:gd name="T101" fmla="*/ 353 w 353"/>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itchFamily="2" charset="-122"/>
              </a:endParaRPr>
            </a:p>
          </p:txBody>
        </p:sp>
        <p:sp>
          <p:nvSpPr>
            <p:cNvPr id="20" name="Freeform 8"/>
            <p:cNvSpPr>
              <a:spLocks noChangeArrowheads="1"/>
            </p:cNvSpPr>
            <p:nvPr/>
          </p:nvSpPr>
          <p:spPr bwMode="auto">
            <a:xfrm>
              <a:off x="3836457" y="1686671"/>
              <a:ext cx="190562" cy="218728"/>
            </a:xfrm>
            <a:custGeom>
              <a:avLst/>
              <a:gdLst>
                <a:gd name="T0" fmla="*/ 283 w 113"/>
                <a:gd name="T1" fmla="*/ 103 h 129"/>
                <a:gd name="T2" fmla="*/ 243 w 113"/>
                <a:gd name="T3" fmla="*/ 64 h 129"/>
                <a:gd name="T4" fmla="*/ 283 w 113"/>
                <a:gd name="T5" fmla="*/ 26 h 129"/>
                <a:gd name="T6" fmla="*/ 202 w 113"/>
                <a:gd name="T7" fmla="*/ 26 h 129"/>
                <a:gd name="T8" fmla="*/ 183 w 113"/>
                <a:gd name="T9" fmla="*/ 0 h 129"/>
                <a:gd name="T10" fmla="*/ 141 w 113"/>
                <a:gd name="T11" fmla="*/ 0 h 129"/>
                <a:gd name="T12" fmla="*/ 122 w 113"/>
                <a:gd name="T13" fmla="*/ 52 h 129"/>
                <a:gd name="T14" fmla="*/ 83 w 113"/>
                <a:gd name="T15" fmla="*/ 52 h 129"/>
                <a:gd name="T16" fmla="*/ 0 w 113"/>
                <a:gd name="T17" fmla="*/ 143 h 129"/>
                <a:gd name="T18" fmla="*/ 0 w 113"/>
                <a:gd name="T19" fmla="*/ 194 h 129"/>
                <a:gd name="T20" fmla="*/ 83 w 113"/>
                <a:gd name="T21" fmla="*/ 194 h 129"/>
                <a:gd name="T22" fmla="*/ 122 w 113"/>
                <a:gd name="T23" fmla="*/ 207 h 129"/>
                <a:gd name="T24" fmla="*/ 202 w 113"/>
                <a:gd name="T25" fmla="*/ 181 h 129"/>
                <a:gd name="T26" fmla="*/ 202 w 113"/>
                <a:gd name="T27" fmla="*/ 156 h 129"/>
                <a:gd name="T28" fmla="*/ 183 w 113"/>
                <a:gd name="T29" fmla="*/ 130 h 129"/>
                <a:gd name="T30" fmla="*/ 243 w 113"/>
                <a:gd name="T31" fmla="*/ 130 h 129"/>
                <a:gd name="T32" fmla="*/ 283 w 113"/>
                <a:gd name="T33" fmla="*/ 103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9"/>
                <a:gd name="T53" fmla="*/ 113 w 11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itchFamily="2" charset="-122"/>
              </a:endParaRPr>
            </a:p>
          </p:txBody>
        </p:sp>
        <p:sp>
          <p:nvSpPr>
            <p:cNvPr id="21" name="Freeform 9"/>
            <p:cNvSpPr>
              <a:spLocks noChangeArrowheads="1"/>
            </p:cNvSpPr>
            <p:nvPr/>
          </p:nvSpPr>
          <p:spPr bwMode="auto">
            <a:xfrm>
              <a:off x="3958361" y="1794495"/>
              <a:ext cx="149927" cy="206405"/>
            </a:xfrm>
            <a:custGeom>
              <a:avLst/>
              <a:gdLst>
                <a:gd name="T0" fmla="*/ 221 w 89"/>
                <a:gd name="T1" fmla="*/ 135 h 121"/>
                <a:gd name="T2" fmla="*/ 200 w 89"/>
                <a:gd name="T3" fmla="*/ 93 h 121"/>
                <a:gd name="T4" fmla="*/ 141 w 89"/>
                <a:gd name="T5" fmla="*/ 66 h 121"/>
                <a:gd name="T6" fmla="*/ 121 w 89"/>
                <a:gd name="T7" fmla="*/ 13 h 121"/>
                <a:gd name="T8" fmla="*/ 79 w 89"/>
                <a:gd name="T9" fmla="*/ 0 h 121"/>
                <a:gd name="T10" fmla="*/ 60 w 89"/>
                <a:gd name="T11" fmla="*/ 13 h 121"/>
                <a:gd name="T12" fmla="*/ 79 w 89"/>
                <a:gd name="T13" fmla="*/ 80 h 121"/>
                <a:gd name="T14" fmla="*/ 20 w 89"/>
                <a:gd name="T15" fmla="*/ 80 h 121"/>
                <a:gd name="T16" fmla="*/ 0 w 89"/>
                <a:gd name="T17" fmla="*/ 186 h 121"/>
                <a:gd name="T18" fmla="*/ 41 w 89"/>
                <a:gd name="T19" fmla="*/ 200 h 121"/>
                <a:gd name="T20" fmla="*/ 141 w 89"/>
                <a:gd name="T21" fmla="*/ 186 h 121"/>
                <a:gd name="T22" fmla="*/ 141 w 89"/>
                <a:gd name="T23" fmla="*/ 135 h 121"/>
                <a:gd name="T24" fmla="*/ 221 w 89"/>
                <a:gd name="T25" fmla="*/ 135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21"/>
                <a:gd name="T41" fmla="*/ 89 w 8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itchFamily="2" charset="-122"/>
              </a:endParaRPr>
            </a:p>
          </p:txBody>
        </p:sp>
        <p:sp>
          <p:nvSpPr>
            <p:cNvPr id="22" name="Freeform 10"/>
            <p:cNvSpPr>
              <a:spLocks noChangeArrowheads="1"/>
            </p:cNvSpPr>
            <p:nvPr/>
          </p:nvSpPr>
          <p:spPr bwMode="auto">
            <a:xfrm>
              <a:off x="3958361" y="1808358"/>
              <a:ext cx="57449" cy="69315"/>
            </a:xfrm>
            <a:custGeom>
              <a:avLst/>
              <a:gdLst>
                <a:gd name="T0" fmla="*/ 96 w 33"/>
                <a:gd name="T1" fmla="*/ 64 h 41"/>
                <a:gd name="T2" fmla="*/ 24 w 33"/>
                <a:gd name="T3" fmla="*/ 64 h 41"/>
                <a:gd name="T4" fmla="*/ 24 w 33"/>
                <a:gd name="T5" fmla="*/ 38 h 41"/>
                <a:gd name="T6" fmla="*/ 0 w 33"/>
                <a:gd name="T7" fmla="*/ 0 h 41"/>
                <a:gd name="T8" fmla="*/ 71 w 33"/>
                <a:gd name="T9" fmla="*/ 13 h 41"/>
                <a:gd name="T10" fmla="*/ 96 w 33"/>
                <a:gd name="T11" fmla="*/ 64 h 41"/>
                <a:gd name="T12" fmla="*/ 0 60000 65536"/>
                <a:gd name="T13" fmla="*/ 0 60000 65536"/>
                <a:gd name="T14" fmla="*/ 0 60000 65536"/>
                <a:gd name="T15" fmla="*/ 0 60000 65536"/>
                <a:gd name="T16" fmla="*/ 0 60000 65536"/>
                <a:gd name="T17" fmla="*/ 0 60000 65536"/>
                <a:gd name="T18" fmla="*/ 0 w 33"/>
                <a:gd name="T19" fmla="*/ 0 h 41"/>
                <a:gd name="T20" fmla="*/ 33 w 3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3" h="41">
                  <a:moveTo>
                    <a:pt x="32" y="40"/>
                  </a:moveTo>
                  <a:lnTo>
                    <a:pt x="8" y="40"/>
                  </a:lnTo>
                  <a:lnTo>
                    <a:pt x="8" y="24"/>
                  </a:lnTo>
                  <a:lnTo>
                    <a:pt x="0" y="0"/>
                  </a:lnTo>
                  <a:lnTo>
                    <a:pt x="24" y="8"/>
                  </a:lnTo>
                  <a:lnTo>
                    <a:pt x="32" y="40"/>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itchFamily="2" charset="-122"/>
              </a:endParaRPr>
            </a:p>
          </p:txBody>
        </p:sp>
        <p:sp>
          <p:nvSpPr>
            <p:cNvPr id="23" name="Freeform 11"/>
            <p:cNvSpPr>
              <a:spLocks noChangeArrowheads="1"/>
            </p:cNvSpPr>
            <p:nvPr/>
          </p:nvSpPr>
          <p:spPr bwMode="auto">
            <a:xfrm>
              <a:off x="3823847" y="2054812"/>
              <a:ext cx="730020" cy="494449"/>
            </a:xfrm>
            <a:custGeom>
              <a:avLst/>
              <a:gdLst>
                <a:gd name="T0" fmla="*/ 384 w 433"/>
                <a:gd name="T1" fmla="*/ 13 h 289"/>
                <a:gd name="T2" fmla="*/ 343 w 433"/>
                <a:gd name="T3" fmla="*/ 41 h 289"/>
                <a:gd name="T4" fmla="*/ 243 w 433"/>
                <a:gd name="T5" fmla="*/ 54 h 289"/>
                <a:gd name="T6" fmla="*/ 141 w 433"/>
                <a:gd name="T7" fmla="*/ 122 h 289"/>
                <a:gd name="T8" fmla="*/ 41 w 433"/>
                <a:gd name="T9" fmla="*/ 215 h 289"/>
                <a:gd name="T10" fmla="*/ 41 w 433"/>
                <a:gd name="T11" fmla="*/ 271 h 289"/>
                <a:gd name="T12" fmla="*/ 83 w 433"/>
                <a:gd name="T13" fmla="*/ 311 h 289"/>
                <a:gd name="T14" fmla="*/ 122 w 433"/>
                <a:gd name="T15" fmla="*/ 298 h 289"/>
                <a:gd name="T16" fmla="*/ 162 w 433"/>
                <a:gd name="T17" fmla="*/ 298 h 289"/>
                <a:gd name="T18" fmla="*/ 20 w 433"/>
                <a:gd name="T19" fmla="*/ 380 h 289"/>
                <a:gd name="T20" fmla="*/ 0 w 433"/>
                <a:gd name="T21" fmla="*/ 419 h 289"/>
                <a:gd name="T22" fmla="*/ 41 w 433"/>
                <a:gd name="T23" fmla="*/ 432 h 289"/>
                <a:gd name="T24" fmla="*/ 122 w 433"/>
                <a:gd name="T25" fmla="*/ 486 h 289"/>
                <a:gd name="T26" fmla="*/ 202 w 433"/>
                <a:gd name="T27" fmla="*/ 486 h 289"/>
                <a:gd name="T28" fmla="*/ 243 w 433"/>
                <a:gd name="T29" fmla="*/ 459 h 289"/>
                <a:gd name="T30" fmla="*/ 243 w 433"/>
                <a:gd name="T31" fmla="*/ 432 h 289"/>
                <a:gd name="T32" fmla="*/ 283 w 433"/>
                <a:gd name="T33" fmla="*/ 445 h 289"/>
                <a:gd name="T34" fmla="*/ 301 w 433"/>
                <a:gd name="T35" fmla="*/ 459 h 289"/>
                <a:gd name="T36" fmla="*/ 384 w 433"/>
                <a:gd name="T37" fmla="*/ 486 h 289"/>
                <a:gd name="T38" fmla="*/ 422 w 433"/>
                <a:gd name="T39" fmla="*/ 459 h 289"/>
                <a:gd name="T40" fmla="*/ 484 w 433"/>
                <a:gd name="T41" fmla="*/ 459 h 289"/>
                <a:gd name="T42" fmla="*/ 484 w 433"/>
                <a:gd name="T43" fmla="*/ 486 h 289"/>
                <a:gd name="T44" fmla="*/ 525 w 433"/>
                <a:gd name="T45" fmla="*/ 472 h 289"/>
                <a:gd name="T46" fmla="*/ 606 w 433"/>
                <a:gd name="T47" fmla="*/ 393 h 289"/>
                <a:gd name="T48" fmla="*/ 646 w 433"/>
                <a:gd name="T49" fmla="*/ 393 h 289"/>
                <a:gd name="T50" fmla="*/ 746 w 433"/>
                <a:gd name="T51" fmla="*/ 285 h 289"/>
                <a:gd name="T52" fmla="*/ 746 w 433"/>
                <a:gd name="T53" fmla="*/ 244 h 289"/>
                <a:gd name="T54" fmla="*/ 766 w 433"/>
                <a:gd name="T55" fmla="*/ 231 h 289"/>
                <a:gd name="T56" fmla="*/ 786 w 433"/>
                <a:gd name="T57" fmla="*/ 258 h 289"/>
                <a:gd name="T58" fmla="*/ 868 w 433"/>
                <a:gd name="T59" fmla="*/ 163 h 289"/>
                <a:gd name="T60" fmla="*/ 948 w 433"/>
                <a:gd name="T61" fmla="*/ 136 h 289"/>
                <a:gd name="T62" fmla="*/ 948 w 433"/>
                <a:gd name="T63" fmla="*/ 149 h 289"/>
                <a:gd name="T64" fmla="*/ 1010 w 433"/>
                <a:gd name="T65" fmla="*/ 109 h 289"/>
                <a:gd name="T66" fmla="*/ 1052 w 433"/>
                <a:gd name="T67" fmla="*/ 122 h 289"/>
                <a:gd name="T68" fmla="*/ 1090 w 433"/>
                <a:gd name="T69" fmla="*/ 41 h 289"/>
                <a:gd name="T70" fmla="*/ 1070 w 433"/>
                <a:gd name="T71" fmla="*/ 27 h 289"/>
                <a:gd name="T72" fmla="*/ 1010 w 433"/>
                <a:gd name="T73" fmla="*/ 27 h 289"/>
                <a:gd name="T74" fmla="*/ 969 w 433"/>
                <a:gd name="T75" fmla="*/ 41 h 289"/>
                <a:gd name="T76" fmla="*/ 868 w 433"/>
                <a:gd name="T77" fmla="*/ 41 h 289"/>
                <a:gd name="T78" fmla="*/ 828 w 433"/>
                <a:gd name="T79" fmla="*/ 0 h 289"/>
                <a:gd name="T80" fmla="*/ 685 w 433"/>
                <a:gd name="T81" fmla="*/ 67 h 289"/>
                <a:gd name="T82" fmla="*/ 668 w 433"/>
                <a:gd name="T83" fmla="*/ 109 h 289"/>
                <a:gd name="T84" fmla="*/ 626 w 433"/>
                <a:gd name="T85" fmla="*/ 109 h 289"/>
                <a:gd name="T86" fmla="*/ 505 w 433"/>
                <a:gd name="T87" fmla="*/ 109 h 289"/>
                <a:gd name="T88" fmla="*/ 505 w 433"/>
                <a:gd name="T89" fmla="*/ 81 h 289"/>
                <a:gd name="T90" fmla="*/ 546 w 433"/>
                <a:gd name="T91" fmla="*/ 54 h 289"/>
                <a:gd name="T92" fmla="*/ 505 w 433"/>
                <a:gd name="T93" fmla="*/ 0 h 289"/>
                <a:gd name="T94" fmla="*/ 444 w 433"/>
                <a:gd name="T95" fmla="*/ 0 h 289"/>
                <a:gd name="T96" fmla="*/ 422 w 433"/>
                <a:gd name="T97" fmla="*/ 0 h 289"/>
                <a:gd name="T98" fmla="*/ 404 w 433"/>
                <a:gd name="T99" fmla="*/ 27 h 289"/>
                <a:gd name="T100" fmla="*/ 384 w 433"/>
                <a:gd name="T101" fmla="*/ 13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3"/>
                <a:gd name="T154" fmla="*/ 0 h 289"/>
                <a:gd name="T155" fmla="*/ 433 w 433"/>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itchFamily="2" charset="-122"/>
              </a:endParaRPr>
            </a:p>
          </p:txBody>
        </p:sp>
        <p:sp>
          <p:nvSpPr>
            <p:cNvPr id="24" name="Freeform 12"/>
            <p:cNvSpPr>
              <a:spLocks noChangeArrowheads="1"/>
            </p:cNvSpPr>
            <p:nvPr/>
          </p:nvSpPr>
          <p:spPr bwMode="auto">
            <a:xfrm>
              <a:off x="3973774" y="2450679"/>
              <a:ext cx="605314" cy="546820"/>
            </a:xfrm>
            <a:custGeom>
              <a:avLst/>
              <a:gdLst>
                <a:gd name="T0" fmla="*/ 413 w 361"/>
                <a:gd name="T1" fmla="*/ 0 h 321"/>
                <a:gd name="T2" fmla="*/ 373 w 361"/>
                <a:gd name="T3" fmla="*/ 0 h 321"/>
                <a:gd name="T4" fmla="*/ 296 w 361"/>
                <a:gd name="T5" fmla="*/ 80 h 321"/>
                <a:gd name="T6" fmla="*/ 236 w 361"/>
                <a:gd name="T7" fmla="*/ 93 h 321"/>
                <a:gd name="T8" fmla="*/ 236 w 361"/>
                <a:gd name="T9" fmla="*/ 66 h 321"/>
                <a:gd name="T10" fmla="*/ 197 w 361"/>
                <a:gd name="T11" fmla="*/ 66 h 321"/>
                <a:gd name="T12" fmla="*/ 158 w 361"/>
                <a:gd name="T13" fmla="*/ 93 h 321"/>
                <a:gd name="T14" fmla="*/ 78 w 361"/>
                <a:gd name="T15" fmla="*/ 66 h 321"/>
                <a:gd name="T16" fmla="*/ 60 w 361"/>
                <a:gd name="T17" fmla="*/ 53 h 321"/>
                <a:gd name="T18" fmla="*/ 20 w 361"/>
                <a:gd name="T19" fmla="*/ 40 h 321"/>
                <a:gd name="T20" fmla="*/ 20 w 361"/>
                <a:gd name="T21" fmla="*/ 66 h 321"/>
                <a:gd name="T22" fmla="*/ 0 w 361"/>
                <a:gd name="T23" fmla="*/ 80 h 321"/>
                <a:gd name="T24" fmla="*/ 78 w 361"/>
                <a:gd name="T25" fmla="*/ 93 h 321"/>
                <a:gd name="T26" fmla="*/ 97 w 361"/>
                <a:gd name="T27" fmla="*/ 130 h 321"/>
                <a:gd name="T28" fmla="*/ 138 w 361"/>
                <a:gd name="T29" fmla="*/ 130 h 321"/>
                <a:gd name="T30" fmla="*/ 197 w 361"/>
                <a:gd name="T31" fmla="*/ 186 h 321"/>
                <a:gd name="T32" fmla="*/ 254 w 361"/>
                <a:gd name="T33" fmla="*/ 171 h 321"/>
                <a:gd name="T34" fmla="*/ 254 w 361"/>
                <a:gd name="T35" fmla="*/ 239 h 321"/>
                <a:gd name="T36" fmla="*/ 334 w 361"/>
                <a:gd name="T37" fmla="*/ 304 h 321"/>
                <a:gd name="T38" fmla="*/ 373 w 361"/>
                <a:gd name="T39" fmla="*/ 304 h 321"/>
                <a:gd name="T40" fmla="*/ 393 w 361"/>
                <a:gd name="T41" fmla="*/ 279 h 321"/>
                <a:gd name="T42" fmla="*/ 451 w 361"/>
                <a:gd name="T43" fmla="*/ 316 h 321"/>
                <a:gd name="T44" fmla="*/ 413 w 361"/>
                <a:gd name="T45" fmla="*/ 344 h 321"/>
                <a:gd name="T46" fmla="*/ 393 w 361"/>
                <a:gd name="T47" fmla="*/ 331 h 321"/>
                <a:gd name="T48" fmla="*/ 354 w 361"/>
                <a:gd name="T49" fmla="*/ 316 h 321"/>
                <a:gd name="T50" fmla="*/ 354 w 361"/>
                <a:gd name="T51" fmla="*/ 370 h 321"/>
                <a:gd name="T52" fmla="*/ 334 w 361"/>
                <a:gd name="T53" fmla="*/ 396 h 321"/>
                <a:gd name="T54" fmla="*/ 393 w 361"/>
                <a:gd name="T55" fmla="*/ 450 h 321"/>
                <a:gd name="T56" fmla="*/ 393 w 361"/>
                <a:gd name="T57" fmla="*/ 489 h 321"/>
                <a:gd name="T58" fmla="*/ 489 w 361"/>
                <a:gd name="T59" fmla="*/ 489 h 321"/>
                <a:gd name="T60" fmla="*/ 530 w 361"/>
                <a:gd name="T61" fmla="*/ 516 h 321"/>
                <a:gd name="T62" fmla="*/ 588 w 361"/>
                <a:gd name="T63" fmla="*/ 503 h 321"/>
                <a:gd name="T64" fmla="*/ 668 w 361"/>
                <a:gd name="T65" fmla="*/ 529 h 321"/>
                <a:gd name="T66" fmla="*/ 726 w 361"/>
                <a:gd name="T67" fmla="*/ 489 h 321"/>
                <a:gd name="T68" fmla="*/ 785 w 361"/>
                <a:gd name="T69" fmla="*/ 424 h 321"/>
                <a:gd name="T70" fmla="*/ 707 w 361"/>
                <a:gd name="T71" fmla="*/ 396 h 321"/>
                <a:gd name="T72" fmla="*/ 785 w 361"/>
                <a:gd name="T73" fmla="*/ 384 h 321"/>
                <a:gd name="T74" fmla="*/ 805 w 361"/>
                <a:gd name="T75" fmla="*/ 396 h 321"/>
                <a:gd name="T76" fmla="*/ 883 w 361"/>
                <a:gd name="T77" fmla="*/ 384 h 321"/>
                <a:gd name="T78" fmla="*/ 883 w 361"/>
                <a:gd name="T79" fmla="*/ 370 h 321"/>
                <a:gd name="T80" fmla="*/ 785 w 361"/>
                <a:gd name="T81" fmla="*/ 331 h 321"/>
                <a:gd name="T82" fmla="*/ 785 w 361"/>
                <a:gd name="T83" fmla="*/ 304 h 321"/>
                <a:gd name="T84" fmla="*/ 748 w 361"/>
                <a:gd name="T85" fmla="*/ 292 h 321"/>
                <a:gd name="T86" fmla="*/ 707 w 361"/>
                <a:gd name="T87" fmla="*/ 279 h 321"/>
                <a:gd name="T88" fmla="*/ 668 w 361"/>
                <a:gd name="T89" fmla="*/ 212 h 321"/>
                <a:gd name="T90" fmla="*/ 570 w 361"/>
                <a:gd name="T91" fmla="*/ 106 h 321"/>
                <a:gd name="T92" fmla="*/ 570 w 361"/>
                <a:gd name="T93" fmla="*/ 66 h 321"/>
                <a:gd name="T94" fmla="*/ 471 w 361"/>
                <a:gd name="T95" fmla="*/ 53 h 321"/>
                <a:gd name="T96" fmla="*/ 432 w 361"/>
                <a:gd name="T97" fmla="*/ 40 h 321"/>
                <a:gd name="T98" fmla="*/ 413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1"/>
                <a:gd name="T151" fmla="*/ 0 h 321"/>
                <a:gd name="T152" fmla="*/ 361 w 361"/>
                <a:gd name="T153" fmla="*/ 321 h 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itchFamily="2" charset="-122"/>
              </a:endParaRPr>
            </a:p>
          </p:txBody>
        </p:sp>
        <p:sp>
          <p:nvSpPr>
            <p:cNvPr id="25" name="Freeform 13"/>
            <p:cNvSpPr>
              <a:spLocks noChangeArrowheads="1"/>
            </p:cNvSpPr>
            <p:nvPr/>
          </p:nvSpPr>
          <p:spPr bwMode="auto">
            <a:xfrm>
              <a:off x="4471196" y="2888136"/>
              <a:ext cx="107892" cy="93961"/>
            </a:xfrm>
            <a:custGeom>
              <a:avLst/>
              <a:gdLst>
                <a:gd name="T0" fmla="*/ 54 w 65"/>
                <a:gd name="T1" fmla="*/ 0 h 57"/>
                <a:gd name="T2" fmla="*/ 0 w 65"/>
                <a:gd name="T3" fmla="*/ 56 h 57"/>
                <a:gd name="T4" fmla="*/ 54 w 65"/>
                <a:gd name="T5" fmla="*/ 78 h 57"/>
                <a:gd name="T6" fmla="*/ 150 w 65"/>
                <a:gd name="T7" fmla="*/ 56 h 57"/>
                <a:gd name="T8" fmla="*/ 150 w 65"/>
                <a:gd name="T9" fmla="*/ 34 h 57"/>
                <a:gd name="T10" fmla="*/ 54 w 65"/>
                <a:gd name="T11" fmla="*/ 0 h 57"/>
                <a:gd name="T12" fmla="*/ 0 60000 65536"/>
                <a:gd name="T13" fmla="*/ 0 60000 65536"/>
                <a:gd name="T14" fmla="*/ 0 60000 65536"/>
                <a:gd name="T15" fmla="*/ 0 60000 65536"/>
                <a:gd name="T16" fmla="*/ 0 60000 65536"/>
                <a:gd name="T17" fmla="*/ 0 60000 65536"/>
                <a:gd name="T18" fmla="*/ 0 w 65"/>
                <a:gd name="T19" fmla="*/ 0 h 57"/>
                <a:gd name="T20" fmla="*/ 65 w 6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65" h="57">
                  <a:moveTo>
                    <a:pt x="24" y="0"/>
                  </a:moveTo>
                  <a:lnTo>
                    <a:pt x="0" y="40"/>
                  </a:lnTo>
                  <a:lnTo>
                    <a:pt x="24" y="56"/>
                  </a:lnTo>
                  <a:lnTo>
                    <a:pt x="64" y="40"/>
                  </a:lnTo>
                  <a:lnTo>
                    <a:pt x="64" y="24"/>
                  </a:lnTo>
                  <a:lnTo>
                    <a:pt x="24" y="0"/>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itchFamily="2" charset="-122"/>
              </a:endParaRPr>
            </a:p>
          </p:txBody>
        </p:sp>
        <p:sp>
          <p:nvSpPr>
            <p:cNvPr id="26" name="Freeform 14"/>
            <p:cNvSpPr>
              <a:spLocks noChangeArrowheads="1"/>
            </p:cNvSpPr>
            <p:nvPr/>
          </p:nvSpPr>
          <p:spPr bwMode="auto">
            <a:xfrm>
              <a:off x="4202168" y="2954370"/>
              <a:ext cx="403543" cy="506772"/>
            </a:xfrm>
            <a:custGeom>
              <a:avLst/>
              <a:gdLst>
                <a:gd name="T0" fmla="*/ 448 w 241"/>
                <a:gd name="T1" fmla="*/ 27 h 297"/>
                <a:gd name="T2" fmla="*/ 388 w 241"/>
                <a:gd name="T3" fmla="*/ 0 h 297"/>
                <a:gd name="T4" fmla="*/ 332 w 241"/>
                <a:gd name="T5" fmla="*/ 41 h 297"/>
                <a:gd name="T6" fmla="*/ 253 w 241"/>
                <a:gd name="T7" fmla="*/ 13 h 297"/>
                <a:gd name="T8" fmla="*/ 196 w 241"/>
                <a:gd name="T9" fmla="*/ 27 h 297"/>
                <a:gd name="T10" fmla="*/ 176 w 241"/>
                <a:gd name="T11" fmla="*/ 53 h 297"/>
                <a:gd name="T12" fmla="*/ 155 w 241"/>
                <a:gd name="T13" fmla="*/ 80 h 297"/>
                <a:gd name="T14" fmla="*/ 176 w 241"/>
                <a:gd name="T15" fmla="*/ 122 h 297"/>
                <a:gd name="T16" fmla="*/ 137 w 241"/>
                <a:gd name="T17" fmla="*/ 122 h 297"/>
                <a:gd name="T18" fmla="*/ 116 w 241"/>
                <a:gd name="T19" fmla="*/ 107 h 297"/>
                <a:gd name="T20" fmla="*/ 97 w 241"/>
                <a:gd name="T21" fmla="*/ 107 h 297"/>
                <a:gd name="T22" fmla="*/ 97 w 241"/>
                <a:gd name="T23" fmla="*/ 135 h 297"/>
                <a:gd name="T24" fmla="*/ 97 w 241"/>
                <a:gd name="T25" fmla="*/ 160 h 297"/>
                <a:gd name="T26" fmla="*/ 97 w 241"/>
                <a:gd name="T27" fmla="*/ 160 h 297"/>
                <a:gd name="T28" fmla="*/ 97 w 241"/>
                <a:gd name="T29" fmla="*/ 186 h 297"/>
                <a:gd name="T30" fmla="*/ 20 w 241"/>
                <a:gd name="T31" fmla="*/ 227 h 297"/>
                <a:gd name="T32" fmla="*/ 0 w 241"/>
                <a:gd name="T33" fmla="*/ 240 h 297"/>
                <a:gd name="T34" fmla="*/ 0 w 241"/>
                <a:gd name="T35" fmla="*/ 294 h 297"/>
                <a:gd name="T36" fmla="*/ 60 w 241"/>
                <a:gd name="T37" fmla="*/ 320 h 297"/>
                <a:gd name="T38" fmla="*/ 60 w 241"/>
                <a:gd name="T39" fmla="*/ 388 h 297"/>
                <a:gd name="T40" fmla="*/ 116 w 241"/>
                <a:gd name="T41" fmla="*/ 388 h 297"/>
                <a:gd name="T42" fmla="*/ 116 w 241"/>
                <a:gd name="T43" fmla="*/ 414 h 297"/>
                <a:gd name="T44" fmla="*/ 137 w 241"/>
                <a:gd name="T45" fmla="*/ 440 h 297"/>
                <a:gd name="T46" fmla="*/ 155 w 241"/>
                <a:gd name="T47" fmla="*/ 480 h 297"/>
                <a:gd name="T48" fmla="*/ 213 w 241"/>
                <a:gd name="T49" fmla="*/ 480 h 297"/>
                <a:gd name="T50" fmla="*/ 253 w 241"/>
                <a:gd name="T51" fmla="*/ 440 h 297"/>
                <a:gd name="T52" fmla="*/ 272 w 241"/>
                <a:gd name="T53" fmla="*/ 440 h 297"/>
                <a:gd name="T54" fmla="*/ 272 w 241"/>
                <a:gd name="T55" fmla="*/ 466 h 297"/>
                <a:gd name="T56" fmla="*/ 292 w 241"/>
                <a:gd name="T57" fmla="*/ 480 h 297"/>
                <a:gd name="T58" fmla="*/ 332 w 241"/>
                <a:gd name="T59" fmla="*/ 480 h 297"/>
                <a:gd name="T60" fmla="*/ 332 w 241"/>
                <a:gd name="T61" fmla="*/ 466 h 297"/>
                <a:gd name="T62" fmla="*/ 370 w 241"/>
                <a:gd name="T63" fmla="*/ 466 h 297"/>
                <a:gd name="T64" fmla="*/ 370 w 241"/>
                <a:gd name="T65" fmla="*/ 480 h 297"/>
                <a:gd name="T66" fmla="*/ 388 w 241"/>
                <a:gd name="T67" fmla="*/ 493 h 297"/>
                <a:gd name="T68" fmla="*/ 429 w 241"/>
                <a:gd name="T69" fmla="*/ 480 h 297"/>
                <a:gd name="T70" fmla="*/ 448 w 241"/>
                <a:gd name="T71" fmla="*/ 429 h 297"/>
                <a:gd name="T72" fmla="*/ 448 w 241"/>
                <a:gd name="T73" fmla="*/ 374 h 297"/>
                <a:gd name="T74" fmla="*/ 489 w 241"/>
                <a:gd name="T75" fmla="*/ 374 h 297"/>
                <a:gd name="T76" fmla="*/ 489 w 241"/>
                <a:gd name="T77" fmla="*/ 361 h 297"/>
                <a:gd name="T78" fmla="*/ 489 w 241"/>
                <a:gd name="T79" fmla="*/ 335 h 297"/>
                <a:gd name="T80" fmla="*/ 526 w 241"/>
                <a:gd name="T81" fmla="*/ 361 h 297"/>
                <a:gd name="T82" fmla="*/ 565 w 241"/>
                <a:gd name="T83" fmla="*/ 320 h 297"/>
                <a:gd name="T84" fmla="*/ 526 w 241"/>
                <a:gd name="T85" fmla="*/ 294 h 297"/>
                <a:gd name="T86" fmla="*/ 526 w 241"/>
                <a:gd name="T87" fmla="*/ 280 h 297"/>
                <a:gd name="T88" fmla="*/ 565 w 241"/>
                <a:gd name="T89" fmla="*/ 266 h 297"/>
                <a:gd name="T90" fmla="*/ 545 w 241"/>
                <a:gd name="T91" fmla="*/ 227 h 297"/>
                <a:gd name="T92" fmla="*/ 526 w 241"/>
                <a:gd name="T93" fmla="*/ 214 h 297"/>
                <a:gd name="T94" fmla="*/ 586 w 241"/>
                <a:gd name="T95" fmla="*/ 227 h 297"/>
                <a:gd name="T96" fmla="*/ 586 w 241"/>
                <a:gd name="T97" fmla="*/ 173 h 297"/>
                <a:gd name="T98" fmla="*/ 526 w 241"/>
                <a:gd name="T99" fmla="*/ 201 h 297"/>
                <a:gd name="T100" fmla="*/ 586 w 241"/>
                <a:gd name="T101" fmla="*/ 135 h 297"/>
                <a:gd name="T102" fmla="*/ 489 w 241"/>
                <a:gd name="T103" fmla="*/ 93 h 297"/>
                <a:gd name="T104" fmla="*/ 429 w 241"/>
                <a:gd name="T105" fmla="*/ 93 h 297"/>
                <a:gd name="T106" fmla="*/ 388 w 241"/>
                <a:gd name="T107" fmla="*/ 122 h 297"/>
                <a:gd name="T108" fmla="*/ 370 w 241"/>
                <a:gd name="T109" fmla="*/ 80 h 297"/>
                <a:gd name="T110" fmla="*/ 388 w 241"/>
                <a:gd name="T111" fmla="*/ 66 h 297"/>
                <a:gd name="T112" fmla="*/ 448 w 241"/>
                <a:gd name="T113" fmla="*/ 27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297"/>
                <a:gd name="T173" fmla="*/ 241 w 241"/>
                <a:gd name="T174" fmla="*/ 297 h 2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itchFamily="2" charset="-122"/>
              </a:endParaRPr>
            </a:p>
          </p:txBody>
        </p:sp>
        <p:sp>
          <p:nvSpPr>
            <p:cNvPr id="33" name="Freeform 15"/>
            <p:cNvSpPr>
              <a:spLocks noChangeArrowheads="1"/>
            </p:cNvSpPr>
            <p:nvPr/>
          </p:nvSpPr>
          <p:spPr bwMode="auto">
            <a:xfrm>
              <a:off x="3998995" y="3351778"/>
              <a:ext cx="459590" cy="629999"/>
            </a:xfrm>
            <a:custGeom>
              <a:avLst/>
              <a:gdLst>
                <a:gd name="T0" fmla="*/ 681 w 273"/>
                <a:gd name="T1" fmla="*/ 93 h 369"/>
                <a:gd name="T2" fmla="*/ 681 w 273"/>
                <a:gd name="T3" fmla="*/ 80 h 369"/>
                <a:gd name="T4" fmla="*/ 643 w 273"/>
                <a:gd name="T5" fmla="*/ 80 h 369"/>
                <a:gd name="T6" fmla="*/ 643 w 273"/>
                <a:gd name="T7" fmla="*/ 93 h 369"/>
                <a:gd name="T8" fmla="*/ 601 w 273"/>
                <a:gd name="T9" fmla="*/ 93 h 369"/>
                <a:gd name="T10" fmla="*/ 580 w 273"/>
                <a:gd name="T11" fmla="*/ 93 h 369"/>
                <a:gd name="T12" fmla="*/ 580 w 273"/>
                <a:gd name="T13" fmla="*/ 53 h 369"/>
                <a:gd name="T14" fmla="*/ 560 w 273"/>
                <a:gd name="T15" fmla="*/ 53 h 369"/>
                <a:gd name="T16" fmla="*/ 520 w 273"/>
                <a:gd name="T17" fmla="*/ 93 h 369"/>
                <a:gd name="T18" fmla="*/ 461 w 273"/>
                <a:gd name="T19" fmla="*/ 93 h 369"/>
                <a:gd name="T20" fmla="*/ 440 w 273"/>
                <a:gd name="T21" fmla="*/ 53 h 369"/>
                <a:gd name="T22" fmla="*/ 422 w 273"/>
                <a:gd name="T23" fmla="*/ 27 h 369"/>
                <a:gd name="T24" fmla="*/ 401 w 273"/>
                <a:gd name="T25" fmla="*/ 0 h 369"/>
                <a:gd name="T26" fmla="*/ 360 w 273"/>
                <a:gd name="T27" fmla="*/ 0 h 369"/>
                <a:gd name="T28" fmla="*/ 360 w 273"/>
                <a:gd name="T29" fmla="*/ 13 h 369"/>
                <a:gd name="T30" fmla="*/ 281 w 273"/>
                <a:gd name="T31" fmla="*/ 27 h 369"/>
                <a:gd name="T32" fmla="*/ 281 w 273"/>
                <a:gd name="T33" fmla="*/ 53 h 369"/>
                <a:gd name="T34" fmla="*/ 199 w 273"/>
                <a:gd name="T35" fmla="*/ 53 h 369"/>
                <a:gd name="T36" fmla="*/ 162 w 273"/>
                <a:gd name="T37" fmla="*/ 80 h 369"/>
                <a:gd name="T38" fmla="*/ 162 w 273"/>
                <a:gd name="T39" fmla="*/ 122 h 369"/>
                <a:gd name="T40" fmla="*/ 181 w 273"/>
                <a:gd name="T41" fmla="*/ 149 h 369"/>
                <a:gd name="T42" fmla="*/ 121 w 273"/>
                <a:gd name="T43" fmla="*/ 186 h 369"/>
                <a:gd name="T44" fmla="*/ 101 w 273"/>
                <a:gd name="T45" fmla="*/ 186 h 369"/>
                <a:gd name="T46" fmla="*/ 79 w 273"/>
                <a:gd name="T47" fmla="*/ 241 h 369"/>
                <a:gd name="T48" fmla="*/ 79 w 273"/>
                <a:gd name="T49" fmla="*/ 267 h 369"/>
                <a:gd name="T50" fmla="*/ 79 w 273"/>
                <a:gd name="T51" fmla="*/ 294 h 369"/>
                <a:gd name="T52" fmla="*/ 41 w 273"/>
                <a:gd name="T53" fmla="*/ 336 h 369"/>
                <a:gd name="T54" fmla="*/ 20 w 273"/>
                <a:gd name="T55" fmla="*/ 361 h 369"/>
                <a:gd name="T56" fmla="*/ 0 w 273"/>
                <a:gd name="T57" fmla="*/ 429 h 369"/>
                <a:gd name="T58" fmla="*/ 20 w 273"/>
                <a:gd name="T59" fmla="*/ 454 h 369"/>
                <a:gd name="T60" fmla="*/ 138 w 273"/>
                <a:gd name="T61" fmla="*/ 454 h 369"/>
                <a:gd name="T62" fmla="*/ 199 w 273"/>
                <a:gd name="T63" fmla="*/ 549 h 369"/>
                <a:gd name="T64" fmla="*/ 221 w 273"/>
                <a:gd name="T65" fmla="*/ 615 h 369"/>
                <a:gd name="T66" fmla="*/ 281 w 273"/>
                <a:gd name="T67" fmla="*/ 549 h 369"/>
                <a:gd name="T68" fmla="*/ 300 w 273"/>
                <a:gd name="T69" fmla="*/ 562 h 369"/>
                <a:gd name="T70" fmla="*/ 381 w 273"/>
                <a:gd name="T71" fmla="*/ 510 h 369"/>
                <a:gd name="T72" fmla="*/ 381 w 273"/>
                <a:gd name="T73" fmla="*/ 468 h 369"/>
                <a:gd name="T74" fmla="*/ 461 w 273"/>
                <a:gd name="T75" fmla="*/ 454 h 369"/>
                <a:gd name="T76" fmla="*/ 500 w 273"/>
                <a:gd name="T77" fmla="*/ 388 h 369"/>
                <a:gd name="T78" fmla="*/ 542 w 273"/>
                <a:gd name="T79" fmla="*/ 375 h 369"/>
                <a:gd name="T80" fmla="*/ 542 w 273"/>
                <a:gd name="T81" fmla="*/ 336 h 369"/>
                <a:gd name="T82" fmla="*/ 601 w 273"/>
                <a:gd name="T83" fmla="*/ 336 h 369"/>
                <a:gd name="T84" fmla="*/ 621 w 273"/>
                <a:gd name="T85" fmla="*/ 267 h 369"/>
                <a:gd name="T86" fmla="*/ 601 w 273"/>
                <a:gd name="T87" fmla="*/ 214 h 369"/>
                <a:gd name="T88" fmla="*/ 621 w 273"/>
                <a:gd name="T89" fmla="*/ 201 h 369"/>
                <a:gd name="T90" fmla="*/ 580 w 273"/>
                <a:gd name="T91" fmla="*/ 173 h 369"/>
                <a:gd name="T92" fmla="*/ 621 w 273"/>
                <a:gd name="T93" fmla="*/ 160 h 369"/>
                <a:gd name="T94" fmla="*/ 643 w 273"/>
                <a:gd name="T95" fmla="*/ 173 h 369"/>
                <a:gd name="T96" fmla="*/ 681 w 273"/>
                <a:gd name="T97" fmla="*/ 135 h 369"/>
                <a:gd name="T98" fmla="*/ 681 w 273"/>
                <a:gd name="T99" fmla="*/ 93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3"/>
                <a:gd name="T151" fmla="*/ 0 h 369"/>
                <a:gd name="T152" fmla="*/ 273 w 273"/>
                <a:gd name="T153" fmla="*/ 369 h 3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itchFamily="2" charset="-122"/>
              </a:endParaRPr>
            </a:p>
          </p:txBody>
        </p:sp>
        <p:sp>
          <p:nvSpPr>
            <p:cNvPr id="34" name="Freeform 16"/>
            <p:cNvSpPr>
              <a:spLocks noChangeArrowheads="1"/>
            </p:cNvSpPr>
            <p:nvPr/>
          </p:nvSpPr>
          <p:spPr bwMode="auto">
            <a:xfrm>
              <a:off x="3298401" y="3747645"/>
              <a:ext cx="850522" cy="656184"/>
            </a:xfrm>
            <a:custGeom>
              <a:avLst/>
              <a:gdLst>
                <a:gd name="T0" fmla="*/ 1244 w 505"/>
                <a:gd name="T1" fmla="*/ 158 h 385"/>
                <a:gd name="T2" fmla="*/ 1065 w 505"/>
                <a:gd name="T3" fmla="*/ 66 h 385"/>
                <a:gd name="T4" fmla="*/ 1023 w 505"/>
                <a:gd name="T5" fmla="*/ 93 h 385"/>
                <a:gd name="T6" fmla="*/ 944 w 505"/>
                <a:gd name="T7" fmla="*/ 66 h 385"/>
                <a:gd name="T8" fmla="*/ 782 w 505"/>
                <a:gd name="T9" fmla="*/ 93 h 385"/>
                <a:gd name="T10" fmla="*/ 782 w 505"/>
                <a:gd name="T11" fmla="*/ 0 h 385"/>
                <a:gd name="T12" fmla="*/ 703 w 505"/>
                <a:gd name="T13" fmla="*/ 0 h 385"/>
                <a:gd name="T14" fmla="*/ 543 w 505"/>
                <a:gd name="T15" fmla="*/ 13 h 385"/>
                <a:gd name="T16" fmla="*/ 522 w 505"/>
                <a:gd name="T17" fmla="*/ 66 h 385"/>
                <a:gd name="T18" fmla="*/ 422 w 505"/>
                <a:gd name="T19" fmla="*/ 41 h 385"/>
                <a:gd name="T20" fmla="*/ 361 w 505"/>
                <a:gd name="T21" fmla="*/ 80 h 385"/>
                <a:gd name="T22" fmla="*/ 381 w 505"/>
                <a:gd name="T23" fmla="*/ 145 h 385"/>
                <a:gd name="T24" fmla="*/ 361 w 505"/>
                <a:gd name="T25" fmla="*/ 186 h 385"/>
                <a:gd name="T26" fmla="*/ 281 w 505"/>
                <a:gd name="T27" fmla="*/ 279 h 385"/>
                <a:gd name="T28" fmla="*/ 181 w 505"/>
                <a:gd name="T29" fmla="*/ 371 h 385"/>
                <a:gd name="T30" fmla="*/ 79 w 505"/>
                <a:gd name="T31" fmla="*/ 450 h 385"/>
                <a:gd name="T32" fmla="*/ 0 w 505"/>
                <a:gd name="T33" fmla="*/ 492 h 385"/>
                <a:gd name="T34" fmla="*/ 20 w 505"/>
                <a:gd name="T35" fmla="*/ 518 h 385"/>
                <a:gd name="T36" fmla="*/ 41 w 505"/>
                <a:gd name="T37" fmla="*/ 596 h 385"/>
                <a:gd name="T38" fmla="*/ 141 w 505"/>
                <a:gd name="T39" fmla="*/ 636 h 385"/>
                <a:gd name="T40" fmla="*/ 101 w 505"/>
                <a:gd name="T41" fmla="*/ 572 h 385"/>
                <a:gd name="T42" fmla="*/ 200 w 505"/>
                <a:gd name="T43" fmla="*/ 505 h 385"/>
                <a:gd name="T44" fmla="*/ 381 w 505"/>
                <a:gd name="T45" fmla="*/ 465 h 385"/>
                <a:gd name="T46" fmla="*/ 482 w 505"/>
                <a:gd name="T47" fmla="*/ 492 h 385"/>
                <a:gd name="T48" fmla="*/ 601 w 505"/>
                <a:gd name="T49" fmla="*/ 411 h 385"/>
                <a:gd name="T50" fmla="*/ 662 w 505"/>
                <a:gd name="T51" fmla="*/ 398 h 385"/>
                <a:gd name="T52" fmla="*/ 662 w 505"/>
                <a:gd name="T53" fmla="*/ 357 h 385"/>
                <a:gd name="T54" fmla="*/ 703 w 505"/>
                <a:gd name="T55" fmla="*/ 344 h 385"/>
                <a:gd name="T56" fmla="*/ 844 w 505"/>
                <a:gd name="T57" fmla="*/ 384 h 385"/>
                <a:gd name="T58" fmla="*/ 844 w 505"/>
                <a:gd name="T59" fmla="*/ 332 h 385"/>
                <a:gd name="T60" fmla="*/ 944 w 505"/>
                <a:gd name="T61" fmla="*/ 319 h 385"/>
                <a:gd name="T62" fmla="*/ 982 w 505"/>
                <a:gd name="T63" fmla="*/ 332 h 385"/>
                <a:gd name="T64" fmla="*/ 1004 w 505"/>
                <a:gd name="T65" fmla="*/ 306 h 385"/>
                <a:gd name="T66" fmla="*/ 1124 w 505"/>
                <a:gd name="T67" fmla="*/ 292 h 385"/>
                <a:gd name="T68" fmla="*/ 1204 w 505"/>
                <a:gd name="T69" fmla="*/ 226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5"/>
                <a:gd name="T106" fmla="*/ 0 h 385"/>
                <a:gd name="T107" fmla="*/ 505 w 50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itchFamily="2" charset="-122"/>
              </a:endParaRPr>
            </a:p>
          </p:txBody>
        </p:sp>
        <p:sp>
          <p:nvSpPr>
            <p:cNvPr id="35" name="Freeform 17"/>
            <p:cNvSpPr>
              <a:spLocks noChangeArrowheads="1"/>
            </p:cNvSpPr>
            <p:nvPr/>
          </p:nvSpPr>
          <p:spPr bwMode="auto">
            <a:xfrm>
              <a:off x="2732320" y="3624418"/>
              <a:ext cx="837911" cy="656184"/>
            </a:xfrm>
            <a:custGeom>
              <a:avLst/>
              <a:gdLst>
                <a:gd name="T0" fmla="*/ 868 w 497"/>
                <a:gd name="T1" fmla="*/ 572 h 385"/>
                <a:gd name="T2" fmla="*/ 1052 w 497"/>
                <a:gd name="T3" fmla="*/ 492 h 385"/>
                <a:gd name="T4" fmla="*/ 1131 w 497"/>
                <a:gd name="T5" fmla="*/ 398 h 385"/>
                <a:gd name="T6" fmla="*/ 1210 w 497"/>
                <a:gd name="T7" fmla="*/ 306 h 385"/>
                <a:gd name="T8" fmla="*/ 1251 w 497"/>
                <a:gd name="T9" fmla="*/ 266 h 385"/>
                <a:gd name="T10" fmla="*/ 1210 w 497"/>
                <a:gd name="T11" fmla="*/ 214 h 385"/>
                <a:gd name="T12" fmla="*/ 1151 w 497"/>
                <a:gd name="T13" fmla="*/ 158 h 385"/>
                <a:gd name="T14" fmla="*/ 1109 w 497"/>
                <a:gd name="T15" fmla="*/ 186 h 385"/>
                <a:gd name="T16" fmla="*/ 1070 w 497"/>
                <a:gd name="T17" fmla="*/ 173 h 385"/>
                <a:gd name="T18" fmla="*/ 1109 w 497"/>
                <a:gd name="T19" fmla="*/ 93 h 385"/>
                <a:gd name="T20" fmla="*/ 1109 w 497"/>
                <a:gd name="T21" fmla="*/ 27 h 385"/>
                <a:gd name="T22" fmla="*/ 1029 w 497"/>
                <a:gd name="T23" fmla="*/ 13 h 385"/>
                <a:gd name="T24" fmla="*/ 948 w 497"/>
                <a:gd name="T25" fmla="*/ 41 h 385"/>
                <a:gd name="T26" fmla="*/ 907 w 497"/>
                <a:gd name="T27" fmla="*/ 41 h 385"/>
                <a:gd name="T28" fmla="*/ 806 w 497"/>
                <a:gd name="T29" fmla="*/ 53 h 385"/>
                <a:gd name="T30" fmla="*/ 728 w 497"/>
                <a:gd name="T31" fmla="*/ 106 h 385"/>
                <a:gd name="T32" fmla="*/ 668 w 497"/>
                <a:gd name="T33" fmla="*/ 120 h 385"/>
                <a:gd name="T34" fmla="*/ 566 w 497"/>
                <a:gd name="T35" fmla="*/ 158 h 385"/>
                <a:gd name="T36" fmla="*/ 463 w 497"/>
                <a:gd name="T37" fmla="*/ 145 h 385"/>
                <a:gd name="T38" fmla="*/ 404 w 497"/>
                <a:gd name="T39" fmla="*/ 120 h 385"/>
                <a:gd name="T40" fmla="*/ 362 w 497"/>
                <a:gd name="T41" fmla="*/ 145 h 385"/>
                <a:gd name="T42" fmla="*/ 243 w 497"/>
                <a:gd name="T43" fmla="*/ 214 h 385"/>
                <a:gd name="T44" fmla="*/ 83 w 497"/>
                <a:gd name="T45" fmla="*/ 186 h 385"/>
                <a:gd name="T46" fmla="*/ 0 w 497"/>
                <a:gd name="T47" fmla="*/ 214 h 385"/>
                <a:gd name="T48" fmla="*/ 83 w 497"/>
                <a:gd name="T49" fmla="*/ 239 h 385"/>
                <a:gd name="T50" fmla="*/ 223 w 497"/>
                <a:gd name="T51" fmla="*/ 279 h 385"/>
                <a:gd name="T52" fmla="*/ 261 w 497"/>
                <a:gd name="T53" fmla="*/ 344 h 385"/>
                <a:gd name="T54" fmla="*/ 141 w 497"/>
                <a:gd name="T55" fmla="*/ 371 h 385"/>
                <a:gd name="T56" fmla="*/ 223 w 497"/>
                <a:gd name="T57" fmla="*/ 411 h 385"/>
                <a:gd name="T58" fmla="*/ 343 w 497"/>
                <a:gd name="T59" fmla="*/ 465 h 385"/>
                <a:gd name="T60" fmla="*/ 343 w 497"/>
                <a:gd name="T61" fmla="*/ 505 h 385"/>
                <a:gd name="T62" fmla="*/ 525 w 497"/>
                <a:gd name="T63" fmla="*/ 596 h 385"/>
                <a:gd name="T64" fmla="*/ 626 w 497"/>
                <a:gd name="T65" fmla="*/ 596 h 385"/>
                <a:gd name="T66" fmla="*/ 646 w 497"/>
                <a:gd name="T67" fmla="*/ 572 h 385"/>
                <a:gd name="T68" fmla="*/ 746 w 497"/>
                <a:gd name="T69" fmla="*/ 623 h 385"/>
                <a:gd name="T70" fmla="*/ 847 w 497"/>
                <a:gd name="T71" fmla="*/ 610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7"/>
                <a:gd name="T109" fmla="*/ 0 h 385"/>
                <a:gd name="T110" fmla="*/ 497 w 497"/>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itchFamily="2" charset="-122"/>
              </a:endParaRPr>
            </a:p>
          </p:txBody>
        </p:sp>
        <p:sp>
          <p:nvSpPr>
            <p:cNvPr id="36" name="Freeform 18"/>
            <p:cNvSpPr>
              <a:spLocks noChangeArrowheads="1"/>
            </p:cNvSpPr>
            <p:nvPr/>
          </p:nvSpPr>
          <p:spPr bwMode="auto">
            <a:xfrm>
              <a:off x="2652452" y="3256277"/>
              <a:ext cx="622128" cy="603813"/>
            </a:xfrm>
            <a:custGeom>
              <a:avLst/>
              <a:gdLst>
                <a:gd name="T0" fmla="*/ 122 w 369"/>
                <a:gd name="T1" fmla="*/ 540 h 353"/>
                <a:gd name="T2" fmla="*/ 83 w 369"/>
                <a:gd name="T3" fmla="*/ 445 h 353"/>
                <a:gd name="T4" fmla="*/ 141 w 369"/>
                <a:gd name="T5" fmla="*/ 324 h 353"/>
                <a:gd name="T6" fmla="*/ 20 w 369"/>
                <a:gd name="T7" fmla="*/ 271 h 353"/>
                <a:gd name="T8" fmla="*/ 41 w 369"/>
                <a:gd name="T9" fmla="*/ 231 h 353"/>
                <a:gd name="T10" fmla="*/ 122 w 369"/>
                <a:gd name="T11" fmla="*/ 231 h 353"/>
                <a:gd name="T12" fmla="*/ 261 w 369"/>
                <a:gd name="T13" fmla="*/ 202 h 353"/>
                <a:gd name="T14" fmla="*/ 422 w 369"/>
                <a:gd name="T15" fmla="*/ 189 h 353"/>
                <a:gd name="T16" fmla="*/ 343 w 369"/>
                <a:gd name="T17" fmla="*/ 135 h 353"/>
                <a:gd name="T18" fmla="*/ 362 w 369"/>
                <a:gd name="T19" fmla="*/ 67 h 353"/>
                <a:gd name="T20" fmla="*/ 463 w 369"/>
                <a:gd name="T21" fmla="*/ 67 h 353"/>
                <a:gd name="T22" fmla="*/ 525 w 369"/>
                <a:gd name="T23" fmla="*/ 81 h 353"/>
                <a:gd name="T24" fmla="*/ 585 w 369"/>
                <a:gd name="T25" fmla="*/ 67 h 353"/>
                <a:gd name="T26" fmla="*/ 626 w 369"/>
                <a:gd name="T27" fmla="*/ 0 h 353"/>
                <a:gd name="T28" fmla="*/ 728 w 369"/>
                <a:gd name="T29" fmla="*/ 27 h 353"/>
                <a:gd name="T30" fmla="*/ 806 w 369"/>
                <a:gd name="T31" fmla="*/ 122 h 353"/>
                <a:gd name="T32" fmla="*/ 868 w 369"/>
                <a:gd name="T33" fmla="*/ 149 h 353"/>
                <a:gd name="T34" fmla="*/ 907 w 369"/>
                <a:gd name="T35" fmla="*/ 109 h 353"/>
                <a:gd name="T36" fmla="*/ 907 w 369"/>
                <a:gd name="T37" fmla="*/ 163 h 353"/>
                <a:gd name="T38" fmla="*/ 907 w 369"/>
                <a:gd name="T39" fmla="*/ 215 h 353"/>
                <a:gd name="T40" fmla="*/ 847 w 369"/>
                <a:gd name="T41" fmla="*/ 285 h 353"/>
                <a:gd name="T42" fmla="*/ 928 w 369"/>
                <a:gd name="T43" fmla="*/ 311 h 353"/>
                <a:gd name="T44" fmla="*/ 907 w 369"/>
                <a:gd name="T45" fmla="*/ 351 h 353"/>
                <a:gd name="T46" fmla="*/ 928 w 369"/>
                <a:gd name="T47" fmla="*/ 393 h 353"/>
                <a:gd name="T48" fmla="*/ 868 w 369"/>
                <a:gd name="T49" fmla="*/ 432 h 353"/>
                <a:gd name="T50" fmla="*/ 868 w 369"/>
                <a:gd name="T51" fmla="*/ 472 h 353"/>
                <a:gd name="T52" fmla="*/ 786 w 369"/>
                <a:gd name="T53" fmla="*/ 486 h 353"/>
                <a:gd name="T54" fmla="*/ 685 w 369"/>
                <a:gd name="T55" fmla="*/ 525 h 353"/>
                <a:gd name="T56" fmla="*/ 585 w 369"/>
                <a:gd name="T57" fmla="*/ 513 h 353"/>
                <a:gd name="T58" fmla="*/ 525 w 369"/>
                <a:gd name="T59" fmla="*/ 486 h 353"/>
                <a:gd name="T60" fmla="*/ 485 w 369"/>
                <a:gd name="T61" fmla="*/ 513 h 353"/>
                <a:gd name="T62" fmla="*/ 362 w 369"/>
                <a:gd name="T63" fmla="*/ 594 h 353"/>
                <a:gd name="T64" fmla="*/ 202 w 369"/>
                <a:gd name="T65" fmla="*/ 554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9"/>
                <a:gd name="T100" fmla="*/ 0 h 353"/>
                <a:gd name="T101" fmla="*/ 369 w 369"/>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itchFamily="2" charset="-122"/>
              </a:endParaRPr>
            </a:p>
          </p:txBody>
        </p:sp>
        <p:sp>
          <p:nvSpPr>
            <p:cNvPr id="37" name="Freeform 19"/>
            <p:cNvSpPr>
              <a:spLocks noChangeArrowheads="1"/>
            </p:cNvSpPr>
            <p:nvPr/>
          </p:nvSpPr>
          <p:spPr bwMode="auto">
            <a:xfrm>
              <a:off x="1950456" y="3214688"/>
              <a:ext cx="958414" cy="1052052"/>
            </a:xfrm>
            <a:custGeom>
              <a:avLst/>
              <a:gdLst>
                <a:gd name="T0" fmla="*/ 1325 w 569"/>
                <a:gd name="T1" fmla="*/ 745 h 617"/>
                <a:gd name="T2" fmla="*/ 1406 w 569"/>
                <a:gd name="T3" fmla="*/ 690 h 617"/>
                <a:gd name="T4" fmla="*/ 1325 w 569"/>
                <a:gd name="T5" fmla="*/ 677 h 617"/>
                <a:gd name="T6" fmla="*/ 1244 w 569"/>
                <a:gd name="T7" fmla="*/ 638 h 617"/>
                <a:gd name="T8" fmla="*/ 1166 w 569"/>
                <a:gd name="T9" fmla="*/ 599 h 617"/>
                <a:gd name="T10" fmla="*/ 1206 w 569"/>
                <a:gd name="T11" fmla="*/ 531 h 617"/>
                <a:gd name="T12" fmla="*/ 1185 w 569"/>
                <a:gd name="T13" fmla="*/ 413 h 617"/>
                <a:gd name="T14" fmla="*/ 1065 w 569"/>
                <a:gd name="T15" fmla="*/ 373 h 617"/>
                <a:gd name="T16" fmla="*/ 1043 w 569"/>
                <a:gd name="T17" fmla="*/ 293 h 617"/>
                <a:gd name="T18" fmla="*/ 1125 w 569"/>
                <a:gd name="T19" fmla="*/ 279 h 617"/>
                <a:gd name="T20" fmla="*/ 1283 w 569"/>
                <a:gd name="T21" fmla="*/ 266 h 617"/>
                <a:gd name="T22" fmla="*/ 1283 w 569"/>
                <a:gd name="T23" fmla="*/ 186 h 617"/>
                <a:gd name="T24" fmla="*/ 1166 w 569"/>
                <a:gd name="T25" fmla="*/ 186 h 617"/>
                <a:gd name="T26" fmla="*/ 1084 w 569"/>
                <a:gd name="T27" fmla="*/ 106 h 617"/>
                <a:gd name="T28" fmla="*/ 1023 w 569"/>
                <a:gd name="T29" fmla="*/ 159 h 617"/>
                <a:gd name="T30" fmla="*/ 964 w 569"/>
                <a:gd name="T31" fmla="*/ 239 h 617"/>
                <a:gd name="T32" fmla="*/ 922 w 569"/>
                <a:gd name="T33" fmla="*/ 399 h 617"/>
                <a:gd name="T34" fmla="*/ 844 w 569"/>
                <a:gd name="T35" fmla="*/ 373 h 617"/>
                <a:gd name="T36" fmla="*/ 722 w 569"/>
                <a:gd name="T37" fmla="*/ 399 h 617"/>
                <a:gd name="T38" fmla="*/ 682 w 569"/>
                <a:gd name="T39" fmla="*/ 373 h 617"/>
                <a:gd name="T40" fmla="*/ 582 w 569"/>
                <a:gd name="T41" fmla="*/ 173 h 617"/>
                <a:gd name="T42" fmla="*/ 543 w 569"/>
                <a:gd name="T43" fmla="*/ 186 h 617"/>
                <a:gd name="T44" fmla="*/ 523 w 569"/>
                <a:gd name="T45" fmla="*/ 122 h 617"/>
                <a:gd name="T46" fmla="*/ 402 w 569"/>
                <a:gd name="T47" fmla="*/ 66 h 617"/>
                <a:gd name="T48" fmla="*/ 341 w 569"/>
                <a:gd name="T49" fmla="*/ 135 h 617"/>
                <a:gd name="T50" fmla="*/ 341 w 569"/>
                <a:gd name="T51" fmla="*/ 0 h 617"/>
                <a:gd name="T52" fmla="*/ 281 w 569"/>
                <a:gd name="T53" fmla="*/ 0 h 617"/>
                <a:gd name="T54" fmla="*/ 240 w 569"/>
                <a:gd name="T55" fmla="*/ 53 h 617"/>
                <a:gd name="T56" fmla="*/ 221 w 569"/>
                <a:gd name="T57" fmla="*/ 106 h 617"/>
                <a:gd name="T58" fmla="*/ 200 w 569"/>
                <a:gd name="T59" fmla="*/ 159 h 617"/>
                <a:gd name="T60" fmla="*/ 260 w 569"/>
                <a:gd name="T61" fmla="*/ 186 h 617"/>
                <a:gd name="T62" fmla="*/ 221 w 569"/>
                <a:gd name="T63" fmla="*/ 399 h 617"/>
                <a:gd name="T64" fmla="*/ 60 w 569"/>
                <a:gd name="T65" fmla="*/ 466 h 617"/>
                <a:gd name="T66" fmla="*/ 20 w 569"/>
                <a:gd name="T67" fmla="*/ 518 h 617"/>
                <a:gd name="T68" fmla="*/ 0 w 569"/>
                <a:gd name="T69" fmla="*/ 623 h 617"/>
                <a:gd name="T70" fmla="*/ 121 w 569"/>
                <a:gd name="T71" fmla="*/ 611 h 617"/>
                <a:gd name="T72" fmla="*/ 200 w 569"/>
                <a:gd name="T73" fmla="*/ 651 h 617"/>
                <a:gd name="T74" fmla="*/ 221 w 569"/>
                <a:gd name="T75" fmla="*/ 677 h 617"/>
                <a:gd name="T76" fmla="*/ 240 w 569"/>
                <a:gd name="T77" fmla="*/ 745 h 617"/>
                <a:gd name="T78" fmla="*/ 301 w 569"/>
                <a:gd name="T79" fmla="*/ 772 h 617"/>
                <a:gd name="T80" fmla="*/ 281 w 569"/>
                <a:gd name="T81" fmla="*/ 838 h 617"/>
                <a:gd name="T82" fmla="*/ 260 w 569"/>
                <a:gd name="T83" fmla="*/ 876 h 617"/>
                <a:gd name="T84" fmla="*/ 362 w 569"/>
                <a:gd name="T85" fmla="*/ 930 h 617"/>
                <a:gd name="T86" fmla="*/ 501 w 569"/>
                <a:gd name="T87" fmla="*/ 959 h 617"/>
                <a:gd name="T88" fmla="*/ 560 w 569"/>
                <a:gd name="T89" fmla="*/ 943 h 617"/>
                <a:gd name="T90" fmla="*/ 582 w 569"/>
                <a:gd name="T91" fmla="*/ 997 h 617"/>
                <a:gd name="T92" fmla="*/ 662 w 569"/>
                <a:gd name="T93" fmla="*/ 984 h 617"/>
                <a:gd name="T94" fmla="*/ 682 w 569"/>
                <a:gd name="T95" fmla="*/ 851 h 617"/>
                <a:gd name="T96" fmla="*/ 823 w 569"/>
                <a:gd name="T97" fmla="*/ 838 h 617"/>
                <a:gd name="T98" fmla="*/ 882 w 569"/>
                <a:gd name="T99" fmla="*/ 851 h 617"/>
                <a:gd name="T100" fmla="*/ 964 w 569"/>
                <a:gd name="T101" fmla="*/ 851 h 617"/>
                <a:gd name="T102" fmla="*/ 1043 w 569"/>
                <a:gd name="T103" fmla="*/ 866 h 617"/>
                <a:gd name="T104" fmla="*/ 1106 w 569"/>
                <a:gd name="T105" fmla="*/ 838 h 617"/>
                <a:gd name="T106" fmla="*/ 1227 w 569"/>
                <a:gd name="T107" fmla="*/ 784 h 617"/>
                <a:gd name="T108" fmla="*/ 1305 w 569"/>
                <a:gd name="T109" fmla="*/ 772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9"/>
                <a:gd name="T166" fmla="*/ 0 h 617"/>
                <a:gd name="T167" fmla="*/ 569 w 569"/>
                <a:gd name="T168" fmla="*/ 617 h 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solidFill>
              <a:schemeClr val="tx1">
                <a:lumMod val="50000"/>
                <a:lumOff val="50000"/>
              </a:schemeClr>
            </a:solid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itchFamily="2" charset="-122"/>
              </a:endParaRPr>
            </a:p>
          </p:txBody>
        </p:sp>
        <p:sp>
          <p:nvSpPr>
            <p:cNvPr id="38" name="Freeform 20"/>
            <p:cNvSpPr>
              <a:spLocks noChangeArrowheads="1"/>
            </p:cNvSpPr>
            <p:nvPr/>
          </p:nvSpPr>
          <p:spPr bwMode="auto">
            <a:xfrm>
              <a:off x="161137" y="1997820"/>
              <a:ext cx="2037330" cy="1340095"/>
            </a:xfrm>
            <a:custGeom>
              <a:avLst/>
              <a:gdLst>
                <a:gd name="T0" fmla="*/ 2979 w 1209"/>
                <a:gd name="T1" fmla="*/ 1217 h 785"/>
                <a:gd name="T2" fmla="*/ 2919 w 1209"/>
                <a:gd name="T3" fmla="*/ 1217 h 785"/>
                <a:gd name="T4" fmla="*/ 2919 w 1209"/>
                <a:gd name="T5" fmla="*/ 1311 h 785"/>
                <a:gd name="T6" fmla="*/ 2797 w 1209"/>
                <a:gd name="T7" fmla="*/ 1270 h 785"/>
                <a:gd name="T8" fmla="*/ 2736 w 1209"/>
                <a:gd name="T9" fmla="*/ 1257 h 785"/>
                <a:gd name="T10" fmla="*/ 2577 w 1209"/>
                <a:gd name="T11" fmla="*/ 1204 h 785"/>
                <a:gd name="T12" fmla="*/ 2618 w 1209"/>
                <a:gd name="T13" fmla="*/ 1161 h 785"/>
                <a:gd name="T14" fmla="*/ 2595 w 1209"/>
                <a:gd name="T15" fmla="*/ 1138 h 785"/>
                <a:gd name="T16" fmla="*/ 2517 w 1209"/>
                <a:gd name="T17" fmla="*/ 1110 h 785"/>
                <a:gd name="T18" fmla="*/ 2456 w 1209"/>
                <a:gd name="T19" fmla="*/ 1138 h 785"/>
                <a:gd name="T20" fmla="*/ 2334 w 1209"/>
                <a:gd name="T21" fmla="*/ 1084 h 785"/>
                <a:gd name="T22" fmla="*/ 2094 w 1209"/>
                <a:gd name="T23" fmla="*/ 1161 h 785"/>
                <a:gd name="T24" fmla="*/ 2034 w 1209"/>
                <a:gd name="T25" fmla="*/ 1204 h 785"/>
                <a:gd name="T26" fmla="*/ 1834 w 1209"/>
                <a:gd name="T27" fmla="*/ 1230 h 785"/>
                <a:gd name="T28" fmla="*/ 1650 w 1209"/>
                <a:gd name="T29" fmla="*/ 1190 h 785"/>
                <a:gd name="T30" fmla="*/ 1590 w 1209"/>
                <a:gd name="T31" fmla="*/ 1138 h 785"/>
                <a:gd name="T32" fmla="*/ 1468 w 1209"/>
                <a:gd name="T33" fmla="*/ 1177 h 785"/>
                <a:gd name="T34" fmla="*/ 1349 w 1209"/>
                <a:gd name="T35" fmla="*/ 1217 h 785"/>
                <a:gd name="T36" fmla="*/ 1147 w 1209"/>
                <a:gd name="T37" fmla="*/ 1124 h 785"/>
                <a:gd name="T38" fmla="*/ 1027 w 1209"/>
                <a:gd name="T39" fmla="*/ 1069 h 785"/>
                <a:gd name="T40" fmla="*/ 907 w 1209"/>
                <a:gd name="T41" fmla="*/ 1044 h 785"/>
                <a:gd name="T42" fmla="*/ 806 w 1209"/>
                <a:gd name="T43" fmla="*/ 990 h 785"/>
                <a:gd name="T44" fmla="*/ 684 w 1209"/>
                <a:gd name="T45" fmla="*/ 869 h 785"/>
                <a:gd name="T46" fmla="*/ 623 w 1209"/>
                <a:gd name="T47" fmla="*/ 854 h 785"/>
                <a:gd name="T48" fmla="*/ 523 w 1209"/>
                <a:gd name="T49" fmla="*/ 762 h 785"/>
                <a:gd name="T50" fmla="*/ 402 w 1209"/>
                <a:gd name="T51" fmla="*/ 643 h 785"/>
                <a:gd name="T52" fmla="*/ 301 w 1209"/>
                <a:gd name="T53" fmla="*/ 682 h 785"/>
                <a:gd name="T54" fmla="*/ 162 w 1209"/>
                <a:gd name="T55" fmla="*/ 549 h 785"/>
                <a:gd name="T56" fmla="*/ 79 w 1209"/>
                <a:gd name="T57" fmla="*/ 454 h 785"/>
                <a:gd name="T58" fmla="*/ 0 w 1209"/>
                <a:gd name="T59" fmla="*/ 429 h 785"/>
                <a:gd name="T60" fmla="*/ 41 w 1209"/>
                <a:gd name="T61" fmla="*/ 294 h 785"/>
                <a:gd name="T62" fmla="*/ 121 w 1209"/>
                <a:gd name="T63" fmla="*/ 321 h 785"/>
                <a:gd name="T64" fmla="*/ 200 w 1209"/>
                <a:gd name="T65" fmla="*/ 307 h 785"/>
                <a:gd name="T66" fmla="*/ 200 w 1209"/>
                <a:gd name="T67" fmla="*/ 214 h 785"/>
                <a:gd name="T68" fmla="*/ 141 w 1209"/>
                <a:gd name="T69" fmla="*/ 160 h 785"/>
                <a:gd name="T70" fmla="*/ 200 w 1209"/>
                <a:gd name="T71" fmla="*/ 80 h 785"/>
                <a:gd name="T72" fmla="*/ 384 w 1209"/>
                <a:gd name="T73" fmla="*/ 66 h 785"/>
                <a:gd name="T74" fmla="*/ 523 w 1209"/>
                <a:gd name="T75" fmla="*/ 13 h 785"/>
                <a:gd name="T76" fmla="*/ 723 w 1209"/>
                <a:gd name="T77" fmla="*/ 27 h 785"/>
                <a:gd name="T78" fmla="*/ 866 w 1209"/>
                <a:gd name="T79" fmla="*/ 93 h 785"/>
                <a:gd name="T80" fmla="*/ 1087 w 1209"/>
                <a:gd name="T81" fmla="*/ 93 h 785"/>
                <a:gd name="T82" fmla="*/ 1329 w 1209"/>
                <a:gd name="T83" fmla="*/ 66 h 785"/>
                <a:gd name="T84" fmla="*/ 1672 w 1209"/>
                <a:gd name="T85" fmla="*/ 93 h 785"/>
                <a:gd name="T86" fmla="*/ 1791 w 1209"/>
                <a:gd name="T87" fmla="*/ 122 h 785"/>
                <a:gd name="T88" fmla="*/ 1771 w 1209"/>
                <a:gd name="T89" fmla="*/ 160 h 785"/>
                <a:gd name="T90" fmla="*/ 1834 w 1209"/>
                <a:gd name="T91" fmla="*/ 227 h 785"/>
                <a:gd name="T92" fmla="*/ 1791 w 1209"/>
                <a:gd name="T93" fmla="*/ 307 h 785"/>
                <a:gd name="T94" fmla="*/ 1751 w 1209"/>
                <a:gd name="T95" fmla="*/ 416 h 785"/>
                <a:gd name="T96" fmla="*/ 1851 w 1209"/>
                <a:gd name="T97" fmla="*/ 535 h 785"/>
                <a:gd name="T98" fmla="*/ 2094 w 1209"/>
                <a:gd name="T99" fmla="*/ 615 h 785"/>
                <a:gd name="T100" fmla="*/ 2355 w 1209"/>
                <a:gd name="T101" fmla="*/ 695 h 785"/>
                <a:gd name="T102" fmla="*/ 2497 w 1209"/>
                <a:gd name="T103" fmla="*/ 708 h 785"/>
                <a:gd name="T104" fmla="*/ 2535 w 1209"/>
                <a:gd name="T105" fmla="*/ 804 h 785"/>
                <a:gd name="T106" fmla="*/ 2618 w 1209"/>
                <a:gd name="T107" fmla="*/ 830 h 785"/>
                <a:gd name="T108" fmla="*/ 2655 w 1209"/>
                <a:gd name="T109" fmla="*/ 790 h 785"/>
                <a:gd name="T110" fmla="*/ 2718 w 1209"/>
                <a:gd name="T111" fmla="*/ 804 h 785"/>
                <a:gd name="T112" fmla="*/ 2756 w 1209"/>
                <a:gd name="T113" fmla="*/ 776 h 785"/>
                <a:gd name="T114" fmla="*/ 2857 w 1209"/>
                <a:gd name="T115" fmla="*/ 737 h 785"/>
                <a:gd name="T116" fmla="*/ 2960 w 1209"/>
                <a:gd name="T117" fmla="*/ 762 h 785"/>
                <a:gd name="T118" fmla="*/ 3039 w 1209"/>
                <a:gd name="T119" fmla="*/ 895 h 785"/>
                <a:gd name="T120" fmla="*/ 3039 w 1209"/>
                <a:gd name="T121" fmla="*/ 963 h 785"/>
                <a:gd name="T122" fmla="*/ 3019 w 1209"/>
                <a:gd name="T123" fmla="*/ 1190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9"/>
                <a:gd name="T187" fmla="*/ 0 h 785"/>
                <a:gd name="T188" fmla="*/ 1209 w 1209"/>
                <a:gd name="T189" fmla="*/ 785 h 7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itchFamily="2" charset="-122"/>
              </a:endParaRPr>
            </a:p>
          </p:txBody>
        </p:sp>
        <p:sp>
          <p:nvSpPr>
            <p:cNvPr id="39" name="Freeform 21"/>
            <p:cNvSpPr>
              <a:spLocks noChangeArrowheads="1"/>
            </p:cNvSpPr>
            <p:nvPr/>
          </p:nvSpPr>
          <p:spPr bwMode="auto">
            <a:xfrm>
              <a:off x="2075162" y="2546180"/>
              <a:ext cx="1279286" cy="1079778"/>
            </a:xfrm>
            <a:custGeom>
              <a:avLst/>
              <a:gdLst>
                <a:gd name="T0" fmla="*/ 1730 w 761"/>
                <a:gd name="T1" fmla="*/ 812 h 633"/>
                <a:gd name="T2" fmla="*/ 1670 w 761"/>
                <a:gd name="T3" fmla="*/ 838 h 633"/>
                <a:gd name="T4" fmla="*/ 1630 w 761"/>
                <a:gd name="T5" fmla="*/ 812 h 633"/>
                <a:gd name="T6" fmla="*/ 1512 w 761"/>
                <a:gd name="T7" fmla="*/ 719 h 633"/>
                <a:gd name="T8" fmla="*/ 1453 w 761"/>
                <a:gd name="T9" fmla="*/ 707 h 633"/>
                <a:gd name="T10" fmla="*/ 1371 w 761"/>
                <a:gd name="T11" fmla="*/ 732 h 633"/>
                <a:gd name="T12" fmla="*/ 1332 w 761"/>
                <a:gd name="T13" fmla="*/ 786 h 633"/>
                <a:gd name="T14" fmla="*/ 1273 w 761"/>
                <a:gd name="T15" fmla="*/ 773 h 633"/>
                <a:gd name="T16" fmla="*/ 1173 w 761"/>
                <a:gd name="T17" fmla="*/ 786 h 633"/>
                <a:gd name="T18" fmla="*/ 1254 w 761"/>
                <a:gd name="T19" fmla="*/ 825 h 633"/>
                <a:gd name="T20" fmla="*/ 1133 w 761"/>
                <a:gd name="T21" fmla="*/ 880 h 633"/>
                <a:gd name="T22" fmla="*/ 1035 w 761"/>
                <a:gd name="T23" fmla="*/ 867 h 633"/>
                <a:gd name="T24" fmla="*/ 974 w 761"/>
                <a:gd name="T25" fmla="*/ 759 h 633"/>
                <a:gd name="T26" fmla="*/ 894 w 761"/>
                <a:gd name="T27" fmla="*/ 812 h 633"/>
                <a:gd name="T28" fmla="*/ 834 w 761"/>
                <a:gd name="T29" fmla="*/ 838 h 633"/>
                <a:gd name="T30" fmla="*/ 735 w 761"/>
                <a:gd name="T31" fmla="*/ 894 h 633"/>
                <a:gd name="T32" fmla="*/ 675 w 761"/>
                <a:gd name="T33" fmla="*/ 1052 h 633"/>
                <a:gd name="T34" fmla="*/ 619 w 761"/>
                <a:gd name="T35" fmla="*/ 1052 h 633"/>
                <a:gd name="T36" fmla="*/ 537 w 761"/>
                <a:gd name="T37" fmla="*/ 1039 h 633"/>
                <a:gd name="T38" fmla="*/ 498 w 761"/>
                <a:gd name="T39" fmla="*/ 960 h 633"/>
                <a:gd name="T40" fmla="*/ 360 w 761"/>
                <a:gd name="T41" fmla="*/ 825 h 633"/>
                <a:gd name="T42" fmla="*/ 319 w 761"/>
                <a:gd name="T43" fmla="*/ 800 h 633"/>
                <a:gd name="T44" fmla="*/ 259 w 761"/>
                <a:gd name="T45" fmla="*/ 707 h 633"/>
                <a:gd name="T46" fmla="*/ 199 w 761"/>
                <a:gd name="T47" fmla="*/ 773 h 633"/>
                <a:gd name="T48" fmla="*/ 179 w 761"/>
                <a:gd name="T49" fmla="*/ 414 h 633"/>
                <a:gd name="T50" fmla="*/ 179 w 761"/>
                <a:gd name="T51" fmla="*/ 359 h 633"/>
                <a:gd name="T52" fmla="*/ 101 w 761"/>
                <a:gd name="T53" fmla="*/ 227 h 633"/>
                <a:gd name="T54" fmla="*/ 0 w 761"/>
                <a:gd name="T55" fmla="*/ 173 h 633"/>
                <a:gd name="T56" fmla="*/ 20 w 761"/>
                <a:gd name="T57" fmla="*/ 106 h 633"/>
                <a:gd name="T58" fmla="*/ 41 w 761"/>
                <a:gd name="T59" fmla="*/ 53 h 633"/>
                <a:gd name="T60" fmla="*/ 79 w 761"/>
                <a:gd name="T61" fmla="*/ 0 h 633"/>
                <a:gd name="T62" fmla="*/ 158 w 761"/>
                <a:gd name="T63" fmla="*/ 27 h 633"/>
                <a:gd name="T64" fmla="*/ 218 w 761"/>
                <a:gd name="T65" fmla="*/ 135 h 633"/>
                <a:gd name="T66" fmla="*/ 319 w 761"/>
                <a:gd name="T67" fmla="*/ 200 h 633"/>
                <a:gd name="T68" fmla="*/ 377 w 761"/>
                <a:gd name="T69" fmla="*/ 173 h 633"/>
                <a:gd name="T70" fmla="*/ 438 w 761"/>
                <a:gd name="T71" fmla="*/ 214 h 633"/>
                <a:gd name="T72" fmla="*/ 558 w 761"/>
                <a:gd name="T73" fmla="*/ 159 h 633"/>
                <a:gd name="T74" fmla="*/ 716 w 761"/>
                <a:gd name="T75" fmla="*/ 159 h 633"/>
                <a:gd name="T76" fmla="*/ 735 w 761"/>
                <a:gd name="T77" fmla="*/ 66 h 633"/>
                <a:gd name="T78" fmla="*/ 795 w 761"/>
                <a:gd name="T79" fmla="*/ 53 h 633"/>
                <a:gd name="T80" fmla="*/ 855 w 761"/>
                <a:gd name="T81" fmla="*/ 80 h 633"/>
                <a:gd name="T82" fmla="*/ 995 w 761"/>
                <a:gd name="T83" fmla="*/ 122 h 633"/>
                <a:gd name="T84" fmla="*/ 1035 w 761"/>
                <a:gd name="T85" fmla="*/ 227 h 633"/>
                <a:gd name="T86" fmla="*/ 1173 w 761"/>
                <a:gd name="T87" fmla="*/ 266 h 633"/>
                <a:gd name="T88" fmla="*/ 1273 w 761"/>
                <a:gd name="T89" fmla="*/ 227 h 633"/>
                <a:gd name="T90" fmla="*/ 1371 w 761"/>
                <a:gd name="T91" fmla="*/ 239 h 633"/>
                <a:gd name="T92" fmla="*/ 1554 w 761"/>
                <a:gd name="T93" fmla="*/ 307 h 633"/>
                <a:gd name="T94" fmla="*/ 1752 w 761"/>
                <a:gd name="T95" fmla="*/ 374 h 633"/>
                <a:gd name="T96" fmla="*/ 1890 w 761"/>
                <a:gd name="T97" fmla="*/ 427 h 633"/>
                <a:gd name="T98" fmla="*/ 1850 w 761"/>
                <a:gd name="T99" fmla="*/ 493 h 633"/>
                <a:gd name="T100" fmla="*/ 1651 w 761"/>
                <a:gd name="T101" fmla="*/ 520 h 633"/>
                <a:gd name="T102" fmla="*/ 1609 w 761"/>
                <a:gd name="T103" fmla="*/ 559 h 633"/>
                <a:gd name="T104" fmla="*/ 1630 w 761"/>
                <a:gd name="T105" fmla="*/ 600 h 633"/>
                <a:gd name="T106" fmla="*/ 1630 w 761"/>
                <a:gd name="T107" fmla="*/ 627 h 633"/>
                <a:gd name="T108" fmla="*/ 1752 w 761"/>
                <a:gd name="T109" fmla="*/ 759 h 6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1"/>
                <a:gd name="T166" fmla="*/ 0 h 633"/>
                <a:gd name="T167" fmla="*/ 761 w 761"/>
                <a:gd name="T168" fmla="*/ 633 h 6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itchFamily="2" charset="-122"/>
              </a:endParaRPr>
            </a:p>
          </p:txBody>
        </p:sp>
        <p:sp>
          <p:nvSpPr>
            <p:cNvPr id="40" name="Freeform 22"/>
            <p:cNvSpPr>
              <a:spLocks noChangeArrowheads="1"/>
            </p:cNvSpPr>
            <p:nvPr/>
          </p:nvSpPr>
          <p:spPr bwMode="auto">
            <a:xfrm>
              <a:off x="1333933" y="1794495"/>
              <a:ext cx="1321322" cy="1053592"/>
            </a:xfrm>
            <a:custGeom>
              <a:avLst/>
              <a:gdLst>
                <a:gd name="T0" fmla="*/ 1679 w 785"/>
                <a:gd name="T1" fmla="*/ 898 h 617"/>
                <a:gd name="T2" fmla="*/ 1541 w 785"/>
                <a:gd name="T3" fmla="*/ 951 h 617"/>
                <a:gd name="T4" fmla="*/ 1481 w 785"/>
                <a:gd name="T5" fmla="*/ 910 h 617"/>
                <a:gd name="T6" fmla="*/ 1420 w 785"/>
                <a:gd name="T7" fmla="*/ 938 h 617"/>
                <a:gd name="T8" fmla="*/ 1320 w 785"/>
                <a:gd name="T9" fmla="*/ 870 h 617"/>
                <a:gd name="T10" fmla="*/ 1260 w 785"/>
                <a:gd name="T11" fmla="*/ 765 h 617"/>
                <a:gd name="T12" fmla="*/ 1181 w 785"/>
                <a:gd name="T13" fmla="*/ 737 h 617"/>
                <a:gd name="T14" fmla="*/ 1140 w 785"/>
                <a:gd name="T15" fmla="*/ 765 h 617"/>
                <a:gd name="T16" fmla="*/ 1160 w 785"/>
                <a:gd name="T17" fmla="*/ 804 h 617"/>
                <a:gd name="T18" fmla="*/ 1102 w 785"/>
                <a:gd name="T19" fmla="*/ 898 h 617"/>
                <a:gd name="T20" fmla="*/ 1140 w 785"/>
                <a:gd name="T21" fmla="*/ 925 h 617"/>
                <a:gd name="T22" fmla="*/ 1060 w 785"/>
                <a:gd name="T23" fmla="*/ 977 h 617"/>
                <a:gd name="T24" fmla="*/ 1002 w 785"/>
                <a:gd name="T25" fmla="*/ 1004 h 617"/>
                <a:gd name="T26" fmla="*/ 941 w 785"/>
                <a:gd name="T27" fmla="*/ 991 h 617"/>
                <a:gd name="T28" fmla="*/ 920 w 785"/>
                <a:gd name="T29" fmla="*/ 1018 h 617"/>
                <a:gd name="T30" fmla="*/ 841 w 785"/>
                <a:gd name="T31" fmla="*/ 1004 h 617"/>
                <a:gd name="T32" fmla="*/ 800 w 785"/>
                <a:gd name="T33" fmla="*/ 951 h 617"/>
                <a:gd name="T34" fmla="*/ 580 w 785"/>
                <a:gd name="T35" fmla="*/ 898 h 617"/>
                <a:gd name="T36" fmla="*/ 339 w 785"/>
                <a:gd name="T37" fmla="*/ 830 h 617"/>
                <a:gd name="T38" fmla="*/ 101 w 785"/>
                <a:gd name="T39" fmla="*/ 737 h 617"/>
                <a:gd name="T40" fmla="*/ 0 w 785"/>
                <a:gd name="T41" fmla="*/ 615 h 617"/>
                <a:gd name="T42" fmla="*/ 41 w 785"/>
                <a:gd name="T43" fmla="*/ 510 h 617"/>
                <a:gd name="T44" fmla="*/ 79 w 785"/>
                <a:gd name="T45" fmla="*/ 416 h 617"/>
                <a:gd name="T46" fmla="*/ 20 w 785"/>
                <a:gd name="T47" fmla="*/ 361 h 617"/>
                <a:gd name="T48" fmla="*/ 121 w 785"/>
                <a:gd name="T49" fmla="*/ 349 h 617"/>
                <a:gd name="T50" fmla="*/ 259 w 785"/>
                <a:gd name="T51" fmla="*/ 375 h 617"/>
                <a:gd name="T52" fmla="*/ 239 w 785"/>
                <a:gd name="T53" fmla="*/ 308 h 617"/>
                <a:gd name="T54" fmla="*/ 321 w 785"/>
                <a:gd name="T55" fmla="*/ 227 h 617"/>
                <a:gd name="T56" fmla="*/ 221 w 785"/>
                <a:gd name="T57" fmla="*/ 122 h 617"/>
                <a:gd name="T58" fmla="*/ 381 w 785"/>
                <a:gd name="T59" fmla="*/ 27 h 617"/>
                <a:gd name="T60" fmla="*/ 722 w 785"/>
                <a:gd name="T61" fmla="*/ 0 h 617"/>
                <a:gd name="T62" fmla="*/ 961 w 785"/>
                <a:gd name="T63" fmla="*/ 67 h 617"/>
                <a:gd name="T64" fmla="*/ 1140 w 785"/>
                <a:gd name="T65" fmla="*/ 173 h 617"/>
                <a:gd name="T66" fmla="*/ 1181 w 785"/>
                <a:gd name="T67" fmla="*/ 80 h 617"/>
                <a:gd name="T68" fmla="*/ 1320 w 785"/>
                <a:gd name="T69" fmla="*/ 122 h 617"/>
                <a:gd name="T70" fmla="*/ 1481 w 785"/>
                <a:gd name="T71" fmla="*/ 161 h 617"/>
                <a:gd name="T72" fmla="*/ 1642 w 785"/>
                <a:gd name="T73" fmla="*/ 201 h 617"/>
                <a:gd name="T74" fmla="*/ 1822 w 785"/>
                <a:gd name="T75" fmla="*/ 294 h 617"/>
                <a:gd name="T76" fmla="*/ 1922 w 785"/>
                <a:gd name="T77" fmla="*/ 388 h 617"/>
                <a:gd name="T78" fmla="*/ 1963 w 785"/>
                <a:gd name="T79" fmla="*/ 562 h 617"/>
                <a:gd name="T80" fmla="*/ 1880 w 785"/>
                <a:gd name="T81" fmla="*/ 602 h 617"/>
                <a:gd name="T82" fmla="*/ 1780 w 785"/>
                <a:gd name="T83" fmla="*/ 682 h 617"/>
                <a:gd name="T84" fmla="*/ 1842 w 785"/>
                <a:gd name="T85" fmla="*/ 724 h 617"/>
                <a:gd name="T86" fmla="*/ 1761 w 785"/>
                <a:gd name="T87" fmla="*/ 765 h 617"/>
                <a:gd name="T88" fmla="*/ 1642 w 785"/>
                <a:gd name="T89" fmla="*/ 751 h 617"/>
                <a:gd name="T90" fmla="*/ 1663 w 785"/>
                <a:gd name="T91" fmla="*/ 817 h 617"/>
                <a:gd name="T92" fmla="*/ 1780 w 785"/>
                <a:gd name="T93" fmla="*/ 845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5"/>
                <a:gd name="T142" fmla="*/ 0 h 617"/>
                <a:gd name="T143" fmla="*/ 785 w 785"/>
                <a:gd name="T144" fmla="*/ 617 h 6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itchFamily="2" charset="-122"/>
              </a:endParaRPr>
            </a:p>
          </p:txBody>
        </p:sp>
        <p:sp>
          <p:nvSpPr>
            <p:cNvPr id="41" name="Freeform 23"/>
            <p:cNvSpPr>
              <a:spLocks noChangeArrowheads="1"/>
            </p:cNvSpPr>
            <p:nvPr/>
          </p:nvSpPr>
          <p:spPr bwMode="auto">
            <a:xfrm>
              <a:off x="3729967" y="3131509"/>
              <a:ext cx="514237" cy="728580"/>
            </a:xfrm>
            <a:custGeom>
              <a:avLst/>
              <a:gdLst>
                <a:gd name="T0" fmla="*/ 685 w 305"/>
                <a:gd name="T1" fmla="*/ 69 h 425"/>
                <a:gd name="T2" fmla="*/ 708 w 305"/>
                <a:gd name="T3" fmla="*/ 122 h 425"/>
                <a:gd name="T4" fmla="*/ 766 w 305"/>
                <a:gd name="T5" fmla="*/ 150 h 425"/>
                <a:gd name="T6" fmla="*/ 766 w 305"/>
                <a:gd name="T7" fmla="*/ 231 h 425"/>
                <a:gd name="T8" fmla="*/ 685 w 305"/>
                <a:gd name="T9" fmla="*/ 259 h 425"/>
                <a:gd name="T10" fmla="*/ 685 w 305"/>
                <a:gd name="T11" fmla="*/ 273 h 425"/>
                <a:gd name="T12" fmla="*/ 606 w 305"/>
                <a:gd name="T13" fmla="*/ 273 h 425"/>
                <a:gd name="T14" fmla="*/ 566 w 305"/>
                <a:gd name="T15" fmla="*/ 300 h 425"/>
                <a:gd name="T16" fmla="*/ 566 w 305"/>
                <a:gd name="T17" fmla="*/ 342 h 425"/>
                <a:gd name="T18" fmla="*/ 585 w 305"/>
                <a:gd name="T19" fmla="*/ 354 h 425"/>
                <a:gd name="T20" fmla="*/ 525 w 305"/>
                <a:gd name="T21" fmla="*/ 410 h 425"/>
                <a:gd name="T22" fmla="*/ 485 w 305"/>
                <a:gd name="T23" fmla="*/ 410 h 425"/>
                <a:gd name="T24" fmla="*/ 485 w 305"/>
                <a:gd name="T25" fmla="*/ 464 h 425"/>
                <a:gd name="T26" fmla="*/ 485 w 305"/>
                <a:gd name="T27" fmla="*/ 479 h 425"/>
                <a:gd name="T28" fmla="*/ 485 w 305"/>
                <a:gd name="T29" fmla="*/ 518 h 425"/>
                <a:gd name="T30" fmla="*/ 444 w 305"/>
                <a:gd name="T31" fmla="*/ 546 h 425"/>
                <a:gd name="T32" fmla="*/ 422 w 305"/>
                <a:gd name="T33" fmla="*/ 614 h 425"/>
                <a:gd name="T34" fmla="*/ 404 w 305"/>
                <a:gd name="T35" fmla="*/ 656 h 425"/>
                <a:gd name="T36" fmla="*/ 404 w 305"/>
                <a:gd name="T37" fmla="*/ 669 h 425"/>
                <a:gd name="T38" fmla="*/ 384 w 305"/>
                <a:gd name="T39" fmla="*/ 710 h 425"/>
                <a:gd name="T40" fmla="*/ 343 w 305"/>
                <a:gd name="T41" fmla="*/ 710 h 425"/>
                <a:gd name="T42" fmla="*/ 322 w 305"/>
                <a:gd name="T43" fmla="*/ 696 h 425"/>
                <a:gd name="T44" fmla="*/ 162 w 305"/>
                <a:gd name="T45" fmla="*/ 723 h 425"/>
                <a:gd name="T46" fmla="*/ 141 w 305"/>
                <a:gd name="T47" fmla="*/ 710 h 425"/>
                <a:gd name="T48" fmla="*/ 202 w 305"/>
                <a:gd name="T49" fmla="*/ 629 h 425"/>
                <a:gd name="T50" fmla="*/ 141 w 305"/>
                <a:gd name="T51" fmla="*/ 614 h 425"/>
                <a:gd name="T52" fmla="*/ 101 w 305"/>
                <a:gd name="T53" fmla="*/ 629 h 425"/>
                <a:gd name="T54" fmla="*/ 61 w 305"/>
                <a:gd name="T55" fmla="*/ 614 h 425"/>
                <a:gd name="T56" fmla="*/ 61 w 305"/>
                <a:gd name="T57" fmla="*/ 546 h 425"/>
                <a:gd name="T58" fmla="*/ 101 w 305"/>
                <a:gd name="T59" fmla="*/ 533 h 425"/>
                <a:gd name="T60" fmla="*/ 122 w 305"/>
                <a:gd name="T61" fmla="*/ 533 h 425"/>
                <a:gd name="T62" fmla="*/ 122 w 305"/>
                <a:gd name="T63" fmla="*/ 492 h 425"/>
                <a:gd name="T64" fmla="*/ 83 w 305"/>
                <a:gd name="T65" fmla="*/ 492 h 425"/>
                <a:gd name="T66" fmla="*/ 83 w 305"/>
                <a:gd name="T67" fmla="*/ 464 h 425"/>
                <a:gd name="T68" fmla="*/ 41 w 305"/>
                <a:gd name="T69" fmla="*/ 451 h 425"/>
                <a:gd name="T70" fmla="*/ 41 w 305"/>
                <a:gd name="T71" fmla="*/ 368 h 425"/>
                <a:gd name="T72" fmla="*/ 0 w 305"/>
                <a:gd name="T73" fmla="*/ 342 h 425"/>
                <a:gd name="T74" fmla="*/ 20 w 305"/>
                <a:gd name="T75" fmla="*/ 300 h 425"/>
                <a:gd name="T76" fmla="*/ 83 w 305"/>
                <a:gd name="T77" fmla="*/ 259 h 425"/>
                <a:gd name="T78" fmla="*/ 83 w 305"/>
                <a:gd name="T79" fmla="*/ 218 h 425"/>
                <a:gd name="T80" fmla="*/ 61 w 305"/>
                <a:gd name="T81" fmla="*/ 206 h 425"/>
                <a:gd name="T82" fmla="*/ 83 w 305"/>
                <a:gd name="T83" fmla="*/ 178 h 425"/>
                <a:gd name="T84" fmla="*/ 41 w 305"/>
                <a:gd name="T85" fmla="*/ 136 h 425"/>
                <a:gd name="T86" fmla="*/ 83 w 305"/>
                <a:gd name="T87" fmla="*/ 109 h 425"/>
                <a:gd name="T88" fmla="*/ 141 w 305"/>
                <a:gd name="T89" fmla="*/ 96 h 425"/>
                <a:gd name="T90" fmla="*/ 283 w 305"/>
                <a:gd name="T91" fmla="*/ 41 h 425"/>
                <a:gd name="T92" fmla="*/ 362 w 305"/>
                <a:gd name="T93" fmla="*/ 13 h 425"/>
                <a:gd name="T94" fmla="*/ 422 w 305"/>
                <a:gd name="T95" fmla="*/ 13 h 425"/>
                <a:gd name="T96" fmla="*/ 463 w 305"/>
                <a:gd name="T97" fmla="*/ 0 h 425"/>
                <a:gd name="T98" fmla="*/ 485 w 305"/>
                <a:gd name="T99" fmla="*/ 13 h 425"/>
                <a:gd name="T100" fmla="*/ 463 w 305"/>
                <a:gd name="T101" fmla="*/ 27 h 425"/>
                <a:gd name="T102" fmla="*/ 463 w 305"/>
                <a:gd name="T103" fmla="*/ 56 h 425"/>
                <a:gd name="T104" fmla="*/ 525 w 305"/>
                <a:gd name="T105" fmla="*/ 56 h 425"/>
                <a:gd name="T106" fmla="*/ 525 w 305"/>
                <a:gd name="T107" fmla="*/ 27 h 425"/>
                <a:gd name="T108" fmla="*/ 546 w 305"/>
                <a:gd name="T109" fmla="*/ 0 h 425"/>
                <a:gd name="T110" fmla="*/ 585 w 305"/>
                <a:gd name="T111" fmla="*/ 27 h 425"/>
                <a:gd name="T112" fmla="*/ 606 w 305"/>
                <a:gd name="T113" fmla="*/ 56 h 425"/>
                <a:gd name="T114" fmla="*/ 685 w 305"/>
                <a:gd name="T115" fmla="*/ 56 h 425"/>
                <a:gd name="T116" fmla="*/ 685 w 305"/>
                <a:gd name="T117" fmla="*/ 69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
                <a:gd name="T178" fmla="*/ 0 h 425"/>
                <a:gd name="T179" fmla="*/ 305 w 305"/>
                <a:gd name="T180" fmla="*/ 425 h 4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itchFamily="2" charset="-122"/>
              </a:endParaRPr>
            </a:p>
          </p:txBody>
        </p:sp>
        <p:sp>
          <p:nvSpPr>
            <p:cNvPr id="42" name="Freeform 24"/>
            <p:cNvSpPr>
              <a:spLocks noChangeArrowheads="1"/>
            </p:cNvSpPr>
            <p:nvPr/>
          </p:nvSpPr>
          <p:spPr bwMode="auto">
            <a:xfrm>
              <a:off x="3217132" y="3131509"/>
              <a:ext cx="594104" cy="714717"/>
            </a:xfrm>
            <a:custGeom>
              <a:avLst/>
              <a:gdLst>
                <a:gd name="T0" fmla="*/ 841 w 353"/>
                <a:gd name="T1" fmla="*/ 178 h 417"/>
                <a:gd name="T2" fmla="*/ 860 w 353"/>
                <a:gd name="T3" fmla="*/ 218 h 417"/>
                <a:gd name="T4" fmla="*/ 781 w 353"/>
                <a:gd name="T5" fmla="*/ 300 h 417"/>
                <a:gd name="T6" fmla="*/ 799 w 353"/>
                <a:gd name="T7" fmla="*/ 367 h 417"/>
                <a:gd name="T8" fmla="*/ 799 w 353"/>
                <a:gd name="T9" fmla="*/ 451 h 417"/>
                <a:gd name="T10" fmla="*/ 819 w 353"/>
                <a:gd name="T11" fmla="*/ 491 h 417"/>
                <a:gd name="T12" fmla="*/ 880 w 353"/>
                <a:gd name="T13" fmla="*/ 532 h 417"/>
                <a:gd name="T14" fmla="*/ 819 w 353"/>
                <a:gd name="T15" fmla="*/ 546 h 417"/>
                <a:gd name="T16" fmla="*/ 799 w 353"/>
                <a:gd name="T17" fmla="*/ 626 h 417"/>
                <a:gd name="T18" fmla="*/ 681 w 353"/>
                <a:gd name="T19" fmla="*/ 682 h 417"/>
                <a:gd name="T20" fmla="*/ 560 w 353"/>
                <a:gd name="T21" fmla="*/ 640 h 417"/>
                <a:gd name="T22" fmla="*/ 539 w 353"/>
                <a:gd name="T23" fmla="*/ 695 h 417"/>
                <a:gd name="T24" fmla="*/ 480 w 353"/>
                <a:gd name="T25" fmla="*/ 710 h 417"/>
                <a:gd name="T26" fmla="*/ 422 w 353"/>
                <a:gd name="T27" fmla="*/ 655 h 417"/>
                <a:gd name="T28" fmla="*/ 381 w 353"/>
                <a:gd name="T29" fmla="*/ 682 h 417"/>
                <a:gd name="T30" fmla="*/ 360 w 353"/>
                <a:gd name="T31" fmla="*/ 601 h 417"/>
                <a:gd name="T32" fmla="*/ 381 w 353"/>
                <a:gd name="T33" fmla="*/ 532 h 417"/>
                <a:gd name="T34" fmla="*/ 360 w 353"/>
                <a:gd name="T35" fmla="*/ 491 h 417"/>
                <a:gd name="T36" fmla="*/ 239 w 353"/>
                <a:gd name="T37" fmla="*/ 532 h 417"/>
                <a:gd name="T38" fmla="*/ 160 w 353"/>
                <a:gd name="T39" fmla="*/ 517 h 417"/>
                <a:gd name="T40" fmla="*/ 79 w 353"/>
                <a:gd name="T41" fmla="*/ 532 h 417"/>
                <a:gd name="T42" fmla="*/ 60 w 353"/>
                <a:gd name="T43" fmla="*/ 517 h 417"/>
                <a:gd name="T44" fmla="*/ 41 w 353"/>
                <a:gd name="T45" fmla="*/ 451 h 417"/>
                <a:gd name="T46" fmla="*/ 60 w 353"/>
                <a:gd name="T47" fmla="*/ 408 h 417"/>
                <a:gd name="T48" fmla="*/ 0 w 353"/>
                <a:gd name="T49" fmla="*/ 382 h 417"/>
                <a:gd name="T50" fmla="*/ 60 w 353"/>
                <a:gd name="T51" fmla="*/ 286 h 417"/>
                <a:gd name="T52" fmla="*/ 60 w 353"/>
                <a:gd name="T53" fmla="*/ 231 h 417"/>
                <a:gd name="T54" fmla="*/ 60 w 353"/>
                <a:gd name="T55" fmla="*/ 206 h 417"/>
                <a:gd name="T56" fmla="*/ 121 w 353"/>
                <a:gd name="T57" fmla="*/ 56 h 417"/>
                <a:gd name="T58" fmla="*/ 259 w 353"/>
                <a:gd name="T59" fmla="*/ 69 h 417"/>
                <a:gd name="T60" fmla="*/ 281 w 353"/>
                <a:gd name="T61" fmla="*/ 0 h 417"/>
                <a:gd name="T62" fmla="*/ 459 w 353"/>
                <a:gd name="T63" fmla="*/ 27 h 417"/>
                <a:gd name="T64" fmla="*/ 620 w 353"/>
                <a:gd name="T65" fmla="*/ 69 h 417"/>
                <a:gd name="T66" fmla="*/ 722 w 353"/>
                <a:gd name="T67" fmla="*/ 56 h 417"/>
                <a:gd name="T68" fmla="*/ 759 w 353"/>
                <a:gd name="T69" fmla="*/ 136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
                <a:gd name="T106" fmla="*/ 0 h 417"/>
                <a:gd name="T107" fmla="*/ 353 w 353"/>
                <a:gd name="T108" fmla="*/ 417 h 4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itchFamily="2" charset="-122"/>
              </a:endParaRPr>
            </a:p>
          </p:txBody>
        </p:sp>
        <p:sp>
          <p:nvSpPr>
            <p:cNvPr id="43" name="Freeform 25"/>
            <p:cNvSpPr>
              <a:spLocks noChangeArrowheads="1"/>
            </p:cNvSpPr>
            <p:nvPr/>
          </p:nvSpPr>
          <p:spPr bwMode="auto">
            <a:xfrm>
              <a:off x="3165288" y="2724860"/>
              <a:ext cx="822498" cy="545280"/>
            </a:xfrm>
            <a:custGeom>
              <a:avLst/>
              <a:gdLst>
                <a:gd name="T0" fmla="*/ 1216 w 489"/>
                <a:gd name="T1" fmla="*/ 404 h 321"/>
                <a:gd name="T2" fmla="*/ 1116 w 489"/>
                <a:gd name="T3" fmla="*/ 430 h 321"/>
                <a:gd name="T4" fmla="*/ 977 w 489"/>
                <a:gd name="T5" fmla="*/ 483 h 321"/>
                <a:gd name="T6" fmla="*/ 918 w 489"/>
                <a:gd name="T7" fmla="*/ 495 h 321"/>
                <a:gd name="T8" fmla="*/ 879 w 489"/>
                <a:gd name="T9" fmla="*/ 522 h 321"/>
                <a:gd name="T10" fmla="*/ 819 w 489"/>
                <a:gd name="T11" fmla="*/ 522 h 321"/>
                <a:gd name="T12" fmla="*/ 837 w 489"/>
                <a:gd name="T13" fmla="*/ 444 h 321"/>
                <a:gd name="T14" fmla="*/ 797 w 489"/>
                <a:gd name="T15" fmla="*/ 444 h 321"/>
                <a:gd name="T16" fmla="*/ 718 w 489"/>
                <a:gd name="T17" fmla="*/ 471 h 321"/>
                <a:gd name="T18" fmla="*/ 697 w 489"/>
                <a:gd name="T19" fmla="*/ 458 h 321"/>
                <a:gd name="T20" fmla="*/ 598 w 489"/>
                <a:gd name="T21" fmla="*/ 458 h 321"/>
                <a:gd name="T22" fmla="*/ 559 w 489"/>
                <a:gd name="T23" fmla="*/ 417 h 321"/>
                <a:gd name="T24" fmla="*/ 459 w 489"/>
                <a:gd name="T25" fmla="*/ 417 h 321"/>
                <a:gd name="T26" fmla="*/ 360 w 489"/>
                <a:gd name="T27" fmla="*/ 391 h 321"/>
                <a:gd name="T28" fmla="*/ 319 w 489"/>
                <a:gd name="T29" fmla="*/ 404 h 321"/>
                <a:gd name="T30" fmla="*/ 339 w 489"/>
                <a:gd name="T31" fmla="*/ 458 h 321"/>
                <a:gd name="T32" fmla="*/ 278 w 489"/>
                <a:gd name="T33" fmla="*/ 444 h 321"/>
                <a:gd name="T34" fmla="*/ 199 w 489"/>
                <a:gd name="T35" fmla="*/ 444 h 321"/>
                <a:gd name="T36" fmla="*/ 121 w 489"/>
                <a:gd name="T37" fmla="*/ 522 h 321"/>
                <a:gd name="T38" fmla="*/ 20 w 489"/>
                <a:gd name="T39" fmla="*/ 444 h 321"/>
                <a:gd name="T40" fmla="*/ 0 w 489"/>
                <a:gd name="T41" fmla="*/ 444 h 321"/>
                <a:gd name="T42" fmla="*/ 20 w 489"/>
                <a:gd name="T43" fmla="*/ 417 h 321"/>
                <a:gd name="T44" fmla="*/ 41 w 489"/>
                <a:gd name="T45" fmla="*/ 404 h 321"/>
                <a:gd name="T46" fmla="*/ 0 w 489"/>
                <a:gd name="T47" fmla="*/ 378 h 321"/>
                <a:gd name="T48" fmla="*/ 0 w 489"/>
                <a:gd name="T49" fmla="*/ 365 h 321"/>
                <a:gd name="T50" fmla="*/ 41 w 489"/>
                <a:gd name="T51" fmla="*/ 340 h 321"/>
                <a:gd name="T52" fmla="*/ 179 w 489"/>
                <a:gd name="T53" fmla="*/ 340 h 321"/>
                <a:gd name="T54" fmla="*/ 239 w 489"/>
                <a:gd name="T55" fmla="*/ 314 h 321"/>
                <a:gd name="T56" fmla="*/ 278 w 489"/>
                <a:gd name="T57" fmla="*/ 300 h 321"/>
                <a:gd name="T58" fmla="*/ 278 w 489"/>
                <a:gd name="T59" fmla="*/ 260 h 321"/>
                <a:gd name="T60" fmla="*/ 199 w 489"/>
                <a:gd name="T61" fmla="*/ 196 h 321"/>
                <a:gd name="T62" fmla="*/ 179 w 489"/>
                <a:gd name="T63" fmla="*/ 130 h 321"/>
                <a:gd name="T64" fmla="*/ 218 w 489"/>
                <a:gd name="T65" fmla="*/ 92 h 321"/>
                <a:gd name="T66" fmla="*/ 218 w 489"/>
                <a:gd name="T67" fmla="*/ 66 h 321"/>
                <a:gd name="T68" fmla="*/ 179 w 489"/>
                <a:gd name="T69" fmla="*/ 13 h 321"/>
                <a:gd name="T70" fmla="*/ 319 w 489"/>
                <a:gd name="T71" fmla="*/ 13 h 321"/>
                <a:gd name="T72" fmla="*/ 360 w 489"/>
                <a:gd name="T73" fmla="*/ 26 h 321"/>
                <a:gd name="T74" fmla="*/ 418 w 489"/>
                <a:gd name="T75" fmla="*/ 0 h 321"/>
                <a:gd name="T76" fmla="*/ 519 w 489"/>
                <a:gd name="T77" fmla="*/ 117 h 321"/>
                <a:gd name="T78" fmla="*/ 697 w 489"/>
                <a:gd name="T79" fmla="*/ 117 h 321"/>
                <a:gd name="T80" fmla="*/ 736 w 489"/>
                <a:gd name="T81" fmla="*/ 130 h 321"/>
                <a:gd name="T82" fmla="*/ 778 w 489"/>
                <a:gd name="T83" fmla="*/ 117 h 321"/>
                <a:gd name="T84" fmla="*/ 837 w 489"/>
                <a:gd name="T85" fmla="*/ 143 h 321"/>
                <a:gd name="T86" fmla="*/ 837 w 489"/>
                <a:gd name="T87" fmla="*/ 184 h 321"/>
                <a:gd name="T88" fmla="*/ 879 w 489"/>
                <a:gd name="T89" fmla="*/ 208 h 321"/>
                <a:gd name="T90" fmla="*/ 898 w 489"/>
                <a:gd name="T91" fmla="*/ 184 h 321"/>
                <a:gd name="T92" fmla="*/ 935 w 489"/>
                <a:gd name="T93" fmla="*/ 208 h 321"/>
                <a:gd name="T94" fmla="*/ 1017 w 489"/>
                <a:gd name="T95" fmla="*/ 208 h 321"/>
                <a:gd name="T96" fmla="*/ 1036 w 489"/>
                <a:gd name="T97" fmla="*/ 196 h 321"/>
                <a:gd name="T98" fmla="*/ 1157 w 489"/>
                <a:gd name="T99" fmla="*/ 248 h 321"/>
                <a:gd name="T100" fmla="*/ 1178 w 489"/>
                <a:gd name="T101" fmla="*/ 314 h 321"/>
                <a:gd name="T102" fmla="*/ 1178 w 489"/>
                <a:gd name="T103" fmla="*/ 352 h 321"/>
                <a:gd name="T104" fmla="*/ 1216 w 489"/>
                <a:gd name="T105" fmla="*/ 404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9"/>
                <a:gd name="T160" fmla="*/ 0 h 321"/>
                <a:gd name="T161" fmla="*/ 489 w 489"/>
                <a:gd name="T162" fmla="*/ 321 h 3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itchFamily="2" charset="-122"/>
              </a:endParaRPr>
            </a:p>
          </p:txBody>
        </p:sp>
        <p:sp>
          <p:nvSpPr>
            <p:cNvPr id="44" name="Freeform 26"/>
            <p:cNvSpPr>
              <a:spLocks noChangeArrowheads="1"/>
            </p:cNvSpPr>
            <p:nvPr/>
          </p:nvSpPr>
          <p:spPr bwMode="auto">
            <a:xfrm>
              <a:off x="3823847" y="2532317"/>
              <a:ext cx="512835" cy="657725"/>
            </a:xfrm>
            <a:custGeom>
              <a:avLst/>
              <a:gdLst>
                <a:gd name="T0" fmla="*/ 218 w 305"/>
                <a:gd name="T1" fmla="*/ 0 h 385"/>
                <a:gd name="T2" fmla="*/ 319 w 305"/>
                <a:gd name="T3" fmla="*/ 53 h 385"/>
                <a:gd name="T4" fmla="*/ 438 w 305"/>
                <a:gd name="T5" fmla="*/ 109 h 385"/>
                <a:gd name="T6" fmla="*/ 498 w 305"/>
                <a:gd name="T7" fmla="*/ 161 h 385"/>
                <a:gd name="T8" fmla="*/ 598 w 305"/>
                <a:gd name="T9" fmla="*/ 227 h 385"/>
                <a:gd name="T10" fmla="*/ 676 w 305"/>
                <a:gd name="T11" fmla="*/ 241 h 385"/>
                <a:gd name="T12" fmla="*/ 619 w 305"/>
                <a:gd name="T13" fmla="*/ 241 h 385"/>
                <a:gd name="T14" fmla="*/ 577 w 305"/>
                <a:gd name="T15" fmla="*/ 295 h 385"/>
                <a:gd name="T16" fmla="*/ 619 w 305"/>
                <a:gd name="T17" fmla="*/ 375 h 385"/>
                <a:gd name="T18" fmla="*/ 718 w 305"/>
                <a:gd name="T19" fmla="*/ 416 h 385"/>
                <a:gd name="T20" fmla="*/ 718 w 305"/>
                <a:gd name="T21" fmla="*/ 497 h 385"/>
                <a:gd name="T22" fmla="*/ 697 w 305"/>
                <a:gd name="T23" fmla="*/ 538 h 385"/>
                <a:gd name="T24" fmla="*/ 656 w 305"/>
                <a:gd name="T25" fmla="*/ 523 h 385"/>
                <a:gd name="T26" fmla="*/ 676 w 305"/>
                <a:gd name="T27" fmla="*/ 578 h 385"/>
                <a:gd name="T28" fmla="*/ 656 w 305"/>
                <a:gd name="T29" fmla="*/ 604 h 385"/>
                <a:gd name="T30" fmla="*/ 559 w 305"/>
                <a:gd name="T31" fmla="*/ 643 h 385"/>
                <a:gd name="T32" fmla="*/ 458 w 305"/>
                <a:gd name="T33" fmla="*/ 643 h 385"/>
                <a:gd name="T34" fmla="*/ 377 w 305"/>
                <a:gd name="T35" fmla="*/ 618 h 385"/>
                <a:gd name="T36" fmla="*/ 319 w 305"/>
                <a:gd name="T37" fmla="*/ 643 h 385"/>
                <a:gd name="T38" fmla="*/ 338 w 305"/>
                <a:gd name="T39" fmla="*/ 604 h 385"/>
                <a:gd name="T40" fmla="*/ 300 w 305"/>
                <a:gd name="T41" fmla="*/ 618 h 385"/>
                <a:gd name="T42" fmla="*/ 199 w 305"/>
                <a:gd name="T43" fmla="*/ 523 h 385"/>
                <a:gd name="T44" fmla="*/ 179 w 305"/>
                <a:gd name="T45" fmla="*/ 443 h 385"/>
                <a:gd name="T46" fmla="*/ 179 w 305"/>
                <a:gd name="T47" fmla="*/ 363 h 385"/>
                <a:gd name="T48" fmla="*/ 179 w 305"/>
                <a:gd name="T49" fmla="*/ 267 h 385"/>
                <a:gd name="T50" fmla="*/ 60 w 305"/>
                <a:gd name="T51" fmla="*/ 255 h 385"/>
                <a:gd name="T52" fmla="*/ 0 w 305"/>
                <a:gd name="T53" fmla="*/ 227 h 385"/>
                <a:gd name="T54" fmla="*/ 79 w 305"/>
                <a:gd name="T55" fmla="*/ 202 h 385"/>
                <a:gd name="T56" fmla="*/ 101 w 305"/>
                <a:gd name="T57" fmla="*/ 67 h 385"/>
                <a:gd name="T58" fmla="*/ 179 w 305"/>
                <a:gd name="T59" fmla="*/ 94 h 385"/>
                <a:gd name="T60" fmla="*/ 259 w 305"/>
                <a:gd name="T61" fmla="*/ 80 h 385"/>
                <a:gd name="T62" fmla="*/ 199 w 305"/>
                <a:gd name="T63" fmla="*/ 27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385"/>
                <a:gd name="T98" fmla="*/ 305 w 305"/>
                <a:gd name="T99" fmla="*/ 385 h 3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itchFamily="2" charset="-122"/>
              </a:endParaRPr>
            </a:p>
          </p:txBody>
        </p:sp>
        <p:sp>
          <p:nvSpPr>
            <p:cNvPr id="45" name="Freeform 27"/>
            <p:cNvSpPr>
              <a:spLocks noChangeArrowheads="1"/>
            </p:cNvSpPr>
            <p:nvPr/>
          </p:nvSpPr>
          <p:spPr bwMode="auto">
            <a:xfrm>
              <a:off x="3367059" y="2327452"/>
              <a:ext cx="634739" cy="614595"/>
            </a:xfrm>
            <a:custGeom>
              <a:avLst/>
              <a:gdLst>
                <a:gd name="T0" fmla="*/ 500 w 377"/>
                <a:gd name="T1" fmla="*/ 13 h 361"/>
                <a:gd name="T2" fmla="*/ 621 w 377"/>
                <a:gd name="T3" fmla="*/ 0 h 361"/>
                <a:gd name="T4" fmla="*/ 661 w 377"/>
                <a:gd name="T5" fmla="*/ 27 h 361"/>
                <a:gd name="T6" fmla="*/ 761 w 377"/>
                <a:gd name="T7" fmla="*/ 40 h 361"/>
                <a:gd name="T8" fmla="*/ 803 w 377"/>
                <a:gd name="T9" fmla="*/ 27 h 361"/>
                <a:gd name="T10" fmla="*/ 842 w 377"/>
                <a:gd name="T11" fmla="*/ 27 h 361"/>
                <a:gd name="T12" fmla="*/ 701 w 377"/>
                <a:gd name="T13" fmla="*/ 105 h 361"/>
                <a:gd name="T14" fmla="*/ 681 w 377"/>
                <a:gd name="T15" fmla="*/ 144 h 361"/>
                <a:gd name="T16" fmla="*/ 701 w 377"/>
                <a:gd name="T17" fmla="*/ 158 h 361"/>
                <a:gd name="T18" fmla="*/ 722 w 377"/>
                <a:gd name="T19" fmla="*/ 158 h 361"/>
                <a:gd name="T20" fmla="*/ 803 w 377"/>
                <a:gd name="T21" fmla="*/ 210 h 361"/>
                <a:gd name="T22" fmla="*/ 881 w 377"/>
                <a:gd name="T23" fmla="*/ 210 h 361"/>
                <a:gd name="T24" fmla="*/ 881 w 377"/>
                <a:gd name="T25" fmla="*/ 239 h 361"/>
                <a:gd name="T26" fmla="*/ 941 w 377"/>
                <a:gd name="T27" fmla="*/ 252 h 361"/>
                <a:gd name="T28" fmla="*/ 941 w 377"/>
                <a:gd name="T29" fmla="*/ 279 h 361"/>
                <a:gd name="T30" fmla="*/ 881 w 377"/>
                <a:gd name="T31" fmla="*/ 316 h 361"/>
                <a:gd name="T32" fmla="*/ 881 w 377"/>
                <a:gd name="T33" fmla="*/ 292 h 361"/>
                <a:gd name="T34" fmla="*/ 821 w 377"/>
                <a:gd name="T35" fmla="*/ 265 h 361"/>
                <a:gd name="T36" fmla="*/ 782 w 377"/>
                <a:gd name="T37" fmla="*/ 265 h 361"/>
                <a:gd name="T38" fmla="*/ 782 w 377"/>
                <a:gd name="T39" fmla="*/ 344 h 361"/>
                <a:gd name="T40" fmla="*/ 761 w 377"/>
                <a:gd name="T41" fmla="*/ 396 h 361"/>
                <a:gd name="T42" fmla="*/ 701 w 377"/>
                <a:gd name="T43" fmla="*/ 396 h 361"/>
                <a:gd name="T44" fmla="*/ 681 w 377"/>
                <a:gd name="T45" fmla="*/ 409 h 361"/>
                <a:gd name="T46" fmla="*/ 722 w 377"/>
                <a:gd name="T47" fmla="*/ 422 h 361"/>
                <a:gd name="T48" fmla="*/ 743 w 377"/>
                <a:gd name="T49" fmla="*/ 450 h 361"/>
                <a:gd name="T50" fmla="*/ 803 w 377"/>
                <a:gd name="T51" fmla="*/ 474 h 361"/>
                <a:gd name="T52" fmla="*/ 860 w 377"/>
                <a:gd name="T53" fmla="*/ 462 h 361"/>
                <a:gd name="T54" fmla="*/ 881 w 377"/>
                <a:gd name="T55" fmla="*/ 554 h 361"/>
                <a:gd name="T56" fmla="*/ 761 w 377"/>
                <a:gd name="T57" fmla="*/ 594 h 361"/>
                <a:gd name="T58" fmla="*/ 743 w 377"/>
                <a:gd name="T59" fmla="*/ 580 h 361"/>
                <a:gd name="T60" fmla="*/ 722 w 377"/>
                <a:gd name="T61" fmla="*/ 594 h 361"/>
                <a:gd name="T62" fmla="*/ 643 w 377"/>
                <a:gd name="T63" fmla="*/ 594 h 361"/>
                <a:gd name="T64" fmla="*/ 601 w 377"/>
                <a:gd name="T65" fmla="*/ 567 h 361"/>
                <a:gd name="T66" fmla="*/ 582 w 377"/>
                <a:gd name="T67" fmla="*/ 594 h 361"/>
                <a:gd name="T68" fmla="*/ 542 w 377"/>
                <a:gd name="T69" fmla="*/ 567 h 361"/>
                <a:gd name="T70" fmla="*/ 542 w 377"/>
                <a:gd name="T71" fmla="*/ 527 h 361"/>
                <a:gd name="T72" fmla="*/ 482 w 377"/>
                <a:gd name="T73" fmla="*/ 501 h 361"/>
                <a:gd name="T74" fmla="*/ 440 w 377"/>
                <a:gd name="T75" fmla="*/ 514 h 361"/>
                <a:gd name="T76" fmla="*/ 401 w 377"/>
                <a:gd name="T77" fmla="*/ 501 h 361"/>
                <a:gd name="T78" fmla="*/ 221 w 377"/>
                <a:gd name="T79" fmla="*/ 487 h 361"/>
                <a:gd name="T80" fmla="*/ 121 w 377"/>
                <a:gd name="T81" fmla="*/ 382 h 361"/>
                <a:gd name="T82" fmla="*/ 41 w 377"/>
                <a:gd name="T83" fmla="*/ 303 h 361"/>
                <a:gd name="T84" fmla="*/ 0 w 377"/>
                <a:gd name="T85" fmla="*/ 210 h 361"/>
                <a:gd name="T86" fmla="*/ 79 w 377"/>
                <a:gd name="T87" fmla="*/ 210 h 361"/>
                <a:gd name="T88" fmla="*/ 281 w 377"/>
                <a:gd name="T89" fmla="*/ 130 h 361"/>
                <a:gd name="T90" fmla="*/ 341 w 377"/>
                <a:gd name="T91" fmla="*/ 130 h 361"/>
                <a:gd name="T92" fmla="*/ 422 w 377"/>
                <a:gd name="T93" fmla="*/ 130 h 361"/>
                <a:gd name="T94" fmla="*/ 482 w 377"/>
                <a:gd name="T95" fmla="*/ 80 h 361"/>
                <a:gd name="T96" fmla="*/ 500 w 377"/>
                <a:gd name="T97" fmla="*/ 13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7"/>
                <a:gd name="T148" fmla="*/ 0 h 361"/>
                <a:gd name="T149" fmla="*/ 377 w 377"/>
                <a:gd name="T150" fmla="*/ 361 h 3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itchFamily="2" charset="-122"/>
              </a:endParaRPr>
            </a:p>
          </p:txBody>
        </p:sp>
        <p:sp>
          <p:nvSpPr>
            <p:cNvPr id="46" name="Freeform 28"/>
            <p:cNvSpPr>
              <a:spLocks noChangeArrowheads="1"/>
            </p:cNvSpPr>
            <p:nvPr/>
          </p:nvSpPr>
          <p:spPr bwMode="auto">
            <a:xfrm>
              <a:off x="3354448" y="1768309"/>
              <a:ext cx="418956" cy="780952"/>
            </a:xfrm>
            <a:custGeom>
              <a:avLst/>
              <a:gdLst>
                <a:gd name="T0" fmla="*/ 519 w 249"/>
                <a:gd name="T1" fmla="*/ 565 h 457"/>
                <a:gd name="T2" fmla="*/ 498 w 249"/>
                <a:gd name="T3" fmla="*/ 632 h 457"/>
                <a:gd name="T4" fmla="*/ 438 w 249"/>
                <a:gd name="T5" fmla="*/ 687 h 457"/>
                <a:gd name="T6" fmla="*/ 339 w 249"/>
                <a:gd name="T7" fmla="*/ 673 h 457"/>
                <a:gd name="T8" fmla="*/ 199 w 249"/>
                <a:gd name="T9" fmla="*/ 724 h 457"/>
                <a:gd name="T10" fmla="*/ 101 w 249"/>
                <a:gd name="T11" fmla="*/ 765 h 457"/>
                <a:gd name="T12" fmla="*/ 20 w 249"/>
                <a:gd name="T13" fmla="*/ 765 h 457"/>
                <a:gd name="T14" fmla="*/ 0 w 249"/>
                <a:gd name="T15" fmla="*/ 752 h 457"/>
                <a:gd name="T16" fmla="*/ 41 w 249"/>
                <a:gd name="T17" fmla="*/ 646 h 457"/>
                <a:gd name="T18" fmla="*/ 60 w 249"/>
                <a:gd name="T19" fmla="*/ 619 h 457"/>
                <a:gd name="T20" fmla="*/ 20 w 249"/>
                <a:gd name="T21" fmla="*/ 551 h 457"/>
                <a:gd name="T22" fmla="*/ 41 w 249"/>
                <a:gd name="T23" fmla="*/ 444 h 457"/>
                <a:gd name="T24" fmla="*/ 60 w 249"/>
                <a:gd name="T25" fmla="*/ 376 h 457"/>
                <a:gd name="T26" fmla="*/ 79 w 249"/>
                <a:gd name="T27" fmla="*/ 349 h 457"/>
                <a:gd name="T28" fmla="*/ 41 w 249"/>
                <a:gd name="T29" fmla="*/ 323 h 457"/>
                <a:gd name="T30" fmla="*/ 79 w 249"/>
                <a:gd name="T31" fmla="*/ 270 h 457"/>
                <a:gd name="T32" fmla="*/ 138 w 249"/>
                <a:gd name="T33" fmla="*/ 189 h 457"/>
                <a:gd name="T34" fmla="*/ 138 w 249"/>
                <a:gd name="T35" fmla="*/ 135 h 457"/>
                <a:gd name="T36" fmla="*/ 179 w 249"/>
                <a:gd name="T37" fmla="*/ 135 h 457"/>
                <a:gd name="T38" fmla="*/ 300 w 249"/>
                <a:gd name="T39" fmla="*/ 41 h 457"/>
                <a:gd name="T40" fmla="*/ 360 w 249"/>
                <a:gd name="T41" fmla="*/ 27 h 457"/>
                <a:gd name="T42" fmla="*/ 421 w 249"/>
                <a:gd name="T43" fmla="*/ 0 h 457"/>
                <a:gd name="T44" fmla="*/ 438 w 249"/>
                <a:gd name="T45" fmla="*/ 13 h 457"/>
                <a:gd name="T46" fmla="*/ 538 w 249"/>
                <a:gd name="T47" fmla="*/ 0 h 457"/>
                <a:gd name="T48" fmla="*/ 598 w 249"/>
                <a:gd name="T49" fmla="*/ 41 h 457"/>
                <a:gd name="T50" fmla="*/ 538 w 249"/>
                <a:gd name="T51" fmla="*/ 54 h 457"/>
                <a:gd name="T52" fmla="*/ 519 w 249"/>
                <a:gd name="T53" fmla="*/ 80 h 457"/>
                <a:gd name="T54" fmla="*/ 598 w 249"/>
                <a:gd name="T55" fmla="*/ 80 h 457"/>
                <a:gd name="T56" fmla="*/ 620 w 249"/>
                <a:gd name="T57" fmla="*/ 149 h 457"/>
                <a:gd name="T58" fmla="*/ 580 w 249"/>
                <a:gd name="T59" fmla="*/ 202 h 457"/>
                <a:gd name="T60" fmla="*/ 538 w 249"/>
                <a:gd name="T61" fmla="*/ 175 h 457"/>
                <a:gd name="T62" fmla="*/ 480 w 249"/>
                <a:gd name="T63" fmla="*/ 202 h 457"/>
                <a:gd name="T64" fmla="*/ 498 w 249"/>
                <a:gd name="T65" fmla="*/ 229 h 457"/>
                <a:gd name="T66" fmla="*/ 459 w 249"/>
                <a:gd name="T67" fmla="*/ 270 h 457"/>
                <a:gd name="T68" fmla="*/ 560 w 249"/>
                <a:gd name="T69" fmla="*/ 363 h 457"/>
                <a:gd name="T70" fmla="*/ 480 w 249"/>
                <a:gd name="T71" fmla="*/ 510 h 457"/>
                <a:gd name="T72" fmla="*/ 519 w 249"/>
                <a:gd name="T73" fmla="*/ 565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9"/>
                <a:gd name="T112" fmla="*/ 0 h 457"/>
                <a:gd name="T113" fmla="*/ 249 w 249"/>
                <a:gd name="T114" fmla="*/ 457 h 4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itchFamily="2" charset="-122"/>
              </a:endParaRPr>
            </a:p>
          </p:txBody>
        </p:sp>
        <p:sp>
          <p:nvSpPr>
            <p:cNvPr id="47" name="Freeform 29"/>
            <p:cNvSpPr>
              <a:spLocks noChangeArrowheads="1"/>
            </p:cNvSpPr>
            <p:nvPr/>
          </p:nvSpPr>
          <p:spPr bwMode="auto">
            <a:xfrm>
              <a:off x="2908870" y="1903859"/>
              <a:ext cx="540859" cy="1038189"/>
            </a:xfrm>
            <a:custGeom>
              <a:avLst/>
              <a:gdLst>
                <a:gd name="T0" fmla="*/ 806 w 321"/>
                <a:gd name="T1" fmla="*/ 797 h 609"/>
                <a:gd name="T2" fmla="*/ 744 w 321"/>
                <a:gd name="T3" fmla="*/ 825 h 609"/>
                <a:gd name="T4" fmla="*/ 705 w 321"/>
                <a:gd name="T5" fmla="*/ 811 h 609"/>
                <a:gd name="T6" fmla="*/ 562 w 321"/>
                <a:gd name="T7" fmla="*/ 811 h 609"/>
                <a:gd name="T8" fmla="*/ 605 w 321"/>
                <a:gd name="T9" fmla="*/ 863 h 609"/>
                <a:gd name="T10" fmla="*/ 562 w 321"/>
                <a:gd name="T11" fmla="*/ 930 h 609"/>
                <a:gd name="T12" fmla="*/ 583 w 321"/>
                <a:gd name="T13" fmla="*/ 1010 h 609"/>
                <a:gd name="T14" fmla="*/ 503 w 321"/>
                <a:gd name="T15" fmla="*/ 996 h 609"/>
                <a:gd name="T16" fmla="*/ 384 w 321"/>
                <a:gd name="T17" fmla="*/ 943 h 609"/>
                <a:gd name="T18" fmla="*/ 240 w 321"/>
                <a:gd name="T19" fmla="*/ 916 h 609"/>
                <a:gd name="T20" fmla="*/ 141 w 321"/>
                <a:gd name="T21" fmla="*/ 863 h 609"/>
                <a:gd name="T22" fmla="*/ 41 w 321"/>
                <a:gd name="T23" fmla="*/ 863 h 609"/>
                <a:gd name="T24" fmla="*/ 41 w 321"/>
                <a:gd name="T25" fmla="*/ 851 h 609"/>
                <a:gd name="T26" fmla="*/ 0 w 321"/>
                <a:gd name="T27" fmla="*/ 838 h 609"/>
                <a:gd name="T28" fmla="*/ 20 w 321"/>
                <a:gd name="T29" fmla="*/ 825 h 609"/>
                <a:gd name="T30" fmla="*/ 20 w 321"/>
                <a:gd name="T31" fmla="*/ 784 h 609"/>
                <a:gd name="T32" fmla="*/ 0 w 321"/>
                <a:gd name="T33" fmla="*/ 771 h 609"/>
                <a:gd name="T34" fmla="*/ 41 w 321"/>
                <a:gd name="T35" fmla="*/ 758 h 609"/>
                <a:gd name="T36" fmla="*/ 121 w 321"/>
                <a:gd name="T37" fmla="*/ 758 h 609"/>
                <a:gd name="T38" fmla="*/ 121 w 321"/>
                <a:gd name="T39" fmla="*/ 572 h 609"/>
                <a:gd name="T40" fmla="*/ 221 w 321"/>
                <a:gd name="T41" fmla="*/ 572 h 609"/>
                <a:gd name="T42" fmla="*/ 221 w 321"/>
                <a:gd name="T43" fmla="*/ 597 h 609"/>
                <a:gd name="T44" fmla="*/ 281 w 321"/>
                <a:gd name="T45" fmla="*/ 597 h 609"/>
                <a:gd name="T46" fmla="*/ 281 w 321"/>
                <a:gd name="T47" fmla="*/ 545 h 609"/>
                <a:gd name="T48" fmla="*/ 402 w 321"/>
                <a:gd name="T49" fmla="*/ 545 h 609"/>
                <a:gd name="T50" fmla="*/ 422 w 321"/>
                <a:gd name="T51" fmla="*/ 466 h 609"/>
                <a:gd name="T52" fmla="*/ 422 w 321"/>
                <a:gd name="T53" fmla="*/ 411 h 609"/>
                <a:gd name="T54" fmla="*/ 362 w 321"/>
                <a:gd name="T55" fmla="*/ 385 h 609"/>
                <a:gd name="T56" fmla="*/ 281 w 321"/>
                <a:gd name="T57" fmla="*/ 345 h 609"/>
                <a:gd name="T58" fmla="*/ 240 w 321"/>
                <a:gd name="T59" fmla="*/ 307 h 609"/>
                <a:gd name="T60" fmla="*/ 260 w 321"/>
                <a:gd name="T61" fmla="*/ 239 h 609"/>
                <a:gd name="T62" fmla="*/ 301 w 321"/>
                <a:gd name="T63" fmla="*/ 214 h 609"/>
                <a:gd name="T64" fmla="*/ 362 w 321"/>
                <a:gd name="T65" fmla="*/ 239 h 609"/>
                <a:gd name="T66" fmla="*/ 444 w 321"/>
                <a:gd name="T67" fmla="*/ 239 h 609"/>
                <a:gd name="T68" fmla="*/ 463 w 321"/>
                <a:gd name="T69" fmla="*/ 199 h 609"/>
                <a:gd name="T70" fmla="*/ 503 w 321"/>
                <a:gd name="T71" fmla="*/ 199 h 609"/>
                <a:gd name="T72" fmla="*/ 483 w 321"/>
                <a:gd name="T73" fmla="*/ 145 h 609"/>
                <a:gd name="T74" fmla="*/ 622 w 321"/>
                <a:gd name="T75" fmla="*/ 53 h 609"/>
                <a:gd name="T76" fmla="*/ 622 w 321"/>
                <a:gd name="T77" fmla="*/ 27 h 609"/>
                <a:gd name="T78" fmla="*/ 705 w 321"/>
                <a:gd name="T79" fmla="*/ 27 h 609"/>
                <a:gd name="T80" fmla="*/ 723 w 321"/>
                <a:gd name="T81" fmla="*/ 41 h 609"/>
                <a:gd name="T82" fmla="*/ 744 w 321"/>
                <a:gd name="T83" fmla="*/ 13 h 609"/>
                <a:gd name="T84" fmla="*/ 765 w 321"/>
                <a:gd name="T85" fmla="*/ 0 h 609"/>
                <a:gd name="T86" fmla="*/ 806 w 321"/>
                <a:gd name="T87" fmla="*/ 41 h 609"/>
                <a:gd name="T88" fmla="*/ 806 w 321"/>
                <a:gd name="T89" fmla="*/ 53 h 609"/>
                <a:gd name="T90" fmla="*/ 705 w 321"/>
                <a:gd name="T91" fmla="*/ 186 h 609"/>
                <a:gd name="T92" fmla="*/ 744 w 321"/>
                <a:gd name="T93" fmla="*/ 214 h 609"/>
                <a:gd name="T94" fmla="*/ 705 w 321"/>
                <a:gd name="T95" fmla="*/ 307 h 609"/>
                <a:gd name="T96" fmla="*/ 684 w 321"/>
                <a:gd name="T97" fmla="*/ 411 h 609"/>
                <a:gd name="T98" fmla="*/ 723 w 321"/>
                <a:gd name="T99" fmla="*/ 479 h 609"/>
                <a:gd name="T100" fmla="*/ 663 w 321"/>
                <a:gd name="T101" fmla="*/ 597 h 609"/>
                <a:gd name="T102" fmla="*/ 684 w 321"/>
                <a:gd name="T103" fmla="*/ 623 h 609"/>
                <a:gd name="T104" fmla="*/ 723 w 321"/>
                <a:gd name="T105" fmla="*/ 716 h 609"/>
                <a:gd name="T106" fmla="*/ 806 w 321"/>
                <a:gd name="T107" fmla="*/ 797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1"/>
                <a:gd name="T163" fmla="*/ 0 h 609"/>
                <a:gd name="T164" fmla="*/ 321 w 321"/>
                <a:gd name="T165" fmla="*/ 609 h 6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solidFill>
              <a:schemeClr val="tx1">
                <a:lumMod val="50000"/>
                <a:lumOff val="50000"/>
              </a:schemeClr>
            </a:solid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itchFamily="2" charset="-122"/>
              </a:endParaRPr>
            </a:p>
          </p:txBody>
        </p:sp>
        <p:sp>
          <p:nvSpPr>
            <p:cNvPr id="48" name="Freeform 30"/>
            <p:cNvSpPr>
              <a:spLocks noChangeArrowheads="1"/>
            </p:cNvSpPr>
            <p:nvPr/>
          </p:nvSpPr>
          <p:spPr bwMode="auto">
            <a:xfrm>
              <a:off x="2807984" y="1917722"/>
              <a:ext cx="295651" cy="534498"/>
            </a:xfrm>
            <a:custGeom>
              <a:avLst/>
              <a:gdLst>
                <a:gd name="T0" fmla="*/ 423 w 177"/>
                <a:gd name="T1" fmla="*/ 201 h 313"/>
                <a:gd name="T2" fmla="*/ 386 w 177"/>
                <a:gd name="T3" fmla="*/ 173 h 313"/>
                <a:gd name="T4" fmla="*/ 288 w 177"/>
                <a:gd name="T5" fmla="*/ 149 h 313"/>
                <a:gd name="T6" fmla="*/ 327 w 177"/>
                <a:gd name="T7" fmla="*/ 53 h 313"/>
                <a:gd name="T8" fmla="*/ 309 w 177"/>
                <a:gd name="T9" fmla="*/ 0 h 313"/>
                <a:gd name="T10" fmla="*/ 175 w 177"/>
                <a:gd name="T11" fmla="*/ 93 h 313"/>
                <a:gd name="T12" fmla="*/ 154 w 177"/>
                <a:gd name="T13" fmla="*/ 187 h 313"/>
                <a:gd name="T14" fmla="*/ 97 w 177"/>
                <a:gd name="T15" fmla="*/ 201 h 313"/>
                <a:gd name="T16" fmla="*/ 20 w 177"/>
                <a:gd name="T17" fmla="*/ 241 h 313"/>
                <a:gd name="T18" fmla="*/ 0 w 177"/>
                <a:gd name="T19" fmla="*/ 280 h 313"/>
                <a:gd name="T20" fmla="*/ 97 w 177"/>
                <a:gd name="T21" fmla="*/ 322 h 313"/>
                <a:gd name="T22" fmla="*/ 97 w 177"/>
                <a:gd name="T23" fmla="*/ 375 h 313"/>
                <a:gd name="T24" fmla="*/ 116 w 177"/>
                <a:gd name="T25" fmla="*/ 402 h 313"/>
                <a:gd name="T26" fmla="*/ 97 w 177"/>
                <a:gd name="T27" fmla="*/ 442 h 313"/>
                <a:gd name="T28" fmla="*/ 116 w 177"/>
                <a:gd name="T29" fmla="*/ 468 h 313"/>
                <a:gd name="T30" fmla="*/ 230 w 177"/>
                <a:gd name="T31" fmla="*/ 523 h 313"/>
                <a:gd name="T32" fmla="*/ 272 w 177"/>
                <a:gd name="T33" fmla="*/ 523 h 313"/>
                <a:gd name="T34" fmla="*/ 272 w 177"/>
                <a:gd name="T35" fmla="*/ 497 h 313"/>
                <a:gd name="T36" fmla="*/ 309 w 177"/>
                <a:gd name="T37" fmla="*/ 456 h 313"/>
                <a:gd name="T38" fmla="*/ 288 w 177"/>
                <a:gd name="T39" fmla="*/ 402 h 313"/>
                <a:gd name="T40" fmla="*/ 272 w 177"/>
                <a:gd name="T41" fmla="*/ 402 h 313"/>
                <a:gd name="T42" fmla="*/ 250 w 177"/>
                <a:gd name="T43" fmla="*/ 349 h 313"/>
                <a:gd name="T44" fmla="*/ 288 w 177"/>
                <a:gd name="T45" fmla="*/ 349 h 313"/>
                <a:gd name="T46" fmla="*/ 288 w 177"/>
                <a:gd name="T47" fmla="*/ 294 h 313"/>
                <a:gd name="T48" fmla="*/ 327 w 177"/>
                <a:gd name="T49" fmla="*/ 294 h 313"/>
                <a:gd name="T50" fmla="*/ 365 w 177"/>
                <a:gd name="T51" fmla="*/ 308 h 313"/>
                <a:gd name="T52" fmla="*/ 386 w 177"/>
                <a:gd name="T53" fmla="*/ 227 h 313"/>
                <a:gd name="T54" fmla="*/ 423 w 177"/>
                <a:gd name="T55" fmla="*/ 201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7"/>
                <a:gd name="T85" fmla="*/ 0 h 313"/>
                <a:gd name="T86" fmla="*/ 177 w 177"/>
                <a:gd name="T87" fmla="*/ 313 h 3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itchFamily="2" charset="-122"/>
              </a:endParaRPr>
            </a:p>
          </p:txBody>
        </p:sp>
        <p:sp>
          <p:nvSpPr>
            <p:cNvPr id="49" name="Freeform 31"/>
            <p:cNvSpPr>
              <a:spLocks noChangeArrowheads="1"/>
            </p:cNvSpPr>
            <p:nvPr/>
          </p:nvSpPr>
          <p:spPr bwMode="auto">
            <a:xfrm>
              <a:off x="1750086" y="1386305"/>
              <a:ext cx="1443225" cy="1434056"/>
            </a:xfrm>
            <a:custGeom>
              <a:avLst/>
              <a:gdLst>
                <a:gd name="T0" fmla="*/ 1584 w 857"/>
                <a:gd name="T1" fmla="*/ 798 h 841"/>
                <a:gd name="T2" fmla="*/ 1686 w 857"/>
                <a:gd name="T3" fmla="*/ 890 h 841"/>
                <a:gd name="T4" fmla="*/ 1686 w 857"/>
                <a:gd name="T5" fmla="*/ 943 h 841"/>
                <a:gd name="T6" fmla="*/ 1847 w 857"/>
                <a:gd name="T7" fmla="*/ 1038 h 841"/>
                <a:gd name="T8" fmla="*/ 1865 w 857"/>
                <a:gd name="T9" fmla="*/ 997 h 841"/>
                <a:gd name="T10" fmla="*/ 1885 w 857"/>
                <a:gd name="T11" fmla="*/ 917 h 841"/>
                <a:gd name="T12" fmla="*/ 1847 w 857"/>
                <a:gd name="T13" fmla="*/ 866 h 841"/>
                <a:gd name="T14" fmla="*/ 1885 w 857"/>
                <a:gd name="T15" fmla="*/ 811 h 841"/>
                <a:gd name="T16" fmla="*/ 2005 w 857"/>
                <a:gd name="T17" fmla="*/ 851 h 841"/>
                <a:gd name="T18" fmla="*/ 2148 w 857"/>
                <a:gd name="T19" fmla="*/ 917 h 841"/>
                <a:gd name="T20" fmla="*/ 2005 w 857"/>
                <a:gd name="T21" fmla="*/ 1052 h 841"/>
                <a:gd name="T22" fmla="*/ 1946 w 857"/>
                <a:gd name="T23" fmla="*/ 1104 h 841"/>
                <a:gd name="T24" fmla="*/ 1847 w 857"/>
                <a:gd name="T25" fmla="*/ 1077 h 841"/>
                <a:gd name="T26" fmla="*/ 1766 w 857"/>
                <a:gd name="T27" fmla="*/ 1250 h 841"/>
                <a:gd name="T28" fmla="*/ 1745 w 857"/>
                <a:gd name="T29" fmla="*/ 1291 h 841"/>
                <a:gd name="T30" fmla="*/ 1726 w 857"/>
                <a:gd name="T31" fmla="*/ 1343 h 841"/>
                <a:gd name="T32" fmla="*/ 1584 w 857"/>
                <a:gd name="T33" fmla="*/ 1397 h 841"/>
                <a:gd name="T34" fmla="*/ 1487 w 857"/>
                <a:gd name="T35" fmla="*/ 1263 h 841"/>
                <a:gd name="T36" fmla="*/ 1445 w 857"/>
                <a:gd name="T37" fmla="*/ 1250 h 841"/>
                <a:gd name="T38" fmla="*/ 1324 w 857"/>
                <a:gd name="T39" fmla="*/ 1156 h 841"/>
                <a:gd name="T40" fmla="*/ 1244 w 857"/>
                <a:gd name="T41" fmla="*/ 1182 h 841"/>
                <a:gd name="T42" fmla="*/ 1224 w 857"/>
                <a:gd name="T43" fmla="*/ 1210 h 841"/>
                <a:gd name="T44" fmla="*/ 1203 w 857"/>
                <a:gd name="T45" fmla="*/ 1291 h 841"/>
                <a:gd name="T46" fmla="*/ 1165 w 857"/>
                <a:gd name="T47" fmla="*/ 1238 h 841"/>
                <a:gd name="T48" fmla="*/ 1043 w 857"/>
                <a:gd name="T49" fmla="*/ 1210 h 841"/>
                <a:gd name="T50" fmla="*/ 1023 w 857"/>
                <a:gd name="T51" fmla="*/ 1145 h 841"/>
                <a:gd name="T52" fmla="*/ 1144 w 857"/>
                <a:gd name="T53" fmla="*/ 1156 h 841"/>
                <a:gd name="T54" fmla="*/ 1224 w 857"/>
                <a:gd name="T55" fmla="*/ 1118 h 841"/>
                <a:gd name="T56" fmla="*/ 1165 w 857"/>
                <a:gd name="T57" fmla="*/ 1064 h 841"/>
                <a:gd name="T58" fmla="*/ 1264 w 857"/>
                <a:gd name="T59" fmla="*/ 997 h 841"/>
                <a:gd name="T60" fmla="*/ 1344 w 857"/>
                <a:gd name="T61" fmla="*/ 943 h 841"/>
                <a:gd name="T62" fmla="*/ 1203 w 857"/>
                <a:gd name="T63" fmla="*/ 679 h 841"/>
                <a:gd name="T64" fmla="*/ 1023 w 857"/>
                <a:gd name="T65" fmla="*/ 599 h 841"/>
                <a:gd name="T66" fmla="*/ 861 w 857"/>
                <a:gd name="T67" fmla="*/ 559 h 841"/>
                <a:gd name="T68" fmla="*/ 703 w 857"/>
                <a:gd name="T69" fmla="*/ 518 h 841"/>
                <a:gd name="T70" fmla="*/ 522 w 857"/>
                <a:gd name="T71" fmla="*/ 559 h 841"/>
                <a:gd name="T72" fmla="*/ 121 w 857"/>
                <a:gd name="T73" fmla="*/ 399 h 841"/>
                <a:gd name="T74" fmla="*/ 20 w 857"/>
                <a:gd name="T75" fmla="*/ 266 h 841"/>
                <a:gd name="T76" fmla="*/ 121 w 857"/>
                <a:gd name="T77" fmla="*/ 252 h 841"/>
                <a:gd name="T78" fmla="*/ 281 w 857"/>
                <a:gd name="T79" fmla="*/ 159 h 841"/>
                <a:gd name="T80" fmla="*/ 341 w 857"/>
                <a:gd name="T81" fmla="*/ 106 h 841"/>
                <a:gd name="T82" fmla="*/ 542 w 857"/>
                <a:gd name="T83" fmla="*/ 53 h 841"/>
                <a:gd name="T84" fmla="*/ 582 w 857"/>
                <a:gd name="T85" fmla="*/ 0 h 841"/>
                <a:gd name="T86" fmla="*/ 722 w 857"/>
                <a:gd name="T87" fmla="*/ 122 h 841"/>
                <a:gd name="T88" fmla="*/ 743 w 857"/>
                <a:gd name="T89" fmla="*/ 214 h 841"/>
                <a:gd name="T90" fmla="*/ 782 w 857"/>
                <a:gd name="T91" fmla="*/ 293 h 841"/>
                <a:gd name="T92" fmla="*/ 844 w 857"/>
                <a:gd name="T93" fmla="*/ 320 h 841"/>
                <a:gd name="T94" fmla="*/ 1023 w 857"/>
                <a:gd name="T95" fmla="*/ 293 h 841"/>
                <a:gd name="T96" fmla="*/ 1023 w 857"/>
                <a:gd name="T97" fmla="*/ 359 h 841"/>
                <a:gd name="T98" fmla="*/ 964 w 857"/>
                <a:gd name="T99" fmla="*/ 424 h 841"/>
                <a:gd name="T100" fmla="*/ 1083 w 857"/>
                <a:gd name="T101" fmla="*/ 546 h 841"/>
                <a:gd name="T102" fmla="*/ 1244 w 857"/>
                <a:gd name="T103" fmla="*/ 572 h 841"/>
                <a:gd name="T104" fmla="*/ 1324 w 857"/>
                <a:gd name="T105" fmla="*/ 531 h 841"/>
                <a:gd name="T106" fmla="*/ 1465 w 857"/>
                <a:gd name="T107" fmla="*/ 531 h 841"/>
                <a:gd name="T108" fmla="*/ 1565 w 857"/>
                <a:gd name="T109" fmla="*/ 559 h 841"/>
                <a:gd name="T110" fmla="*/ 1445 w 857"/>
                <a:gd name="T111" fmla="*/ 651 h 841"/>
                <a:gd name="T112" fmla="*/ 1505 w 857"/>
                <a:gd name="T113" fmla="*/ 758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7"/>
                <a:gd name="T172" fmla="*/ 0 h 841"/>
                <a:gd name="T173" fmla="*/ 857 w 857"/>
                <a:gd name="T174" fmla="*/ 841 h 8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itchFamily="2" charset="-122"/>
              </a:endParaRPr>
            </a:p>
          </p:txBody>
        </p:sp>
        <p:sp>
          <p:nvSpPr>
            <p:cNvPr id="50" name="Freeform 32"/>
            <p:cNvSpPr>
              <a:spLocks noChangeArrowheads="1"/>
            </p:cNvSpPr>
            <p:nvPr/>
          </p:nvSpPr>
          <p:spPr bwMode="auto">
            <a:xfrm>
              <a:off x="2208275" y="61614"/>
              <a:ext cx="2397436" cy="2117966"/>
            </a:xfrm>
            <a:custGeom>
              <a:avLst/>
              <a:gdLst>
                <a:gd name="T0" fmla="*/ 41 w 1425"/>
                <a:gd name="T1" fmla="*/ 1497 h 1241"/>
                <a:gd name="T2" fmla="*/ 158 w 1425"/>
                <a:gd name="T3" fmla="*/ 1617 h 1241"/>
                <a:gd name="T4" fmla="*/ 339 w 1425"/>
                <a:gd name="T5" fmla="*/ 1629 h 1241"/>
                <a:gd name="T6" fmla="*/ 279 w 1425"/>
                <a:gd name="T7" fmla="*/ 1722 h 1241"/>
                <a:gd name="T8" fmla="*/ 538 w 1425"/>
                <a:gd name="T9" fmla="*/ 1885 h 1241"/>
                <a:gd name="T10" fmla="*/ 639 w 1425"/>
                <a:gd name="T11" fmla="*/ 1829 h 1241"/>
                <a:gd name="T12" fmla="*/ 879 w 1425"/>
                <a:gd name="T13" fmla="*/ 1843 h 1241"/>
                <a:gd name="T14" fmla="*/ 819 w 1425"/>
                <a:gd name="T15" fmla="*/ 2070 h 1241"/>
                <a:gd name="T16" fmla="*/ 1058 w 1425"/>
                <a:gd name="T17" fmla="*/ 2004 h 1241"/>
                <a:gd name="T18" fmla="*/ 1240 w 1425"/>
                <a:gd name="T19" fmla="*/ 1856 h 1241"/>
                <a:gd name="T20" fmla="*/ 1396 w 1425"/>
                <a:gd name="T21" fmla="*/ 2043 h 1241"/>
                <a:gd name="T22" fmla="*/ 1498 w 1425"/>
                <a:gd name="T23" fmla="*/ 2004 h 1241"/>
                <a:gd name="T24" fmla="*/ 1657 w 1425"/>
                <a:gd name="T25" fmla="*/ 1856 h 1241"/>
                <a:gd name="T26" fmla="*/ 1758 w 1425"/>
                <a:gd name="T27" fmla="*/ 1829 h 1241"/>
                <a:gd name="T28" fmla="*/ 1837 w 1425"/>
                <a:gd name="T29" fmla="*/ 1829 h 1241"/>
                <a:gd name="T30" fmla="*/ 1998 w 1425"/>
                <a:gd name="T31" fmla="*/ 1712 h 1241"/>
                <a:gd name="T32" fmla="*/ 2155 w 1425"/>
                <a:gd name="T33" fmla="*/ 1684 h 1241"/>
                <a:gd name="T34" fmla="*/ 2236 w 1425"/>
                <a:gd name="T35" fmla="*/ 1536 h 1241"/>
                <a:gd name="T36" fmla="*/ 2355 w 1425"/>
                <a:gd name="T37" fmla="*/ 1522 h 1241"/>
                <a:gd name="T38" fmla="*/ 2515 w 1425"/>
                <a:gd name="T39" fmla="*/ 1456 h 1241"/>
                <a:gd name="T40" fmla="*/ 2715 w 1425"/>
                <a:gd name="T41" fmla="*/ 1376 h 1241"/>
                <a:gd name="T42" fmla="*/ 2814 w 1425"/>
                <a:gd name="T43" fmla="*/ 1536 h 1241"/>
                <a:gd name="T44" fmla="*/ 2933 w 1425"/>
                <a:gd name="T45" fmla="*/ 1482 h 1241"/>
                <a:gd name="T46" fmla="*/ 2933 w 1425"/>
                <a:gd name="T47" fmla="*/ 1403 h 1241"/>
                <a:gd name="T48" fmla="*/ 3374 w 1425"/>
                <a:gd name="T49" fmla="*/ 1310 h 1241"/>
                <a:gd name="T50" fmla="*/ 3434 w 1425"/>
                <a:gd name="T51" fmla="*/ 1217 h 1241"/>
                <a:gd name="T52" fmla="*/ 3274 w 1425"/>
                <a:gd name="T53" fmla="*/ 1122 h 1241"/>
                <a:gd name="T54" fmla="*/ 3155 w 1425"/>
                <a:gd name="T55" fmla="*/ 934 h 1241"/>
                <a:gd name="T56" fmla="*/ 3334 w 1425"/>
                <a:gd name="T57" fmla="*/ 934 h 1241"/>
                <a:gd name="T58" fmla="*/ 3374 w 1425"/>
                <a:gd name="T59" fmla="*/ 788 h 1241"/>
                <a:gd name="T60" fmla="*/ 3233 w 1425"/>
                <a:gd name="T61" fmla="*/ 721 h 1241"/>
                <a:gd name="T62" fmla="*/ 3472 w 1425"/>
                <a:gd name="T63" fmla="*/ 493 h 1241"/>
                <a:gd name="T64" fmla="*/ 3554 w 1425"/>
                <a:gd name="T65" fmla="*/ 214 h 1241"/>
                <a:gd name="T66" fmla="*/ 3355 w 1425"/>
                <a:gd name="T67" fmla="*/ 214 h 1241"/>
                <a:gd name="T68" fmla="*/ 3155 w 1425"/>
                <a:gd name="T69" fmla="*/ 122 h 1241"/>
                <a:gd name="T70" fmla="*/ 2974 w 1425"/>
                <a:gd name="T71" fmla="*/ 109 h 1241"/>
                <a:gd name="T72" fmla="*/ 2914 w 1425"/>
                <a:gd name="T73" fmla="*/ 0 h 1241"/>
                <a:gd name="T74" fmla="*/ 2896 w 1425"/>
                <a:gd name="T75" fmla="*/ 109 h 1241"/>
                <a:gd name="T76" fmla="*/ 2814 w 1425"/>
                <a:gd name="T77" fmla="*/ 280 h 1241"/>
                <a:gd name="T78" fmla="*/ 2795 w 1425"/>
                <a:gd name="T79" fmla="*/ 401 h 1241"/>
                <a:gd name="T80" fmla="*/ 2476 w 1425"/>
                <a:gd name="T81" fmla="*/ 466 h 1241"/>
                <a:gd name="T82" fmla="*/ 2476 w 1425"/>
                <a:gd name="T83" fmla="*/ 721 h 1241"/>
                <a:gd name="T84" fmla="*/ 2634 w 1425"/>
                <a:gd name="T85" fmla="*/ 695 h 1241"/>
                <a:gd name="T86" fmla="*/ 2836 w 1425"/>
                <a:gd name="T87" fmla="*/ 748 h 1241"/>
                <a:gd name="T88" fmla="*/ 2836 w 1425"/>
                <a:gd name="T89" fmla="*/ 841 h 1241"/>
                <a:gd name="T90" fmla="*/ 2596 w 1425"/>
                <a:gd name="T91" fmla="*/ 895 h 1241"/>
                <a:gd name="T92" fmla="*/ 2476 w 1425"/>
                <a:gd name="T93" fmla="*/ 988 h 1241"/>
                <a:gd name="T94" fmla="*/ 2155 w 1425"/>
                <a:gd name="T95" fmla="*/ 1109 h 1241"/>
                <a:gd name="T96" fmla="*/ 1897 w 1425"/>
                <a:gd name="T97" fmla="*/ 1082 h 1241"/>
                <a:gd name="T98" fmla="*/ 1916 w 1425"/>
                <a:gd name="T99" fmla="*/ 1255 h 1241"/>
                <a:gd name="T100" fmla="*/ 1596 w 1425"/>
                <a:gd name="T101" fmla="*/ 1415 h 1241"/>
                <a:gd name="T102" fmla="*/ 1139 w 1425"/>
                <a:gd name="T103" fmla="*/ 1469 h 1241"/>
                <a:gd name="T104" fmla="*/ 879 w 1425"/>
                <a:gd name="T105" fmla="*/ 1482 h 1241"/>
                <a:gd name="T106" fmla="*/ 620 w 1425"/>
                <a:gd name="T107" fmla="*/ 1441 h 1241"/>
                <a:gd name="T108" fmla="*/ 239 w 1425"/>
                <a:gd name="T109" fmla="*/ 1363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5"/>
                <a:gd name="T166" fmla="*/ 0 h 1241"/>
                <a:gd name="T167" fmla="*/ 1425 w 1425"/>
                <a:gd name="T168" fmla="*/ 1241 h 12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itchFamily="2" charset="-122"/>
              </a:endParaRPr>
            </a:p>
          </p:txBody>
        </p:sp>
        <p:sp>
          <p:nvSpPr>
            <p:cNvPr id="51" name="Freeform 33"/>
            <p:cNvSpPr>
              <a:spLocks noChangeArrowheads="1"/>
            </p:cNvSpPr>
            <p:nvPr/>
          </p:nvSpPr>
          <p:spPr bwMode="auto">
            <a:xfrm>
              <a:off x="0" y="417432"/>
              <a:ext cx="2142419" cy="1762148"/>
            </a:xfrm>
            <a:custGeom>
              <a:avLst/>
              <a:gdLst>
                <a:gd name="T0" fmla="*/ 3140 w 1273"/>
                <a:gd name="T1" fmla="*/ 960 h 1033"/>
                <a:gd name="T2" fmla="*/ 3099 w 1273"/>
                <a:gd name="T3" fmla="*/ 1052 h 1033"/>
                <a:gd name="T4" fmla="*/ 2939 w 1273"/>
                <a:gd name="T5" fmla="*/ 1052 h 1033"/>
                <a:gd name="T6" fmla="*/ 2879 w 1273"/>
                <a:gd name="T7" fmla="*/ 1105 h 1033"/>
                <a:gd name="T8" fmla="*/ 2699 w 1273"/>
                <a:gd name="T9" fmla="*/ 1199 h 1033"/>
                <a:gd name="T10" fmla="*/ 2620 w 1273"/>
                <a:gd name="T11" fmla="*/ 1213 h 1033"/>
                <a:gd name="T12" fmla="*/ 2339 w 1273"/>
                <a:gd name="T13" fmla="*/ 1373 h 1033"/>
                <a:gd name="T14" fmla="*/ 2200 w 1273"/>
                <a:gd name="T15" fmla="*/ 1467 h 1033"/>
                <a:gd name="T16" fmla="*/ 2300 w 1273"/>
                <a:gd name="T17" fmla="*/ 1571 h 1033"/>
                <a:gd name="T18" fmla="*/ 2222 w 1273"/>
                <a:gd name="T19" fmla="*/ 1653 h 1033"/>
                <a:gd name="T20" fmla="*/ 2239 w 1273"/>
                <a:gd name="T21" fmla="*/ 1720 h 1033"/>
                <a:gd name="T22" fmla="*/ 2101 w 1273"/>
                <a:gd name="T23" fmla="*/ 1692 h 1033"/>
                <a:gd name="T24" fmla="*/ 2018 w 1273"/>
                <a:gd name="T25" fmla="*/ 1666 h 1033"/>
                <a:gd name="T26" fmla="*/ 1841 w 1273"/>
                <a:gd name="T27" fmla="*/ 1598 h 1033"/>
                <a:gd name="T28" fmla="*/ 1500 w 1273"/>
                <a:gd name="T29" fmla="*/ 1640 h 1033"/>
                <a:gd name="T30" fmla="*/ 1282 w 1273"/>
                <a:gd name="T31" fmla="*/ 1653 h 1033"/>
                <a:gd name="T32" fmla="*/ 1079 w 1273"/>
                <a:gd name="T33" fmla="*/ 1585 h 1033"/>
                <a:gd name="T34" fmla="*/ 920 w 1273"/>
                <a:gd name="T35" fmla="*/ 1598 h 1033"/>
                <a:gd name="T36" fmla="*/ 681 w 1273"/>
                <a:gd name="T37" fmla="*/ 1545 h 1033"/>
                <a:gd name="T38" fmla="*/ 539 w 1273"/>
                <a:gd name="T39" fmla="*/ 1640 h 1033"/>
                <a:gd name="T40" fmla="*/ 381 w 1273"/>
                <a:gd name="T41" fmla="*/ 1571 h 1033"/>
                <a:gd name="T42" fmla="*/ 259 w 1273"/>
                <a:gd name="T43" fmla="*/ 1440 h 1033"/>
                <a:gd name="T44" fmla="*/ 138 w 1273"/>
                <a:gd name="T45" fmla="*/ 1332 h 1033"/>
                <a:gd name="T46" fmla="*/ 160 w 1273"/>
                <a:gd name="T47" fmla="*/ 1291 h 1033"/>
                <a:gd name="T48" fmla="*/ 101 w 1273"/>
                <a:gd name="T49" fmla="*/ 1187 h 1033"/>
                <a:gd name="T50" fmla="*/ 0 w 1273"/>
                <a:gd name="T51" fmla="*/ 1146 h 1033"/>
                <a:gd name="T52" fmla="*/ 79 w 1273"/>
                <a:gd name="T53" fmla="*/ 1146 h 1033"/>
                <a:gd name="T54" fmla="*/ 79 w 1273"/>
                <a:gd name="T55" fmla="*/ 1026 h 1033"/>
                <a:gd name="T56" fmla="*/ 60 w 1273"/>
                <a:gd name="T57" fmla="*/ 947 h 1033"/>
                <a:gd name="T58" fmla="*/ 0 w 1273"/>
                <a:gd name="T59" fmla="*/ 867 h 1033"/>
                <a:gd name="T60" fmla="*/ 221 w 1273"/>
                <a:gd name="T61" fmla="*/ 773 h 1033"/>
                <a:gd name="T62" fmla="*/ 339 w 1273"/>
                <a:gd name="T63" fmla="*/ 760 h 1033"/>
                <a:gd name="T64" fmla="*/ 381 w 1273"/>
                <a:gd name="T65" fmla="*/ 800 h 1033"/>
                <a:gd name="T66" fmla="*/ 500 w 1273"/>
                <a:gd name="T67" fmla="*/ 800 h 1033"/>
                <a:gd name="T68" fmla="*/ 759 w 1273"/>
                <a:gd name="T69" fmla="*/ 760 h 1033"/>
                <a:gd name="T70" fmla="*/ 1041 w 1273"/>
                <a:gd name="T71" fmla="*/ 708 h 1033"/>
                <a:gd name="T72" fmla="*/ 1059 w 1273"/>
                <a:gd name="T73" fmla="*/ 627 h 1033"/>
                <a:gd name="T74" fmla="*/ 1179 w 1273"/>
                <a:gd name="T75" fmla="*/ 388 h 1033"/>
                <a:gd name="T76" fmla="*/ 1140 w 1273"/>
                <a:gd name="T77" fmla="*/ 332 h 1033"/>
                <a:gd name="T78" fmla="*/ 1480 w 1273"/>
                <a:gd name="T79" fmla="*/ 374 h 1033"/>
                <a:gd name="T80" fmla="*/ 1660 w 1273"/>
                <a:gd name="T81" fmla="*/ 159 h 1033"/>
                <a:gd name="T82" fmla="*/ 1959 w 1273"/>
                <a:gd name="T83" fmla="*/ 214 h 1033"/>
                <a:gd name="T84" fmla="*/ 1959 w 1273"/>
                <a:gd name="T85" fmla="*/ 135 h 1033"/>
                <a:gd name="T86" fmla="*/ 2101 w 1273"/>
                <a:gd name="T87" fmla="*/ 66 h 1033"/>
                <a:gd name="T88" fmla="*/ 2200 w 1273"/>
                <a:gd name="T89" fmla="*/ 0 h 1033"/>
                <a:gd name="T90" fmla="*/ 2319 w 1273"/>
                <a:gd name="T91" fmla="*/ 27 h 1033"/>
                <a:gd name="T92" fmla="*/ 2319 w 1273"/>
                <a:gd name="T93" fmla="*/ 80 h 1033"/>
                <a:gd name="T94" fmla="*/ 2401 w 1273"/>
                <a:gd name="T95" fmla="*/ 186 h 1033"/>
                <a:gd name="T96" fmla="*/ 2560 w 1273"/>
                <a:gd name="T97" fmla="*/ 239 h 1033"/>
                <a:gd name="T98" fmla="*/ 2599 w 1273"/>
                <a:gd name="T99" fmla="*/ 414 h 1033"/>
                <a:gd name="T100" fmla="*/ 2539 w 1273"/>
                <a:gd name="T101" fmla="*/ 559 h 1033"/>
                <a:gd name="T102" fmla="*/ 2782 w 1273"/>
                <a:gd name="T103" fmla="*/ 615 h 1033"/>
                <a:gd name="T104" fmla="*/ 3021 w 1273"/>
                <a:gd name="T105" fmla="*/ 732 h 1033"/>
                <a:gd name="T106" fmla="*/ 3082 w 1273"/>
                <a:gd name="T107" fmla="*/ 800 h 1033"/>
                <a:gd name="T108" fmla="*/ 3179 w 1273"/>
                <a:gd name="T109" fmla="*/ 947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3"/>
                <a:gd name="T166" fmla="*/ 0 h 1033"/>
                <a:gd name="T167" fmla="*/ 1273 w 1273"/>
                <a:gd name="T168" fmla="*/ 1033 h 10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itchFamily="2" charset="-122"/>
              </a:endParaRPr>
            </a:p>
          </p:txBody>
        </p:sp>
        <p:sp>
          <p:nvSpPr>
            <p:cNvPr id="52" name="Freeform 34"/>
            <p:cNvSpPr>
              <a:spLocks noChangeArrowheads="1"/>
            </p:cNvSpPr>
            <p:nvPr/>
          </p:nvSpPr>
          <p:spPr bwMode="auto">
            <a:xfrm>
              <a:off x="4458586" y="3652144"/>
              <a:ext cx="214382" cy="440537"/>
            </a:xfrm>
            <a:custGeom>
              <a:avLst/>
              <a:gdLst>
                <a:gd name="T0" fmla="*/ 55 w 129"/>
                <a:gd name="T1" fmla="*/ 395 h 257"/>
                <a:gd name="T2" fmla="*/ 75 w 129"/>
                <a:gd name="T3" fmla="*/ 424 h 257"/>
                <a:gd name="T4" fmla="*/ 130 w 129"/>
                <a:gd name="T5" fmla="*/ 437 h 257"/>
                <a:gd name="T6" fmla="*/ 151 w 129"/>
                <a:gd name="T7" fmla="*/ 382 h 257"/>
                <a:gd name="T8" fmla="*/ 243 w 129"/>
                <a:gd name="T9" fmla="*/ 315 h 257"/>
                <a:gd name="T10" fmla="*/ 243 w 129"/>
                <a:gd name="T11" fmla="*/ 218 h 257"/>
                <a:gd name="T12" fmla="*/ 280 w 129"/>
                <a:gd name="T13" fmla="*/ 164 h 257"/>
                <a:gd name="T14" fmla="*/ 300 w 129"/>
                <a:gd name="T15" fmla="*/ 122 h 257"/>
                <a:gd name="T16" fmla="*/ 263 w 129"/>
                <a:gd name="T17" fmla="*/ 96 h 257"/>
                <a:gd name="T18" fmla="*/ 243 w 129"/>
                <a:gd name="T19" fmla="*/ 0 h 257"/>
                <a:gd name="T20" fmla="*/ 151 w 129"/>
                <a:gd name="T21" fmla="*/ 41 h 257"/>
                <a:gd name="T22" fmla="*/ 114 w 129"/>
                <a:gd name="T23" fmla="*/ 41 h 257"/>
                <a:gd name="T24" fmla="*/ 130 w 129"/>
                <a:gd name="T25" fmla="*/ 69 h 257"/>
                <a:gd name="T26" fmla="*/ 55 w 129"/>
                <a:gd name="T27" fmla="*/ 122 h 257"/>
                <a:gd name="T28" fmla="*/ 55 w 129"/>
                <a:gd name="T29" fmla="*/ 191 h 257"/>
                <a:gd name="T30" fmla="*/ 0 w 129"/>
                <a:gd name="T31" fmla="*/ 231 h 257"/>
                <a:gd name="T32" fmla="*/ 18 w 129"/>
                <a:gd name="T33" fmla="*/ 286 h 257"/>
                <a:gd name="T34" fmla="*/ 38 w 129"/>
                <a:gd name="T35" fmla="*/ 382 h 257"/>
                <a:gd name="T36" fmla="*/ 55 w 129"/>
                <a:gd name="T37" fmla="*/ 395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257"/>
                <a:gd name="T59" fmla="*/ 129 w 129"/>
                <a:gd name="T60" fmla="*/ 257 h 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9525" cmpd="sng">
              <a:solidFill>
                <a:srgbClr val="FFFFFF">
                  <a:alpha val="54118"/>
                </a:srgbClr>
              </a:solidFill>
              <a:bevel/>
            </a:ln>
          </p:spPr>
          <p:txBody>
            <a:bodyPr/>
            <a:lstStyle/>
            <a:p>
              <a:pPr fontAlgn="auto">
                <a:defRPr/>
              </a:pPr>
              <a:endParaRPr lang="zh-CN" altLang="zh-CN" sz="1200" b="1" strike="noStrike" noProof="1">
                <a:solidFill>
                  <a:srgbClr val="000000"/>
                </a:solidFill>
                <a:latin typeface="Impact MT Std" pitchFamily="34" charset="0"/>
                <a:ea typeface="微软雅黑" panose="020B0503020204020204" charset="-122"/>
                <a:sym typeface="方正兰亭黑_GBK" pitchFamily="2" charset="-122"/>
              </a:endParaRPr>
            </a:p>
          </p:txBody>
        </p:sp>
      </p:grpSp>
      <p:sp>
        <p:nvSpPr>
          <p:cNvPr id="53" name="Freeform 78"/>
          <p:cNvSpPr>
            <a:spLocks noEditPoints="1"/>
          </p:cNvSpPr>
          <p:nvPr/>
        </p:nvSpPr>
        <p:spPr bwMode="auto">
          <a:xfrm>
            <a:off x="5064040" y="2298951"/>
            <a:ext cx="562493" cy="719185"/>
          </a:xfrm>
          <a:custGeom>
            <a:avLst/>
            <a:gdLst>
              <a:gd name="T0" fmla="*/ 153 w 154"/>
              <a:gd name="T1" fmla="*/ 85 h 197"/>
              <a:gd name="T2" fmla="*/ 78 w 154"/>
              <a:gd name="T3" fmla="*/ 197 h 197"/>
              <a:gd name="T4" fmla="*/ 4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4 w 154"/>
              <a:gd name="T17" fmla="*/ 71 h 197"/>
              <a:gd name="T18" fmla="*/ 77 w 154"/>
              <a:gd name="T19" fmla="*/ 114 h 197"/>
              <a:gd name="T20" fmla="*/ 120 w 154"/>
              <a:gd name="T21" fmla="*/ 71 h 197"/>
              <a:gd name="T22" fmla="*/ 77 w 154"/>
              <a:gd name="T23" fmla="*/ 28 h 197"/>
              <a:gd name="T24" fmla="*/ 97 w 154"/>
              <a:gd name="T25" fmla="*/ 99 h 197"/>
              <a:gd name="T26" fmla="*/ 77 w 154"/>
              <a:gd name="T27" fmla="*/ 89 h 197"/>
              <a:gd name="T28" fmla="*/ 58 w 154"/>
              <a:gd name="T29" fmla="*/ 99 h 197"/>
              <a:gd name="T30" fmla="*/ 60 w 154"/>
              <a:gd name="T31" fmla="*/ 77 h 197"/>
              <a:gd name="T32" fmla="*/ 46 w 154"/>
              <a:gd name="T33" fmla="*/ 61 h 197"/>
              <a:gd name="T34" fmla="*/ 67 w 154"/>
              <a:gd name="T35" fmla="*/ 57 h 197"/>
              <a:gd name="T36" fmla="*/ 77 w 154"/>
              <a:gd name="T37" fmla="*/ 38 h 197"/>
              <a:gd name="T38" fmla="*/ 88 w 154"/>
              <a:gd name="T39" fmla="*/ 57 h 197"/>
              <a:gd name="T40" fmla="*/ 109 w 154"/>
              <a:gd name="T41" fmla="*/ 61 h 197"/>
              <a:gd name="T42" fmla="*/ 94 w 154"/>
              <a:gd name="T43" fmla="*/ 77 h 197"/>
              <a:gd name="T44" fmla="*/ 97 w 154"/>
              <a:gd name="T45" fmla="*/ 9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 h="197">
                <a:moveTo>
                  <a:pt x="153" y="85"/>
                </a:moveTo>
                <a:cubicBezTo>
                  <a:pt x="151" y="153"/>
                  <a:pt x="78" y="197"/>
                  <a:pt x="78" y="197"/>
                </a:cubicBezTo>
                <a:cubicBezTo>
                  <a:pt x="78" y="197"/>
                  <a:pt x="16" y="159"/>
                  <a:pt x="4" y="101"/>
                </a:cubicBezTo>
                <a:cubicBezTo>
                  <a:pt x="1" y="93"/>
                  <a:pt x="0" y="85"/>
                  <a:pt x="0" y="77"/>
                </a:cubicBezTo>
                <a:cubicBezTo>
                  <a:pt x="0" y="34"/>
                  <a:pt x="34" y="0"/>
                  <a:pt x="77" y="0"/>
                </a:cubicBezTo>
                <a:cubicBezTo>
                  <a:pt x="119" y="0"/>
                  <a:pt x="154" y="34"/>
                  <a:pt x="154" y="77"/>
                </a:cubicBezTo>
                <a:cubicBezTo>
                  <a:pt x="154" y="79"/>
                  <a:pt x="154" y="82"/>
                  <a:pt x="153" y="85"/>
                </a:cubicBezTo>
                <a:close/>
                <a:moveTo>
                  <a:pt x="77" y="28"/>
                </a:moveTo>
                <a:cubicBezTo>
                  <a:pt x="53" y="28"/>
                  <a:pt x="34" y="47"/>
                  <a:pt x="34" y="71"/>
                </a:cubicBezTo>
                <a:cubicBezTo>
                  <a:pt x="34" y="94"/>
                  <a:pt x="53" y="114"/>
                  <a:pt x="77" y="114"/>
                </a:cubicBezTo>
                <a:cubicBezTo>
                  <a:pt x="101" y="114"/>
                  <a:pt x="120" y="94"/>
                  <a:pt x="120" y="71"/>
                </a:cubicBezTo>
                <a:cubicBezTo>
                  <a:pt x="120" y="47"/>
                  <a:pt x="101" y="28"/>
                  <a:pt x="77" y="28"/>
                </a:cubicBezTo>
                <a:close/>
                <a:moveTo>
                  <a:pt x="97" y="99"/>
                </a:moveTo>
                <a:cubicBezTo>
                  <a:pt x="77" y="89"/>
                  <a:pt x="77" y="89"/>
                  <a:pt x="77" y="89"/>
                </a:cubicBezTo>
                <a:cubicBezTo>
                  <a:pt x="58" y="99"/>
                  <a:pt x="58" y="99"/>
                  <a:pt x="58" y="99"/>
                </a:cubicBezTo>
                <a:cubicBezTo>
                  <a:pt x="60" y="77"/>
                  <a:pt x="60" y="77"/>
                  <a:pt x="60" y="77"/>
                </a:cubicBezTo>
                <a:cubicBezTo>
                  <a:pt x="46" y="61"/>
                  <a:pt x="46" y="61"/>
                  <a:pt x="46" y="61"/>
                </a:cubicBezTo>
                <a:cubicBezTo>
                  <a:pt x="67" y="57"/>
                  <a:pt x="67" y="57"/>
                  <a:pt x="67" y="57"/>
                </a:cubicBezTo>
                <a:cubicBezTo>
                  <a:pt x="77" y="38"/>
                  <a:pt x="77" y="38"/>
                  <a:pt x="77" y="38"/>
                </a:cubicBezTo>
                <a:cubicBezTo>
                  <a:pt x="88" y="57"/>
                  <a:pt x="88" y="57"/>
                  <a:pt x="88" y="57"/>
                </a:cubicBezTo>
                <a:cubicBezTo>
                  <a:pt x="109" y="61"/>
                  <a:pt x="109" y="61"/>
                  <a:pt x="109" y="61"/>
                </a:cubicBezTo>
                <a:cubicBezTo>
                  <a:pt x="94" y="77"/>
                  <a:pt x="94" y="77"/>
                  <a:pt x="94" y="77"/>
                </a:cubicBezTo>
                <a:lnTo>
                  <a:pt x="97" y="99"/>
                </a:lnTo>
                <a:close/>
              </a:path>
            </a:pathLst>
          </a:cu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zh-CN" altLang="en-US" strike="noStrike" noProof="1"/>
          </a:p>
        </p:txBody>
      </p:sp>
      <p:sp>
        <p:nvSpPr>
          <p:cNvPr id="54" name="Freeform 78"/>
          <p:cNvSpPr>
            <a:spLocks noEditPoints="1"/>
          </p:cNvSpPr>
          <p:nvPr/>
        </p:nvSpPr>
        <p:spPr bwMode="auto">
          <a:xfrm>
            <a:off x="3984831" y="3127952"/>
            <a:ext cx="562493" cy="719185"/>
          </a:xfrm>
          <a:custGeom>
            <a:avLst/>
            <a:gdLst>
              <a:gd name="T0" fmla="*/ 153 w 154"/>
              <a:gd name="T1" fmla="*/ 85 h 197"/>
              <a:gd name="T2" fmla="*/ 78 w 154"/>
              <a:gd name="T3" fmla="*/ 197 h 197"/>
              <a:gd name="T4" fmla="*/ 4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4 w 154"/>
              <a:gd name="T17" fmla="*/ 71 h 197"/>
              <a:gd name="T18" fmla="*/ 77 w 154"/>
              <a:gd name="T19" fmla="*/ 114 h 197"/>
              <a:gd name="T20" fmla="*/ 120 w 154"/>
              <a:gd name="T21" fmla="*/ 71 h 197"/>
              <a:gd name="T22" fmla="*/ 77 w 154"/>
              <a:gd name="T23" fmla="*/ 28 h 197"/>
              <a:gd name="T24" fmla="*/ 97 w 154"/>
              <a:gd name="T25" fmla="*/ 99 h 197"/>
              <a:gd name="T26" fmla="*/ 77 w 154"/>
              <a:gd name="T27" fmla="*/ 89 h 197"/>
              <a:gd name="T28" fmla="*/ 58 w 154"/>
              <a:gd name="T29" fmla="*/ 99 h 197"/>
              <a:gd name="T30" fmla="*/ 60 w 154"/>
              <a:gd name="T31" fmla="*/ 77 h 197"/>
              <a:gd name="T32" fmla="*/ 46 w 154"/>
              <a:gd name="T33" fmla="*/ 61 h 197"/>
              <a:gd name="T34" fmla="*/ 67 w 154"/>
              <a:gd name="T35" fmla="*/ 57 h 197"/>
              <a:gd name="T36" fmla="*/ 77 w 154"/>
              <a:gd name="T37" fmla="*/ 38 h 197"/>
              <a:gd name="T38" fmla="*/ 88 w 154"/>
              <a:gd name="T39" fmla="*/ 57 h 197"/>
              <a:gd name="T40" fmla="*/ 109 w 154"/>
              <a:gd name="T41" fmla="*/ 61 h 197"/>
              <a:gd name="T42" fmla="*/ 94 w 154"/>
              <a:gd name="T43" fmla="*/ 77 h 197"/>
              <a:gd name="T44" fmla="*/ 97 w 154"/>
              <a:gd name="T45" fmla="*/ 9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 h="197">
                <a:moveTo>
                  <a:pt x="153" y="85"/>
                </a:moveTo>
                <a:cubicBezTo>
                  <a:pt x="151" y="153"/>
                  <a:pt x="78" y="197"/>
                  <a:pt x="78" y="197"/>
                </a:cubicBezTo>
                <a:cubicBezTo>
                  <a:pt x="78" y="197"/>
                  <a:pt x="16" y="159"/>
                  <a:pt x="4" y="101"/>
                </a:cubicBezTo>
                <a:cubicBezTo>
                  <a:pt x="1" y="93"/>
                  <a:pt x="0" y="85"/>
                  <a:pt x="0" y="77"/>
                </a:cubicBezTo>
                <a:cubicBezTo>
                  <a:pt x="0" y="34"/>
                  <a:pt x="34" y="0"/>
                  <a:pt x="77" y="0"/>
                </a:cubicBezTo>
                <a:cubicBezTo>
                  <a:pt x="119" y="0"/>
                  <a:pt x="154" y="34"/>
                  <a:pt x="154" y="77"/>
                </a:cubicBezTo>
                <a:cubicBezTo>
                  <a:pt x="154" y="79"/>
                  <a:pt x="154" y="82"/>
                  <a:pt x="153" y="85"/>
                </a:cubicBezTo>
                <a:close/>
                <a:moveTo>
                  <a:pt x="77" y="28"/>
                </a:moveTo>
                <a:cubicBezTo>
                  <a:pt x="53" y="28"/>
                  <a:pt x="34" y="47"/>
                  <a:pt x="34" y="71"/>
                </a:cubicBezTo>
                <a:cubicBezTo>
                  <a:pt x="34" y="94"/>
                  <a:pt x="53" y="114"/>
                  <a:pt x="77" y="114"/>
                </a:cubicBezTo>
                <a:cubicBezTo>
                  <a:pt x="101" y="114"/>
                  <a:pt x="120" y="94"/>
                  <a:pt x="120" y="71"/>
                </a:cubicBezTo>
                <a:cubicBezTo>
                  <a:pt x="120" y="47"/>
                  <a:pt x="101" y="28"/>
                  <a:pt x="77" y="28"/>
                </a:cubicBezTo>
                <a:close/>
                <a:moveTo>
                  <a:pt x="97" y="99"/>
                </a:moveTo>
                <a:cubicBezTo>
                  <a:pt x="77" y="89"/>
                  <a:pt x="77" y="89"/>
                  <a:pt x="77" y="89"/>
                </a:cubicBezTo>
                <a:cubicBezTo>
                  <a:pt x="58" y="99"/>
                  <a:pt x="58" y="99"/>
                  <a:pt x="58" y="99"/>
                </a:cubicBezTo>
                <a:cubicBezTo>
                  <a:pt x="60" y="77"/>
                  <a:pt x="60" y="77"/>
                  <a:pt x="60" y="77"/>
                </a:cubicBezTo>
                <a:cubicBezTo>
                  <a:pt x="46" y="61"/>
                  <a:pt x="46" y="61"/>
                  <a:pt x="46" y="61"/>
                </a:cubicBezTo>
                <a:cubicBezTo>
                  <a:pt x="67" y="57"/>
                  <a:pt x="67" y="57"/>
                  <a:pt x="67" y="57"/>
                </a:cubicBezTo>
                <a:cubicBezTo>
                  <a:pt x="77" y="38"/>
                  <a:pt x="77" y="38"/>
                  <a:pt x="77" y="38"/>
                </a:cubicBezTo>
                <a:cubicBezTo>
                  <a:pt x="88" y="57"/>
                  <a:pt x="88" y="57"/>
                  <a:pt x="88" y="57"/>
                </a:cubicBezTo>
                <a:cubicBezTo>
                  <a:pt x="109" y="61"/>
                  <a:pt x="109" y="61"/>
                  <a:pt x="109" y="61"/>
                </a:cubicBezTo>
                <a:cubicBezTo>
                  <a:pt x="94" y="77"/>
                  <a:pt x="94" y="77"/>
                  <a:pt x="94" y="77"/>
                </a:cubicBezTo>
                <a:lnTo>
                  <a:pt x="97" y="99"/>
                </a:lnTo>
                <a:close/>
              </a:path>
            </a:pathLst>
          </a:cu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zh-CN" altLang="en-US" strike="noStrike" noProof="1"/>
          </a:p>
        </p:txBody>
      </p:sp>
      <p:sp>
        <p:nvSpPr>
          <p:cNvPr id="55" name="Freeform 78"/>
          <p:cNvSpPr>
            <a:spLocks noEditPoints="1"/>
          </p:cNvSpPr>
          <p:nvPr/>
        </p:nvSpPr>
        <p:spPr bwMode="auto">
          <a:xfrm>
            <a:off x="3244447" y="4057293"/>
            <a:ext cx="562493" cy="719186"/>
          </a:xfrm>
          <a:custGeom>
            <a:avLst/>
            <a:gdLst>
              <a:gd name="T0" fmla="*/ 153 w 154"/>
              <a:gd name="T1" fmla="*/ 85 h 197"/>
              <a:gd name="T2" fmla="*/ 78 w 154"/>
              <a:gd name="T3" fmla="*/ 197 h 197"/>
              <a:gd name="T4" fmla="*/ 4 w 154"/>
              <a:gd name="T5" fmla="*/ 101 h 197"/>
              <a:gd name="T6" fmla="*/ 0 w 154"/>
              <a:gd name="T7" fmla="*/ 77 h 197"/>
              <a:gd name="T8" fmla="*/ 77 w 154"/>
              <a:gd name="T9" fmla="*/ 0 h 197"/>
              <a:gd name="T10" fmla="*/ 154 w 154"/>
              <a:gd name="T11" fmla="*/ 77 h 197"/>
              <a:gd name="T12" fmla="*/ 153 w 154"/>
              <a:gd name="T13" fmla="*/ 85 h 197"/>
              <a:gd name="T14" fmla="*/ 77 w 154"/>
              <a:gd name="T15" fmla="*/ 28 h 197"/>
              <a:gd name="T16" fmla="*/ 34 w 154"/>
              <a:gd name="T17" fmla="*/ 71 h 197"/>
              <a:gd name="T18" fmla="*/ 77 w 154"/>
              <a:gd name="T19" fmla="*/ 114 h 197"/>
              <a:gd name="T20" fmla="*/ 120 w 154"/>
              <a:gd name="T21" fmla="*/ 71 h 197"/>
              <a:gd name="T22" fmla="*/ 77 w 154"/>
              <a:gd name="T23" fmla="*/ 28 h 197"/>
              <a:gd name="T24" fmla="*/ 97 w 154"/>
              <a:gd name="T25" fmla="*/ 99 h 197"/>
              <a:gd name="T26" fmla="*/ 77 w 154"/>
              <a:gd name="T27" fmla="*/ 89 h 197"/>
              <a:gd name="T28" fmla="*/ 58 w 154"/>
              <a:gd name="T29" fmla="*/ 99 h 197"/>
              <a:gd name="T30" fmla="*/ 60 w 154"/>
              <a:gd name="T31" fmla="*/ 77 h 197"/>
              <a:gd name="T32" fmla="*/ 46 w 154"/>
              <a:gd name="T33" fmla="*/ 61 h 197"/>
              <a:gd name="T34" fmla="*/ 67 w 154"/>
              <a:gd name="T35" fmla="*/ 57 h 197"/>
              <a:gd name="T36" fmla="*/ 77 w 154"/>
              <a:gd name="T37" fmla="*/ 38 h 197"/>
              <a:gd name="T38" fmla="*/ 88 w 154"/>
              <a:gd name="T39" fmla="*/ 57 h 197"/>
              <a:gd name="T40" fmla="*/ 109 w 154"/>
              <a:gd name="T41" fmla="*/ 61 h 197"/>
              <a:gd name="T42" fmla="*/ 94 w 154"/>
              <a:gd name="T43" fmla="*/ 77 h 197"/>
              <a:gd name="T44" fmla="*/ 97 w 154"/>
              <a:gd name="T45" fmla="*/ 9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 h="197">
                <a:moveTo>
                  <a:pt x="153" y="85"/>
                </a:moveTo>
                <a:cubicBezTo>
                  <a:pt x="151" y="153"/>
                  <a:pt x="78" y="197"/>
                  <a:pt x="78" y="197"/>
                </a:cubicBezTo>
                <a:cubicBezTo>
                  <a:pt x="78" y="197"/>
                  <a:pt x="16" y="159"/>
                  <a:pt x="4" y="101"/>
                </a:cubicBezTo>
                <a:cubicBezTo>
                  <a:pt x="1" y="93"/>
                  <a:pt x="0" y="85"/>
                  <a:pt x="0" y="77"/>
                </a:cubicBezTo>
                <a:cubicBezTo>
                  <a:pt x="0" y="34"/>
                  <a:pt x="34" y="0"/>
                  <a:pt x="77" y="0"/>
                </a:cubicBezTo>
                <a:cubicBezTo>
                  <a:pt x="119" y="0"/>
                  <a:pt x="154" y="34"/>
                  <a:pt x="154" y="77"/>
                </a:cubicBezTo>
                <a:cubicBezTo>
                  <a:pt x="154" y="79"/>
                  <a:pt x="154" y="82"/>
                  <a:pt x="153" y="85"/>
                </a:cubicBezTo>
                <a:close/>
                <a:moveTo>
                  <a:pt x="77" y="28"/>
                </a:moveTo>
                <a:cubicBezTo>
                  <a:pt x="53" y="28"/>
                  <a:pt x="34" y="47"/>
                  <a:pt x="34" y="71"/>
                </a:cubicBezTo>
                <a:cubicBezTo>
                  <a:pt x="34" y="94"/>
                  <a:pt x="53" y="114"/>
                  <a:pt x="77" y="114"/>
                </a:cubicBezTo>
                <a:cubicBezTo>
                  <a:pt x="101" y="114"/>
                  <a:pt x="120" y="94"/>
                  <a:pt x="120" y="71"/>
                </a:cubicBezTo>
                <a:cubicBezTo>
                  <a:pt x="120" y="47"/>
                  <a:pt x="101" y="28"/>
                  <a:pt x="77" y="28"/>
                </a:cubicBezTo>
                <a:close/>
                <a:moveTo>
                  <a:pt x="97" y="99"/>
                </a:moveTo>
                <a:cubicBezTo>
                  <a:pt x="77" y="89"/>
                  <a:pt x="77" y="89"/>
                  <a:pt x="77" y="89"/>
                </a:cubicBezTo>
                <a:cubicBezTo>
                  <a:pt x="58" y="99"/>
                  <a:pt x="58" y="99"/>
                  <a:pt x="58" y="99"/>
                </a:cubicBezTo>
                <a:cubicBezTo>
                  <a:pt x="60" y="77"/>
                  <a:pt x="60" y="77"/>
                  <a:pt x="60" y="77"/>
                </a:cubicBezTo>
                <a:cubicBezTo>
                  <a:pt x="46" y="61"/>
                  <a:pt x="46" y="61"/>
                  <a:pt x="46" y="61"/>
                </a:cubicBezTo>
                <a:cubicBezTo>
                  <a:pt x="67" y="57"/>
                  <a:pt x="67" y="57"/>
                  <a:pt x="67" y="57"/>
                </a:cubicBezTo>
                <a:cubicBezTo>
                  <a:pt x="77" y="38"/>
                  <a:pt x="77" y="38"/>
                  <a:pt x="77" y="38"/>
                </a:cubicBezTo>
                <a:cubicBezTo>
                  <a:pt x="88" y="57"/>
                  <a:pt x="88" y="57"/>
                  <a:pt x="88" y="57"/>
                </a:cubicBezTo>
                <a:cubicBezTo>
                  <a:pt x="109" y="61"/>
                  <a:pt x="109" y="61"/>
                  <a:pt x="109" y="61"/>
                </a:cubicBezTo>
                <a:cubicBezTo>
                  <a:pt x="94" y="77"/>
                  <a:pt x="94" y="77"/>
                  <a:pt x="94" y="77"/>
                </a:cubicBezTo>
                <a:lnTo>
                  <a:pt x="97" y="99"/>
                </a:lnTo>
                <a:close/>
              </a:path>
            </a:pathLst>
          </a:cu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zh-CN" altLang="en-US" strike="noStrike" noProof="1"/>
          </a:p>
        </p:txBody>
      </p:sp>
      <p:sp>
        <p:nvSpPr>
          <p:cNvPr id="56" name="椭圆 55"/>
          <p:cNvSpPr/>
          <p:nvPr/>
        </p:nvSpPr>
        <p:spPr>
          <a:xfrm>
            <a:off x="6599924" y="2206979"/>
            <a:ext cx="546793" cy="546793"/>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方正兰亭黑简体" panose="02000000000000000000" pitchFamily="2" charset="-122"/>
              <a:ea typeface="方正兰亭黑简体" panose="02000000000000000000" pitchFamily="2" charset="-122"/>
            </a:endParaRPr>
          </a:p>
        </p:txBody>
      </p:sp>
      <p:sp>
        <p:nvSpPr>
          <p:cNvPr id="57" name="标题 4"/>
          <p:cNvSpPr txBox="1"/>
          <p:nvPr/>
        </p:nvSpPr>
        <p:spPr>
          <a:xfrm>
            <a:off x="6629400" y="2301875"/>
            <a:ext cx="517525" cy="360363"/>
          </a:xfrm>
          <a:prstGeom prst="rect">
            <a:avLst/>
          </a:prstGeom>
          <a:noFill/>
          <a:ln w="9525">
            <a:noFill/>
          </a:ln>
        </p:spPr>
        <p:txBody>
          <a:bodyPr lIns="91416" tIns="45708" rIns="91416" bIns="45708" anchor="ctr"/>
          <a:p>
            <a:r>
              <a:rPr lang="en-US" altLang="zh-CN" sz="1600" b="1" dirty="0">
                <a:solidFill>
                  <a:schemeClr val="bg1"/>
                </a:solidFill>
                <a:latin typeface="方正兰亭黑简体" panose="02000000000000000000" pitchFamily="2" charset="-122"/>
                <a:ea typeface="方正兰亭黑简体" panose="02000000000000000000" pitchFamily="2" charset="-122"/>
              </a:rPr>
              <a:t>01</a:t>
            </a:r>
            <a:endParaRPr lang="en-US" altLang="zh-CN" sz="1600" b="1" dirty="0">
              <a:solidFill>
                <a:schemeClr val="bg1"/>
              </a:solidFill>
              <a:latin typeface="方正兰亭黑简体" panose="02000000000000000000" pitchFamily="2" charset="-122"/>
              <a:ea typeface="方正兰亭黑简体" panose="02000000000000000000" pitchFamily="2" charset="-122"/>
            </a:endParaRPr>
          </a:p>
        </p:txBody>
      </p:sp>
      <p:sp>
        <p:nvSpPr>
          <p:cNvPr id="58" name="矩形 57"/>
          <p:cNvSpPr/>
          <p:nvPr/>
        </p:nvSpPr>
        <p:spPr>
          <a:xfrm>
            <a:off x="7362825" y="1989138"/>
            <a:ext cx="2757488" cy="384175"/>
          </a:xfrm>
          <a:prstGeom prst="rect">
            <a:avLst/>
          </a:prstGeom>
          <a:noFill/>
          <a:ln w="9525">
            <a:noFill/>
          </a:ln>
        </p:spPr>
        <p:txBody>
          <a:bodyPr wrap="square" lIns="91407" tIns="45704" rIns="91407" bIns="45704" anchor="t">
            <a:spAutoFit/>
          </a:bodyPr>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endParaRPr lang="zh-CN" altLang="en-US" b="1" dirty="0">
              <a:solidFill>
                <a:srgbClr val="2F5EB0"/>
              </a:solidFill>
              <a:latin typeface="微软雅黑" panose="020B0503020204020204" charset="-122"/>
              <a:ea typeface="微软雅黑" panose="020B0503020204020204" charset="-122"/>
            </a:endParaRPr>
          </a:p>
        </p:txBody>
      </p:sp>
      <p:sp>
        <p:nvSpPr>
          <p:cNvPr id="59" name="矩形 47"/>
          <p:cNvSpPr/>
          <p:nvPr/>
        </p:nvSpPr>
        <p:spPr>
          <a:xfrm>
            <a:off x="7362825" y="2362200"/>
            <a:ext cx="3024188" cy="601663"/>
          </a:xfrm>
          <a:prstGeom prst="rect">
            <a:avLst/>
          </a:prstGeom>
          <a:noFill/>
          <a:ln w="9525">
            <a:noFill/>
          </a:ln>
        </p:spPr>
        <p:txBody>
          <a:bodyPr wrap="square" lIns="91407" tIns="45704" rIns="91407" bIns="45704" anchor="t">
            <a:spAutoFit/>
          </a:bodyPr>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在此录入上述图表的综合说明，在此录入上述图表的综合描述说明。</a:t>
            </a:r>
            <a:endParaRPr lang="zh-CN" altLang="en-US" sz="1400" dirty="0">
              <a:solidFill>
                <a:srgbClr val="808080"/>
              </a:solidFill>
              <a:latin typeface="Calibri" panose="020F0502020204030204" charset="0"/>
              <a:ea typeface="微软雅黑" panose="020B0503020204020204" charset="-122"/>
              <a:sym typeface="微软雅黑" panose="020B0503020204020204" charset="-122"/>
            </a:endParaRPr>
          </a:p>
        </p:txBody>
      </p:sp>
      <p:sp>
        <p:nvSpPr>
          <p:cNvPr id="60" name="椭圆 59"/>
          <p:cNvSpPr/>
          <p:nvPr/>
        </p:nvSpPr>
        <p:spPr>
          <a:xfrm>
            <a:off x="6917001" y="3384274"/>
            <a:ext cx="546793" cy="54679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方正兰亭黑简体" panose="02000000000000000000" pitchFamily="2" charset="-122"/>
              <a:ea typeface="方正兰亭黑简体" panose="02000000000000000000" pitchFamily="2" charset="-122"/>
            </a:endParaRPr>
          </a:p>
        </p:txBody>
      </p:sp>
      <p:sp>
        <p:nvSpPr>
          <p:cNvPr id="61" name="标题 4"/>
          <p:cNvSpPr txBox="1"/>
          <p:nvPr/>
        </p:nvSpPr>
        <p:spPr>
          <a:xfrm>
            <a:off x="6946900" y="3478213"/>
            <a:ext cx="517525" cy="360362"/>
          </a:xfrm>
          <a:prstGeom prst="rect">
            <a:avLst/>
          </a:prstGeom>
          <a:noFill/>
          <a:ln w="9525">
            <a:noFill/>
          </a:ln>
        </p:spPr>
        <p:txBody>
          <a:bodyPr lIns="91416" tIns="45708" rIns="91416" bIns="45708" anchor="ctr"/>
          <a:p>
            <a:r>
              <a:rPr lang="en-US" altLang="zh-CN" sz="1600" b="1" dirty="0">
                <a:solidFill>
                  <a:schemeClr val="bg1"/>
                </a:solidFill>
                <a:latin typeface="方正兰亭黑简体" panose="02000000000000000000" pitchFamily="2" charset="-122"/>
                <a:ea typeface="方正兰亭黑简体" panose="02000000000000000000" pitchFamily="2" charset="-122"/>
              </a:rPr>
              <a:t>0</a:t>
            </a:r>
            <a:r>
              <a:rPr lang="zh-CN" altLang="en-US" sz="1600" b="1" dirty="0">
                <a:solidFill>
                  <a:schemeClr val="bg1"/>
                </a:solidFill>
                <a:latin typeface="方正兰亭黑简体" panose="02000000000000000000" pitchFamily="2" charset="-122"/>
                <a:ea typeface="方正兰亭黑简体" panose="02000000000000000000" pitchFamily="2" charset="-122"/>
              </a:rPr>
              <a:t>２</a:t>
            </a:r>
            <a:endParaRPr lang="en-US" altLang="zh-CN" sz="1600" b="1" dirty="0">
              <a:solidFill>
                <a:schemeClr val="bg1"/>
              </a:solidFill>
              <a:latin typeface="方正兰亭黑简体" panose="02000000000000000000" pitchFamily="2" charset="-122"/>
              <a:ea typeface="方正兰亭黑简体" panose="02000000000000000000" pitchFamily="2" charset="-122"/>
            </a:endParaRPr>
          </a:p>
        </p:txBody>
      </p:sp>
      <p:sp>
        <p:nvSpPr>
          <p:cNvPr id="62" name="矩形 61"/>
          <p:cNvSpPr/>
          <p:nvPr/>
        </p:nvSpPr>
        <p:spPr>
          <a:xfrm>
            <a:off x="7680325" y="3167063"/>
            <a:ext cx="2757488" cy="382587"/>
          </a:xfrm>
          <a:prstGeom prst="rect">
            <a:avLst/>
          </a:prstGeom>
          <a:noFill/>
          <a:ln w="9525">
            <a:noFill/>
          </a:ln>
        </p:spPr>
        <p:txBody>
          <a:bodyPr wrap="square" lIns="91407" tIns="45704" rIns="91407" bIns="45704" anchor="t">
            <a:spAutoFit/>
          </a:bodyPr>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endParaRPr lang="zh-CN" altLang="en-US" b="1" dirty="0">
              <a:solidFill>
                <a:srgbClr val="2F5EB0"/>
              </a:solidFill>
              <a:latin typeface="微软雅黑" panose="020B0503020204020204" charset="-122"/>
              <a:ea typeface="微软雅黑" panose="020B0503020204020204" charset="-122"/>
            </a:endParaRPr>
          </a:p>
        </p:txBody>
      </p:sp>
      <p:sp>
        <p:nvSpPr>
          <p:cNvPr id="63" name="矩形 47"/>
          <p:cNvSpPr/>
          <p:nvPr/>
        </p:nvSpPr>
        <p:spPr>
          <a:xfrm>
            <a:off x="7680325" y="3540125"/>
            <a:ext cx="3022600" cy="601663"/>
          </a:xfrm>
          <a:prstGeom prst="rect">
            <a:avLst/>
          </a:prstGeom>
          <a:noFill/>
          <a:ln w="9525">
            <a:noFill/>
          </a:ln>
        </p:spPr>
        <p:txBody>
          <a:bodyPr wrap="square" lIns="91407" tIns="45704" rIns="91407" bIns="45704" anchor="t">
            <a:spAutoFit/>
          </a:bodyPr>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在此录入上述图表的综合说明，在此录入上述图表的综合描述说明。</a:t>
            </a:r>
            <a:endParaRPr lang="zh-CN" altLang="en-US" sz="1400" dirty="0">
              <a:solidFill>
                <a:srgbClr val="808080"/>
              </a:solidFill>
              <a:latin typeface="Calibri" panose="020F0502020204030204" charset="0"/>
              <a:ea typeface="微软雅黑" panose="020B0503020204020204" charset="-122"/>
              <a:sym typeface="微软雅黑" panose="020B0503020204020204" charset="-122"/>
            </a:endParaRPr>
          </a:p>
        </p:txBody>
      </p:sp>
      <p:sp>
        <p:nvSpPr>
          <p:cNvPr id="64" name="椭圆 63"/>
          <p:cNvSpPr/>
          <p:nvPr/>
        </p:nvSpPr>
        <p:spPr>
          <a:xfrm>
            <a:off x="6557055" y="4608091"/>
            <a:ext cx="546793" cy="546791"/>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方正兰亭黑简体" panose="02000000000000000000" pitchFamily="2" charset="-122"/>
              <a:ea typeface="方正兰亭黑简体" panose="02000000000000000000" pitchFamily="2" charset="-122"/>
            </a:endParaRPr>
          </a:p>
        </p:txBody>
      </p:sp>
      <p:sp>
        <p:nvSpPr>
          <p:cNvPr id="65" name="标题 4"/>
          <p:cNvSpPr txBox="1"/>
          <p:nvPr/>
        </p:nvSpPr>
        <p:spPr>
          <a:xfrm>
            <a:off x="6586538" y="4702175"/>
            <a:ext cx="517525" cy="360363"/>
          </a:xfrm>
          <a:prstGeom prst="rect">
            <a:avLst/>
          </a:prstGeom>
          <a:noFill/>
          <a:ln w="9525">
            <a:noFill/>
          </a:ln>
        </p:spPr>
        <p:txBody>
          <a:bodyPr lIns="91416" tIns="45708" rIns="91416" bIns="45708" anchor="ctr"/>
          <a:p>
            <a:r>
              <a:rPr lang="en-US" altLang="zh-CN" sz="1600" b="1" dirty="0">
                <a:solidFill>
                  <a:schemeClr val="bg1"/>
                </a:solidFill>
                <a:latin typeface="方正兰亭黑简体" panose="02000000000000000000" pitchFamily="2" charset="-122"/>
                <a:ea typeface="方正兰亭黑简体" panose="02000000000000000000" pitchFamily="2" charset="-122"/>
              </a:rPr>
              <a:t>0</a:t>
            </a:r>
            <a:r>
              <a:rPr lang="zh-CN" altLang="en-US" sz="1600" b="1" dirty="0">
                <a:solidFill>
                  <a:schemeClr val="bg1"/>
                </a:solidFill>
                <a:latin typeface="方正兰亭黑简体" panose="02000000000000000000" pitchFamily="2" charset="-122"/>
                <a:ea typeface="方正兰亭黑简体" panose="02000000000000000000" pitchFamily="2" charset="-122"/>
              </a:rPr>
              <a:t>３</a:t>
            </a:r>
            <a:endParaRPr lang="en-US" altLang="zh-CN" sz="1600" b="1" dirty="0">
              <a:solidFill>
                <a:schemeClr val="bg1"/>
              </a:solidFill>
              <a:latin typeface="方正兰亭黑简体" panose="02000000000000000000" pitchFamily="2" charset="-122"/>
              <a:ea typeface="方正兰亭黑简体" panose="02000000000000000000" pitchFamily="2" charset="-122"/>
            </a:endParaRPr>
          </a:p>
        </p:txBody>
      </p:sp>
      <p:sp>
        <p:nvSpPr>
          <p:cNvPr id="66" name="矩形 65"/>
          <p:cNvSpPr/>
          <p:nvPr/>
        </p:nvSpPr>
        <p:spPr>
          <a:xfrm>
            <a:off x="7319963" y="4391025"/>
            <a:ext cx="2757487" cy="382588"/>
          </a:xfrm>
          <a:prstGeom prst="rect">
            <a:avLst/>
          </a:prstGeom>
          <a:noFill/>
          <a:ln w="9525">
            <a:noFill/>
          </a:ln>
        </p:spPr>
        <p:txBody>
          <a:bodyPr wrap="square" lIns="91407" tIns="45704" rIns="91407" bIns="45704" anchor="t">
            <a:spAutoFit/>
          </a:bodyPr>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endParaRPr lang="zh-CN" altLang="en-US" b="1" dirty="0">
              <a:solidFill>
                <a:srgbClr val="2F5EB0"/>
              </a:solidFill>
              <a:latin typeface="微软雅黑" panose="020B0503020204020204" charset="-122"/>
              <a:ea typeface="微软雅黑" panose="020B0503020204020204" charset="-122"/>
            </a:endParaRPr>
          </a:p>
        </p:txBody>
      </p:sp>
      <p:sp>
        <p:nvSpPr>
          <p:cNvPr id="67" name="矩形 47"/>
          <p:cNvSpPr/>
          <p:nvPr/>
        </p:nvSpPr>
        <p:spPr>
          <a:xfrm>
            <a:off x="7319963" y="4764088"/>
            <a:ext cx="3024187" cy="601662"/>
          </a:xfrm>
          <a:prstGeom prst="rect">
            <a:avLst/>
          </a:prstGeom>
          <a:noFill/>
          <a:ln w="9525">
            <a:noFill/>
          </a:ln>
        </p:spPr>
        <p:txBody>
          <a:bodyPr wrap="square" lIns="91407" tIns="45704" rIns="91407" bIns="45704" anchor="t">
            <a:spAutoFit/>
          </a:bodyPr>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在此录入上述图表的综合说明，在此录入上述图表的综合描述说明。</a:t>
            </a:r>
            <a:endParaRPr lang="zh-CN" altLang="en-US" sz="1400" dirty="0">
              <a:solidFill>
                <a:srgbClr val="808080"/>
              </a:solidFill>
              <a:latin typeface="Calibri" panose="020F0502020204030204" charset="0"/>
              <a:ea typeface="微软雅黑" panose="020B0503020204020204" charset="-122"/>
              <a:sym typeface="微软雅黑" panose="020B0503020204020204" charset="-122"/>
            </a:endParaRPr>
          </a:p>
        </p:txBody>
      </p:sp>
      <p:sp>
        <p:nvSpPr>
          <p:cNvPr id="68" name="TextBox 67"/>
          <p:cNvSpPr txBox="1"/>
          <p:nvPr/>
        </p:nvSpPr>
        <p:spPr>
          <a:xfrm>
            <a:off x="13511213" y="7027863"/>
            <a:ext cx="868362" cy="366712"/>
          </a:xfrm>
          <a:prstGeom prst="rect">
            <a:avLst/>
          </a:prstGeom>
          <a:noFill/>
          <a:ln w="9525">
            <a:noFill/>
          </a:ln>
        </p:spPr>
        <p:txBody>
          <a:bodyPr wrap="none" anchor="t">
            <a:spAutoFit/>
          </a:bodyPr>
          <a:p>
            <a:r>
              <a:rPr lang="zh-CN" altLang="en-US" dirty="0">
                <a:latin typeface="Calibri" panose="020F0502020204030204" charset="0"/>
                <a:ea typeface="宋体" panose="02010600030101010101" pitchFamily="2" charset="-122"/>
              </a:rPr>
              <a:t>延时符</a:t>
            </a:r>
            <a:endParaRPr lang="zh-CN" altLang="en-US" dirty="0">
              <a:latin typeface="Calibri" panose="020F0502020204030204" charset="0"/>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1000"/>
                                        <p:tgtEl>
                                          <p:spTgt spid="53"/>
                                        </p:tgtEl>
                                      </p:cBhvr>
                                    </p:animEffect>
                                    <p:anim calcmode="lin" valueType="num">
                                      <p:cBhvr>
                                        <p:cTn id="14" dur="1000" fill="hold"/>
                                        <p:tgtEl>
                                          <p:spTgt spid="53"/>
                                        </p:tgtEl>
                                        <p:attrNameLst>
                                          <p:attrName>ppt_x</p:attrName>
                                        </p:attrNameLst>
                                      </p:cBhvr>
                                      <p:tavLst>
                                        <p:tav tm="0">
                                          <p:val>
                                            <p:strVal val="#ppt_x"/>
                                          </p:val>
                                        </p:tav>
                                        <p:tav tm="100000">
                                          <p:val>
                                            <p:strVal val="#ppt_x"/>
                                          </p:val>
                                        </p:tav>
                                      </p:tavLst>
                                    </p:anim>
                                    <p:anim calcmode="lin" valueType="num">
                                      <p:cBhvr>
                                        <p:cTn id="15" dur="1000" fill="hold"/>
                                        <p:tgtEl>
                                          <p:spTgt spid="5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1000"/>
                                        <p:tgtEl>
                                          <p:spTgt spid="54"/>
                                        </p:tgtEl>
                                      </p:cBhvr>
                                    </p:animEffect>
                                    <p:anim calcmode="lin" valueType="num">
                                      <p:cBhvr>
                                        <p:cTn id="20" dur="1000" fill="hold"/>
                                        <p:tgtEl>
                                          <p:spTgt spid="54"/>
                                        </p:tgtEl>
                                        <p:attrNameLst>
                                          <p:attrName>ppt_x</p:attrName>
                                        </p:attrNameLst>
                                      </p:cBhvr>
                                      <p:tavLst>
                                        <p:tav tm="0">
                                          <p:val>
                                            <p:strVal val="#ppt_x"/>
                                          </p:val>
                                        </p:tav>
                                        <p:tav tm="100000">
                                          <p:val>
                                            <p:strVal val="#ppt_x"/>
                                          </p:val>
                                        </p:tav>
                                      </p:tavLst>
                                    </p:anim>
                                    <p:anim calcmode="lin" valueType="num">
                                      <p:cBhvr>
                                        <p:cTn id="21" dur="1000" fill="hold"/>
                                        <p:tgtEl>
                                          <p:spTgt spid="5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1000"/>
                                        <p:tgtEl>
                                          <p:spTgt spid="55"/>
                                        </p:tgtEl>
                                      </p:cBhvr>
                                    </p:animEffect>
                                    <p:anim calcmode="lin" valueType="num">
                                      <p:cBhvr>
                                        <p:cTn id="26" dur="1000" fill="hold"/>
                                        <p:tgtEl>
                                          <p:spTgt spid="55"/>
                                        </p:tgtEl>
                                        <p:attrNameLst>
                                          <p:attrName>ppt_x</p:attrName>
                                        </p:attrNameLst>
                                      </p:cBhvr>
                                      <p:tavLst>
                                        <p:tav tm="0">
                                          <p:val>
                                            <p:strVal val="#ppt_x"/>
                                          </p:val>
                                        </p:tav>
                                        <p:tav tm="100000">
                                          <p:val>
                                            <p:strVal val="#ppt_x"/>
                                          </p:val>
                                        </p:tav>
                                      </p:tavLst>
                                    </p:anim>
                                    <p:anim calcmode="lin" valueType="num">
                                      <p:cBhvr>
                                        <p:cTn id="27" dur="1000" fill="hold"/>
                                        <p:tgtEl>
                                          <p:spTgt spid="55"/>
                                        </p:tgtEl>
                                        <p:attrNameLst>
                                          <p:attrName>ppt_y</p:attrName>
                                        </p:attrNameLst>
                                      </p:cBhvr>
                                      <p:tavLst>
                                        <p:tav tm="0">
                                          <p:val>
                                            <p:strVal val="#ppt_y+.1"/>
                                          </p:val>
                                        </p:tav>
                                        <p:tav tm="100000">
                                          <p:val>
                                            <p:strVal val="#ppt_y"/>
                                          </p:val>
                                        </p:tav>
                                      </p:tavLst>
                                    </p:anim>
                                  </p:childTnLst>
                                </p:cTn>
                              </p:par>
                              <p:par>
                                <p:cTn id="28" presetID="2" presetClass="entr" presetSubtype="2" fill="hold" grpId="0" nodeType="withEffect">
                                  <p:stCondLst>
                                    <p:cond delay="500"/>
                                  </p:stCondLst>
                                  <p:childTnLst>
                                    <p:set>
                                      <p:cBhvr>
                                        <p:cTn id="29" dur="1" fill="hold">
                                          <p:stCondLst>
                                            <p:cond delay="0"/>
                                          </p:stCondLst>
                                        </p:cTn>
                                        <p:tgtEl>
                                          <p:spTgt spid="56"/>
                                        </p:tgtEl>
                                        <p:attrNameLst>
                                          <p:attrName>style.visibility</p:attrName>
                                        </p:attrNameLst>
                                      </p:cBhvr>
                                      <p:to>
                                        <p:strVal val="visible"/>
                                      </p:to>
                                    </p:set>
                                    <p:anim calcmode="lin" valueType="num">
                                      <p:cBhvr>
                                        <p:cTn id="30" dur="500" fill="hold"/>
                                        <p:tgtEl>
                                          <p:spTgt spid="56"/>
                                        </p:tgtEl>
                                        <p:attrNameLst>
                                          <p:attrName>ppt_x</p:attrName>
                                        </p:attrNameLst>
                                      </p:cBhvr>
                                      <p:tavLst>
                                        <p:tav tm="0">
                                          <p:val>
                                            <p:strVal val="1+#ppt_w/2"/>
                                          </p:val>
                                        </p:tav>
                                        <p:tav tm="100000">
                                          <p:val>
                                            <p:strVal val="#ppt_x"/>
                                          </p:val>
                                        </p:tav>
                                      </p:tavLst>
                                    </p:anim>
                                    <p:anim calcmode="lin" valueType="num">
                                      <p:cBhvr>
                                        <p:cTn id="31" dur="500" fill="hold"/>
                                        <p:tgtEl>
                                          <p:spTgt spid="56"/>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500"/>
                                  </p:stCondLst>
                                  <p:childTnLst>
                                    <p:set>
                                      <p:cBhvr>
                                        <p:cTn id="33" dur="1" fill="hold">
                                          <p:stCondLst>
                                            <p:cond delay="0"/>
                                          </p:stCondLst>
                                        </p:cTn>
                                        <p:tgtEl>
                                          <p:spTgt spid="57"/>
                                        </p:tgtEl>
                                        <p:attrNameLst>
                                          <p:attrName>style.visibility</p:attrName>
                                        </p:attrNameLst>
                                      </p:cBhvr>
                                      <p:to>
                                        <p:strVal val="visible"/>
                                      </p:to>
                                    </p:set>
                                    <p:anim calcmode="lin" valueType="num">
                                      <p:cBhvr>
                                        <p:cTn id="34" dur="500" fill="hold"/>
                                        <p:tgtEl>
                                          <p:spTgt spid="57"/>
                                        </p:tgtEl>
                                        <p:attrNameLst>
                                          <p:attrName>ppt_x</p:attrName>
                                        </p:attrNameLst>
                                      </p:cBhvr>
                                      <p:tavLst>
                                        <p:tav tm="0">
                                          <p:val>
                                            <p:strVal val="1+#ppt_w/2"/>
                                          </p:val>
                                        </p:tav>
                                        <p:tav tm="100000">
                                          <p:val>
                                            <p:strVal val="#ppt_x"/>
                                          </p:val>
                                        </p:tav>
                                      </p:tavLst>
                                    </p:anim>
                                    <p:anim calcmode="lin" valueType="num">
                                      <p:cBhvr>
                                        <p:cTn id="35" dur="500" fill="hold"/>
                                        <p:tgtEl>
                                          <p:spTgt spid="5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500"/>
                                  </p:stCondLst>
                                  <p:childTnLst>
                                    <p:set>
                                      <p:cBhvr>
                                        <p:cTn id="37" dur="1" fill="hold">
                                          <p:stCondLst>
                                            <p:cond delay="0"/>
                                          </p:stCondLst>
                                        </p:cTn>
                                        <p:tgtEl>
                                          <p:spTgt spid="58"/>
                                        </p:tgtEl>
                                        <p:attrNameLst>
                                          <p:attrName>style.visibility</p:attrName>
                                        </p:attrNameLst>
                                      </p:cBhvr>
                                      <p:to>
                                        <p:strVal val="visible"/>
                                      </p:to>
                                    </p:set>
                                    <p:anim calcmode="lin" valueType="num">
                                      <p:cBhvr>
                                        <p:cTn id="38" dur="500" fill="hold"/>
                                        <p:tgtEl>
                                          <p:spTgt spid="58"/>
                                        </p:tgtEl>
                                        <p:attrNameLst>
                                          <p:attrName>ppt_x</p:attrName>
                                        </p:attrNameLst>
                                      </p:cBhvr>
                                      <p:tavLst>
                                        <p:tav tm="0">
                                          <p:val>
                                            <p:strVal val="1+#ppt_w/2"/>
                                          </p:val>
                                        </p:tav>
                                        <p:tav tm="100000">
                                          <p:val>
                                            <p:strVal val="#ppt_x"/>
                                          </p:val>
                                        </p:tav>
                                      </p:tavLst>
                                    </p:anim>
                                    <p:anim calcmode="lin" valueType="num">
                                      <p:cBhvr>
                                        <p:cTn id="39" dur="500" fill="hold"/>
                                        <p:tgtEl>
                                          <p:spTgt spid="58"/>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500"/>
                                  </p:stCondLst>
                                  <p:childTnLst>
                                    <p:set>
                                      <p:cBhvr>
                                        <p:cTn id="41" dur="1" fill="hold">
                                          <p:stCondLst>
                                            <p:cond delay="0"/>
                                          </p:stCondLst>
                                        </p:cTn>
                                        <p:tgtEl>
                                          <p:spTgt spid="59"/>
                                        </p:tgtEl>
                                        <p:attrNameLst>
                                          <p:attrName>style.visibility</p:attrName>
                                        </p:attrNameLst>
                                      </p:cBhvr>
                                      <p:to>
                                        <p:strVal val="visible"/>
                                      </p:to>
                                    </p:set>
                                    <p:anim calcmode="lin" valueType="num">
                                      <p:cBhvr>
                                        <p:cTn id="42" dur="500" fill="hold"/>
                                        <p:tgtEl>
                                          <p:spTgt spid="59"/>
                                        </p:tgtEl>
                                        <p:attrNameLst>
                                          <p:attrName>ppt_x</p:attrName>
                                        </p:attrNameLst>
                                      </p:cBhvr>
                                      <p:tavLst>
                                        <p:tav tm="0">
                                          <p:val>
                                            <p:strVal val="1+#ppt_w/2"/>
                                          </p:val>
                                        </p:tav>
                                        <p:tav tm="100000">
                                          <p:val>
                                            <p:strVal val="#ppt_x"/>
                                          </p:val>
                                        </p:tav>
                                      </p:tavLst>
                                    </p:anim>
                                    <p:anim calcmode="lin" valueType="num">
                                      <p:cBhvr>
                                        <p:cTn id="43" dur="500" fill="hold"/>
                                        <p:tgtEl>
                                          <p:spTgt spid="59"/>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000"/>
                                  </p:stCondLst>
                                  <p:childTnLst>
                                    <p:set>
                                      <p:cBhvr>
                                        <p:cTn id="45" dur="1" fill="hold">
                                          <p:stCondLst>
                                            <p:cond delay="0"/>
                                          </p:stCondLst>
                                        </p:cTn>
                                        <p:tgtEl>
                                          <p:spTgt spid="60"/>
                                        </p:tgtEl>
                                        <p:attrNameLst>
                                          <p:attrName>style.visibility</p:attrName>
                                        </p:attrNameLst>
                                      </p:cBhvr>
                                      <p:to>
                                        <p:strVal val="visible"/>
                                      </p:to>
                                    </p:set>
                                    <p:anim calcmode="lin" valueType="num">
                                      <p:cBhvr>
                                        <p:cTn id="46" dur="500" fill="hold"/>
                                        <p:tgtEl>
                                          <p:spTgt spid="60"/>
                                        </p:tgtEl>
                                        <p:attrNameLst>
                                          <p:attrName>ppt_x</p:attrName>
                                        </p:attrNameLst>
                                      </p:cBhvr>
                                      <p:tavLst>
                                        <p:tav tm="0">
                                          <p:val>
                                            <p:strVal val="1+#ppt_w/2"/>
                                          </p:val>
                                        </p:tav>
                                        <p:tav tm="100000">
                                          <p:val>
                                            <p:strVal val="#ppt_x"/>
                                          </p:val>
                                        </p:tav>
                                      </p:tavLst>
                                    </p:anim>
                                    <p:anim calcmode="lin" valueType="num">
                                      <p:cBhvr>
                                        <p:cTn id="47" dur="500" fill="hold"/>
                                        <p:tgtEl>
                                          <p:spTgt spid="60"/>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100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ppt_x</p:attrName>
                                        </p:attrNameLst>
                                      </p:cBhvr>
                                      <p:tavLst>
                                        <p:tav tm="0">
                                          <p:val>
                                            <p:strVal val="1+#ppt_w/2"/>
                                          </p:val>
                                        </p:tav>
                                        <p:tav tm="100000">
                                          <p:val>
                                            <p:strVal val="#ppt_x"/>
                                          </p:val>
                                        </p:tav>
                                      </p:tavLst>
                                    </p:anim>
                                    <p:anim calcmode="lin" valueType="num">
                                      <p:cBhvr>
                                        <p:cTn id="51" dur="500" fill="hold"/>
                                        <p:tgtEl>
                                          <p:spTgt spid="61"/>
                                        </p:tgtEl>
                                        <p:attrNameLst>
                                          <p:attrName>ppt_y</p:attrName>
                                        </p:attrNameLst>
                                      </p:cBhvr>
                                      <p:tavLst>
                                        <p:tav tm="0">
                                          <p:val>
                                            <p:strVal val="#ppt_y"/>
                                          </p:val>
                                        </p:tav>
                                        <p:tav tm="100000">
                                          <p:val>
                                            <p:strVal val="#ppt_y"/>
                                          </p:val>
                                        </p:tav>
                                      </p:tavLst>
                                    </p:anim>
                                  </p:childTnLst>
                                </p:cTn>
                              </p:par>
                              <p:par>
                                <p:cTn id="52" presetID="2" presetClass="entr" presetSubtype="2" fill="hold" grpId="0" nodeType="withEffect">
                                  <p:stCondLst>
                                    <p:cond delay="1000"/>
                                  </p:stCondLst>
                                  <p:childTnLst>
                                    <p:set>
                                      <p:cBhvr>
                                        <p:cTn id="53" dur="1" fill="hold">
                                          <p:stCondLst>
                                            <p:cond delay="0"/>
                                          </p:stCondLst>
                                        </p:cTn>
                                        <p:tgtEl>
                                          <p:spTgt spid="62"/>
                                        </p:tgtEl>
                                        <p:attrNameLst>
                                          <p:attrName>style.visibility</p:attrName>
                                        </p:attrNameLst>
                                      </p:cBhvr>
                                      <p:to>
                                        <p:strVal val="visible"/>
                                      </p:to>
                                    </p:set>
                                    <p:anim calcmode="lin" valueType="num">
                                      <p:cBhvr>
                                        <p:cTn id="54" dur="500" fill="hold"/>
                                        <p:tgtEl>
                                          <p:spTgt spid="62"/>
                                        </p:tgtEl>
                                        <p:attrNameLst>
                                          <p:attrName>ppt_x</p:attrName>
                                        </p:attrNameLst>
                                      </p:cBhvr>
                                      <p:tavLst>
                                        <p:tav tm="0">
                                          <p:val>
                                            <p:strVal val="1+#ppt_w/2"/>
                                          </p:val>
                                        </p:tav>
                                        <p:tav tm="100000">
                                          <p:val>
                                            <p:strVal val="#ppt_x"/>
                                          </p:val>
                                        </p:tav>
                                      </p:tavLst>
                                    </p:anim>
                                    <p:anim calcmode="lin" valueType="num">
                                      <p:cBhvr>
                                        <p:cTn id="55" dur="500" fill="hold"/>
                                        <p:tgtEl>
                                          <p:spTgt spid="62"/>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1000"/>
                                  </p:stCondLst>
                                  <p:childTnLst>
                                    <p:set>
                                      <p:cBhvr>
                                        <p:cTn id="57" dur="1" fill="hold">
                                          <p:stCondLst>
                                            <p:cond delay="0"/>
                                          </p:stCondLst>
                                        </p:cTn>
                                        <p:tgtEl>
                                          <p:spTgt spid="63"/>
                                        </p:tgtEl>
                                        <p:attrNameLst>
                                          <p:attrName>style.visibility</p:attrName>
                                        </p:attrNameLst>
                                      </p:cBhvr>
                                      <p:to>
                                        <p:strVal val="visible"/>
                                      </p:to>
                                    </p:set>
                                    <p:anim calcmode="lin" valueType="num">
                                      <p:cBhvr>
                                        <p:cTn id="58" dur="500" fill="hold"/>
                                        <p:tgtEl>
                                          <p:spTgt spid="63"/>
                                        </p:tgtEl>
                                        <p:attrNameLst>
                                          <p:attrName>ppt_x</p:attrName>
                                        </p:attrNameLst>
                                      </p:cBhvr>
                                      <p:tavLst>
                                        <p:tav tm="0">
                                          <p:val>
                                            <p:strVal val="1+#ppt_w/2"/>
                                          </p:val>
                                        </p:tav>
                                        <p:tav tm="100000">
                                          <p:val>
                                            <p:strVal val="#ppt_x"/>
                                          </p:val>
                                        </p:tav>
                                      </p:tavLst>
                                    </p:anim>
                                    <p:anim calcmode="lin" valueType="num">
                                      <p:cBhvr>
                                        <p:cTn id="59" dur="500" fill="hold"/>
                                        <p:tgtEl>
                                          <p:spTgt spid="63"/>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1500"/>
                                  </p:stCondLst>
                                  <p:childTnLst>
                                    <p:set>
                                      <p:cBhvr>
                                        <p:cTn id="61" dur="1" fill="hold">
                                          <p:stCondLst>
                                            <p:cond delay="0"/>
                                          </p:stCondLst>
                                        </p:cTn>
                                        <p:tgtEl>
                                          <p:spTgt spid="64"/>
                                        </p:tgtEl>
                                        <p:attrNameLst>
                                          <p:attrName>style.visibility</p:attrName>
                                        </p:attrNameLst>
                                      </p:cBhvr>
                                      <p:to>
                                        <p:strVal val="visible"/>
                                      </p:to>
                                    </p:set>
                                    <p:anim calcmode="lin" valueType="num">
                                      <p:cBhvr>
                                        <p:cTn id="62" dur="500" fill="hold"/>
                                        <p:tgtEl>
                                          <p:spTgt spid="64"/>
                                        </p:tgtEl>
                                        <p:attrNameLst>
                                          <p:attrName>ppt_x</p:attrName>
                                        </p:attrNameLst>
                                      </p:cBhvr>
                                      <p:tavLst>
                                        <p:tav tm="0">
                                          <p:val>
                                            <p:strVal val="1+#ppt_w/2"/>
                                          </p:val>
                                        </p:tav>
                                        <p:tav tm="100000">
                                          <p:val>
                                            <p:strVal val="#ppt_x"/>
                                          </p:val>
                                        </p:tav>
                                      </p:tavLst>
                                    </p:anim>
                                    <p:anim calcmode="lin" valueType="num">
                                      <p:cBhvr>
                                        <p:cTn id="63" dur="500" fill="hold"/>
                                        <p:tgtEl>
                                          <p:spTgt spid="64"/>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150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ppt_x</p:attrName>
                                        </p:attrNameLst>
                                      </p:cBhvr>
                                      <p:tavLst>
                                        <p:tav tm="0">
                                          <p:val>
                                            <p:strVal val="1+#ppt_w/2"/>
                                          </p:val>
                                        </p:tav>
                                        <p:tav tm="100000">
                                          <p:val>
                                            <p:strVal val="#ppt_x"/>
                                          </p:val>
                                        </p:tav>
                                      </p:tavLst>
                                    </p:anim>
                                    <p:anim calcmode="lin" valueType="num">
                                      <p:cBhvr>
                                        <p:cTn id="67" dur="500" fill="hold"/>
                                        <p:tgtEl>
                                          <p:spTgt spid="65"/>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1500"/>
                                  </p:stCondLst>
                                  <p:childTnLst>
                                    <p:set>
                                      <p:cBhvr>
                                        <p:cTn id="69" dur="1" fill="hold">
                                          <p:stCondLst>
                                            <p:cond delay="0"/>
                                          </p:stCondLst>
                                        </p:cTn>
                                        <p:tgtEl>
                                          <p:spTgt spid="66"/>
                                        </p:tgtEl>
                                        <p:attrNameLst>
                                          <p:attrName>style.visibility</p:attrName>
                                        </p:attrNameLst>
                                      </p:cBhvr>
                                      <p:to>
                                        <p:strVal val="visible"/>
                                      </p:to>
                                    </p:set>
                                    <p:anim calcmode="lin" valueType="num">
                                      <p:cBhvr>
                                        <p:cTn id="70" dur="500" fill="hold"/>
                                        <p:tgtEl>
                                          <p:spTgt spid="66"/>
                                        </p:tgtEl>
                                        <p:attrNameLst>
                                          <p:attrName>ppt_x</p:attrName>
                                        </p:attrNameLst>
                                      </p:cBhvr>
                                      <p:tavLst>
                                        <p:tav tm="0">
                                          <p:val>
                                            <p:strVal val="1+#ppt_w/2"/>
                                          </p:val>
                                        </p:tav>
                                        <p:tav tm="100000">
                                          <p:val>
                                            <p:strVal val="#ppt_x"/>
                                          </p:val>
                                        </p:tav>
                                      </p:tavLst>
                                    </p:anim>
                                    <p:anim calcmode="lin" valueType="num">
                                      <p:cBhvr>
                                        <p:cTn id="71" dur="500" fill="hold"/>
                                        <p:tgtEl>
                                          <p:spTgt spid="66"/>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1500"/>
                                  </p:stCondLst>
                                  <p:childTnLst>
                                    <p:set>
                                      <p:cBhvr>
                                        <p:cTn id="73" dur="1" fill="hold">
                                          <p:stCondLst>
                                            <p:cond delay="0"/>
                                          </p:stCondLst>
                                        </p:cTn>
                                        <p:tgtEl>
                                          <p:spTgt spid="67"/>
                                        </p:tgtEl>
                                        <p:attrNameLst>
                                          <p:attrName>style.visibility</p:attrName>
                                        </p:attrNameLst>
                                      </p:cBhvr>
                                      <p:to>
                                        <p:strVal val="visible"/>
                                      </p:to>
                                    </p:set>
                                    <p:anim calcmode="lin" valueType="num">
                                      <p:cBhvr>
                                        <p:cTn id="74" dur="500" fill="hold"/>
                                        <p:tgtEl>
                                          <p:spTgt spid="67"/>
                                        </p:tgtEl>
                                        <p:attrNameLst>
                                          <p:attrName>ppt_x</p:attrName>
                                        </p:attrNameLst>
                                      </p:cBhvr>
                                      <p:tavLst>
                                        <p:tav tm="0">
                                          <p:val>
                                            <p:strVal val="1+#ppt_w/2"/>
                                          </p:val>
                                        </p:tav>
                                        <p:tav tm="100000">
                                          <p:val>
                                            <p:strVal val="#ppt_x"/>
                                          </p:val>
                                        </p:tav>
                                      </p:tavLst>
                                    </p:anim>
                                    <p:anim calcmode="lin" valueType="num">
                                      <p:cBhvr>
                                        <p:cTn id="75" dur="500" fill="hold"/>
                                        <p:tgtEl>
                                          <p:spTgt spid="67"/>
                                        </p:tgtEl>
                                        <p:attrNameLst>
                                          <p:attrName>ppt_y</p:attrName>
                                        </p:attrNameLst>
                                      </p:cBhvr>
                                      <p:tavLst>
                                        <p:tav tm="0">
                                          <p:val>
                                            <p:strVal val="#ppt_y"/>
                                          </p:val>
                                        </p:tav>
                                        <p:tav tm="100000">
                                          <p:val>
                                            <p:strVal val="#ppt_y"/>
                                          </p:val>
                                        </p:tav>
                                      </p:tavLst>
                                    </p:anim>
                                  </p:childTnLst>
                                </p:cTn>
                              </p:par>
                            </p:childTnLst>
                          </p:cTn>
                        </p:par>
                        <p:par>
                          <p:cTn id="76" fill="hold">
                            <p:stCondLst>
                              <p:cond delay="4000"/>
                            </p:stCondLst>
                            <p:childTnLst>
                              <p:par>
                                <p:cTn id="77" presetID="10" presetClass="entr" presetSubtype="0" fill="hold" grpId="0"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fade">
                                      <p:cBhvr>
                                        <p:cTn id="79" dur="125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P spid="54" grpId="0" bldLvl="0" animBg="1"/>
      <p:bldP spid="55" grpId="0" bldLvl="0" animBg="1"/>
      <p:bldP spid="56" grpId="0" bldLvl="0" animBg="1"/>
      <p:bldP spid="57" grpId="0"/>
      <p:bldP spid="58" grpId="0"/>
      <p:bldP spid="59" grpId="0"/>
      <p:bldP spid="60" grpId="0" bldLvl="0" animBg="1"/>
      <p:bldP spid="61" grpId="0"/>
      <p:bldP spid="62" grpId="0"/>
      <p:bldP spid="63" grpId="0"/>
      <p:bldP spid="64" grpId="0" bldLvl="0" animBg="1"/>
      <p:bldP spid="65" grpId="0"/>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7653" name="Rectangle 4"/>
          <p:cNvSpPr txBox="1"/>
          <p:nvPr/>
        </p:nvSpPr>
        <p:spPr>
          <a:xfrm>
            <a:off x="9983788" y="6492875"/>
            <a:ext cx="1150937" cy="392113"/>
          </a:xfrm>
          <a:prstGeom prst="rect">
            <a:avLst/>
          </a:prstGeom>
          <a:noFill/>
          <a:ln w="9525">
            <a:noFill/>
          </a:ln>
        </p:spPr>
        <p:txBody>
          <a:bodyPr wrap="square" lIns="91416" tIns="45708" rIns="91416" bIns="45708" anchor="ctr"/>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14</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27" name="矩形 26"/>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28" name="组合 27"/>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29" name="矩形 2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0" name="等腰三角形 2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31" name="KSO_Shape"/>
          <p:cNvSpPr/>
          <p:nvPr/>
        </p:nvSpPr>
        <p:spPr bwMode="auto">
          <a:xfrm>
            <a:off x="330200" y="261938"/>
            <a:ext cx="300038" cy="22860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fontAlgn="auto">
              <a:defRPr/>
            </a:pPr>
            <a:endParaRPr lang="zh-CN" altLang="en-US" strike="noStrike" noProof="1">
              <a:solidFill>
                <a:srgbClr val="1C666E"/>
              </a:solidFill>
              <a:ea typeface="宋体" panose="02010600030101010101" pitchFamily="2" charset="-122"/>
            </a:endParaRPr>
          </a:p>
        </p:txBody>
      </p:sp>
      <p:sp>
        <p:nvSpPr>
          <p:cNvPr id="27657" name="文本框 9"/>
          <p:cNvSpPr txBox="1"/>
          <p:nvPr/>
        </p:nvSpPr>
        <p:spPr>
          <a:xfrm>
            <a:off x="841375" y="203200"/>
            <a:ext cx="2289175" cy="360363"/>
          </a:xfrm>
          <a:prstGeom prst="rect">
            <a:avLst/>
          </a:prstGeom>
          <a:noFill/>
          <a:ln w="9525">
            <a:noFill/>
          </a:ln>
        </p:spPr>
        <p:txBody>
          <a:bodyPr wrap="square" lIns="68562" tIns="34281" rIns="68562" bIns="34281" anchor="t">
            <a:spAutoFit/>
          </a:bodyPr>
          <a:p>
            <a:pPr marL="0" lvl="1" indent="457200"/>
            <a:r>
              <a:rPr lang="zh-CN" altLang="en-US" dirty="0">
                <a:solidFill>
                  <a:srgbClr val="2F5EB0"/>
                </a:solidFill>
                <a:latin typeface="微软雅黑" panose="020B0503020204020204" charset="-122"/>
                <a:ea typeface="微软雅黑" panose="020B0503020204020204" charset="-122"/>
              </a:rPr>
              <a:t>重点项目</a:t>
            </a:r>
            <a:endParaRPr lang="zh-CN" altLang="en-US" dirty="0">
              <a:solidFill>
                <a:srgbClr val="2F5EB0"/>
              </a:solidFill>
              <a:latin typeface="微软雅黑" panose="020B0503020204020204" charset="-122"/>
              <a:ea typeface="微软雅黑" panose="020B0503020204020204" charset="-122"/>
            </a:endParaRPr>
          </a:p>
        </p:txBody>
      </p:sp>
      <p:cxnSp>
        <p:nvCxnSpPr>
          <p:cNvPr id="14" name="肘形连接符 13"/>
          <p:cNvCxnSpPr/>
          <p:nvPr/>
        </p:nvCxnSpPr>
        <p:spPr>
          <a:xfrm flipV="1">
            <a:off x="3706813" y="2036763"/>
            <a:ext cx="2908300" cy="757238"/>
          </a:xfrm>
          <a:prstGeom prst="bentConnector3">
            <a:avLst>
              <a:gd name="adj1" fmla="val 62381"/>
            </a:avLst>
          </a:prstGeom>
          <a:ln w="9525" cap="rnd">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5" name="肘形连接符 14"/>
          <p:cNvCxnSpPr/>
          <p:nvPr/>
        </p:nvCxnSpPr>
        <p:spPr>
          <a:xfrm>
            <a:off x="3706813" y="3113088"/>
            <a:ext cx="3095625" cy="812800"/>
          </a:xfrm>
          <a:prstGeom prst="bentConnector3">
            <a:avLst>
              <a:gd name="adj1" fmla="val 50000"/>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6615462" y="1703054"/>
            <a:ext cx="546793" cy="546791"/>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方正兰亭黑简体" panose="02000000000000000000" pitchFamily="2" charset="-122"/>
              <a:ea typeface="方正兰亭黑简体" panose="02000000000000000000" pitchFamily="2" charset="-122"/>
            </a:endParaRPr>
          </a:p>
        </p:txBody>
      </p:sp>
      <p:sp>
        <p:nvSpPr>
          <p:cNvPr id="17" name="标题 4"/>
          <p:cNvSpPr txBox="1"/>
          <p:nvPr/>
        </p:nvSpPr>
        <p:spPr>
          <a:xfrm>
            <a:off x="6645275" y="1797050"/>
            <a:ext cx="517525" cy="360363"/>
          </a:xfrm>
          <a:prstGeom prst="rect">
            <a:avLst/>
          </a:prstGeom>
          <a:noFill/>
          <a:ln w="9525">
            <a:noFill/>
          </a:ln>
        </p:spPr>
        <p:txBody>
          <a:bodyPr lIns="91416" tIns="45708" rIns="91416" bIns="45708" anchor="ctr"/>
          <a:p>
            <a:r>
              <a:rPr lang="en-US" altLang="zh-CN" b="1" dirty="0">
                <a:solidFill>
                  <a:schemeClr val="bg1"/>
                </a:solidFill>
                <a:latin typeface="方正兰亭黑简体" panose="02000000000000000000" pitchFamily="2" charset="-122"/>
                <a:ea typeface="方正兰亭黑简体" panose="02000000000000000000" pitchFamily="2" charset="-122"/>
              </a:rPr>
              <a:t>01</a:t>
            </a:r>
            <a:endParaRPr lang="en-US" altLang="zh-CN" b="1" dirty="0">
              <a:solidFill>
                <a:schemeClr val="bg1"/>
              </a:solidFill>
              <a:latin typeface="方正兰亭黑简体" panose="02000000000000000000" pitchFamily="2" charset="-122"/>
              <a:ea typeface="方正兰亭黑简体" panose="02000000000000000000" pitchFamily="2" charset="-122"/>
            </a:endParaRPr>
          </a:p>
        </p:txBody>
      </p:sp>
      <p:cxnSp>
        <p:nvCxnSpPr>
          <p:cNvPr id="18" name="肘形连接符 17"/>
          <p:cNvCxnSpPr/>
          <p:nvPr/>
        </p:nvCxnSpPr>
        <p:spPr>
          <a:xfrm flipV="1">
            <a:off x="4325938" y="3024188"/>
            <a:ext cx="3009900" cy="777875"/>
          </a:xfrm>
          <a:prstGeom prst="bentConnector3">
            <a:avLst>
              <a:gd name="adj1" fmla="val 50000"/>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9" name="肘形连接符 18"/>
          <p:cNvCxnSpPr/>
          <p:nvPr/>
        </p:nvCxnSpPr>
        <p:spPr>
          <a:xfrm>
            <a:off x="4283075" y="4100513"/>
            <a:ext cx="3095625" cy="812800"/>
          </a:xfrm>
          <a:prstGeom prst="bentConnector3">
            <a:avLst>
              <a:gd name="adj1" fmla="val 55369"/>
            </a:avLst>
          </a:prstGeom>
          <a:ln w="9525">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7335356" y="2710904"/>
            <a:ext cx="546790" cy="546793"/>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方正兰亭黑简体" panose="02000000000000000000" pitchFamily="2" charset="-122"/>
              <a:ea typeface="方正兰亭黑简体" panose="02000000000000000000" pitchFamily="2" charset="-122"/>
            </a:endParaRPr>
          </a:p>
        </p:txBody>
      </p:sp>
      <p:sp>
        <p:nvSpPr>
          <p:cNvPr id="21" name="标题 4"/>
          <p:cNvSpPr txBox="1"/>
          <p:nvPr/>
        </p:nvSpPr>
        <p:spPr>
          <a:xfrm>
            <a:off x="7364413" y="2805113"/>
            <a:ext cx="517525" cy="360362"/>
          </a:xfrm>
          <a:prstGeom prst="rect">
            <a:avLst/>
          </a:prstGeom>
          <a:noFill/>
          <a:ln w="9525">
            <a:noFill/>
          </a:ln>
        </p:spPr>
        <p:txBody>
          <a:bodyPr lIns="91416" tIns="45708" rIns="91416" bIns="45708" anchor="ctr"/>
          <a:p>
            <a:r>
              <a:rPr lang="en-US" altLang="zh-CN" b="1" dirty="0">
                <a:solidFill>
                  <a:schemeClr val="bg1"/>
                </a:solidFill>
                <a:latin typeface="方正兰亭黑简体" panose="02000000000000000000" pitchFamily="2" charset="-122"/>
                <a:ea typeface="方正兰亭黑简体" panose="02000000000000000000" pitchFamily="2" charset="-122"/>
              </a:rPr>
              <a:t>02</a:t>
            </a:r>
            <a:endParaRPr lang="en-US" altLang="zh-CN" b="1" dirty="0">
              <a:solidFill>
                <a:schemeClr val="bg1"/>
              </a:solidFill>
              <a:latin typeface="方正兰亭黑简体" panose="02000000000000000000" pitchFamily="2" charset="-122"/>
              <a:ea typeface="方正兰亭黑简体" panose="02000000000000000000" pitchFamily="2" charset="-122"/>
            </a:endParaRPr>
          </a:p>
        </p:txBody>
      </p:sp>
      <p:sp>
        <p:nvSpPr>
          <p:cNvPr id="22" name="椭圆 21"/>
          <p:cNvSpPr/>
          <p:nvPr/>
        </p:nvSpPr>
        <p:spPr>
          <a:xfrm>
            <a:off x="6543474" y="3617643"/>
            <a:ext cx="546793" cy="54679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方正兰亭黑简体" panose="02000000000000000000" pitchFamily="2" charset="-122"/>
              <a:ea typeface="方正兰亭黑简体" panose="02000000000000000000" pitchFamily="2" charset="-122"/>
            </a:endParaRPr>
          </a:p>
        </p:txBody>
      </p:sp>
      <p:sp>
        <p:nvSpPr>
          <p:cNvPr id="23" name="标题 4"/>
          <p:cNvSpPr txBox="1"/>
          <p:nvPr/>
        </p:nvSpPr>
        <p:spPr>
          <a:xfrm>
            <a:off x="6572250" y="3711575"/>
            <a:ext cx="517525" cy="360363"/>
          </a:xfrm>
          <a:prstGeom prst="rect">
            <a:avLst/>
          </a:prstGeom>
          <a:noFill/>
          <a:ln w="9525">
            <a:noFill/>
          </a:ln>
        </p:spPr>
        <p:txBody>
          <a:bodyPr lIns="91416" tIns="45708" rIns="91416" bIns="45708" anchor="ctr"/>
          <a:p>
            <a:r>
              <a:rPr lang="en-US" altLang="zh-CN" b="1" dirty="0">
                <a:solidFill>
                  <a:schemeClr val="bg1"/>
                </a:solidFill>
                <a:latin typeface="方正兰亭黑简体" panose="02000000000000000000" pitchFamily="2" charset="-122"/>
                <a:ea typeface="方正兰亭黑简体" panose="02000000000000000000" pitchFamily="2" charset="-122"/>
              </a:rPr>
              <a:t>03</a:t>
            </a:r>
            <a:endParaRPr lang="en-US" altLang="zh-CN" b="1" dirty="0">
              <a:solidFill>
                <a:schemeClr val="bg1"/>
              </a:solidFill>
              <a:latin typeface="方正兰亭黑简体" panose="02000000000000000000" pitchFamily="2" charset="-122"/>
              <a:ea typeface="方正兰亭黑简体" panose="02000000000000000000" pitchFamily="2" charset="-122"/>
            </a:endParaRPr>
          </a:p>
        </p:txBody>
      </p:sp>
      <p:sp>
        <p:nvSpPr>
          <p:cNvPr id="24" name="椭圆 23"/>
          <p:cNvSpPr/>
          <p:nvPr/>
        </p:nvSpPr>
        <p:spPr>
          <a:xfrm>
            <a:off x="7263366" y="4625492"/>
            <a:ext cx="546793" cy="546793"/>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方正兰亭黑简体" panose="02000000000000000000" pitchFamily="2" charset="-122"/>
              <a:ea typeface="方正兰亭黑简体" panose="02000000000000000000" pitchFamily="2" charset="-122"/>
            </a:endParaRPr>
          </a:p>
        </p:txBody>
      </p:sp>
      <p:sp>
        <p:nvSpPr>
          <p:cNvPr id="25" name="标题 4"/>
          <p:cNvSpPr txBox="1"/>
          <p:nvPr/>
        </p:nvSpPr>
        <p:spPr>
          <a:xfrm>
            <a:off x="7292975" y="4719638"/>
            <a:ext cx="517525" cy="360362"/>
          </a:xfrm>
          <a:prstGeom prst="rect">
            <a:avLst/>
          </a:prstGeom>
          <a:noFill/>
          <a:ln w="9525">
            <a:noFill/>
          </a:ln>
        </p:spPr>
        <p:txBody>
          <a:bodyPr lIns="91416" tIns="45708" rIns="91416" bIns="45708" anchor="ctr"/>
          <a:p>
            <a:r>
              <a:rPr lang="en-US" altLang="zh-CN" b="1" dirty="0">
                <a:solidFill>
                  <a:schemeClr val="bg1"/>
                </a:solidFill>
                <a:latin typeface="方正兰亭黑简体" panose="02000000000000000000" pitchFamily="2" charset="-122"/>
                <a:ea typeface="方正兰亭黑简体" panose="02000000000000000000" pitchFamily="2" charset="-122"/>
              </a:rPr>
              <a:t>04</a:t>
            </a:r>
            <a:endParaRPr lang="en-US" altLang="zh-CN" b="1" dirty="0">
              <a:solidFill>
                <a:schemeClr val="bg1"/>
              </a:solidFill>
              <a:latin typeface="方正兰亭黑简体" panose="02000000000000000000" pitchFamily="2" charset="-122"/>
              <a:ea typeface="方正兰亭黑简体" panose="02000000000000000000" pitchFamily="2" charset="-122"/>
            </a:endParaRPr>
          </a:p>
        </p:txBody>
      </p:sp>
      <p:sp>
        <p:nvSpPr>
          <p:cNvPr id="26" name="Freeform 9"/>
          <p:cNvSpPr/>
          <p:nvPr/>
        </p:nvSpPr>
        <p:spPr bwMode="auto">
          <a:xfrm flipH="1">
            <a:off x="1632666" y="2321836"/>
            <a:ext cx="2951559" cy="1843106"/>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2F5EB0"/>
          </a:solidFill>
          <a:ln>
            <a:noFill/>
          </a:ln>
          <a:effectLst>
            <a:innerShdw blurRad="63500" dist="50800" dir="13500000">
              <a:prstClr val="black">
                <a:alpha val="50000"/>
              </a:prstClr>
            </a:innerShdw>
          </a:effectLst>
        </p:spPr>
        <p:txBody>
          <a:bodyPr vert="horz" wrap="square" lIns="75500" tIns="37750" rIns="75500" bIns="3775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fontAlgn="auto">
              <a:defRPr/>
            </a:pPr>
            <a:endParaRPr lang="zh-CN" altLang="en-US" sz="1500" strike="noStrike" noProof="1">
              <a:solidFill>
                <a:sysClr val="windowText" lastClr="000000"/>
              </a:solidFill>
              <a:latin typeface="Calibri" panose="020F0502020204030204"/>
              <a:ea typeface="宋体" panose="02010600030101010101" pitchFamily="2" charset="-122"/>
            </a:endParaRPr>
          </a:p>
        </p:txBody>
      </p:sp>
      <p:sp>
        <p:nvSpPr>
          <p:cNvPr id="33" name="KSO_Shape"/>
          <p:cNvSpPr/>
          <p:nvPr/>
        </p:nvSpPr>
        <p:spPr bwMode="auto">
          <a:xfrm>
            <a:off x="2668588" y="2925763"/>
            <a:ext cx="635000" cy="635000"/>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rgbClr val="FFFFFF"/>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fontAlgn="auto">
              <a:defRPr/>
            </a:pPr>
            <a:endParaRPr lang="zh-CN" altLang="en-US" sz="2000" strike="noStrike" noProof="1">
              <a:solidFill>
                <a:schemeClr val="bg1"/>
              </a:solidFill>
              <a:latin typeface="微软雅黑" panose="020B0503020204020204" charset="-122"/>
              <a:ea typeface="微软雅黑" panose="020B0503020204020204" charset="-122"/>
            </a:endParaRPr>
          </a:p>
        </p:txBody>
      </p:sp>
      <p:sp>
        <p:nvSpPr>
          <p:cNvPr id="34" name="矩形 33"/>
          <p:cNvSpPr/>
          <p:nvPr/>
        </p:nvSpPr>
        <p:spPr>
          <a:xfrm>
            <a:off x="2051050" y="3708400"/>
            <a:ext cx="2087563" cy="382588"/>
          </a:xfrm>
          <a:prstGeom prst="rect">
            <a:avLst/>
          </a:prstGeom>
          <a:noFill/>
          <a:ln w="9525">
            <a:noFill/>
          </a:ln>
        </p:spPr>
        <p:txBody>
          <a:bodyPr wrap="square" lIns="91407" tIns="45704" rIns="91407" bIns="45704" anchor="t">
            <a:spAutoFit/>
          </a:bodyPr>
          <a:p>
            <a:pPr algn="ctr">
              <a:buFont typeface="Arial" panose="020B0604020202020204" pitchFamily="34" charset="0"/>
              <a:buNone/>
            </a:pPr>
            <a:r>
              <a:rPr lang="zh-CN" altLang="en-US" b="1" dirty="0">
                <a:solidFill>
                  <a:schemeClr val="bg1"/>
                </a:solidFill>
                <a:latin typeface="微软雅黑" panose="020B0503020204020204" charset="-122"/>
                <a:ea typeface="微软雅黑" panose="020B0503020204020204" charset="-122"/>
              </a:rPr>
              <a:t>重点项目</a:t>
            </a:r>
            <a:endParaRPr lang="zh-CN" altLang="en-US" b="1" dirty="0">
              <a:solidFill>
                <a:schemeClr val="bg1"/>
              </a:solidFill>
              <a:latin typeface="微软雅黑" panose="020B0503020204020204" charset="-122"/>
              <a:ea typeface="微软雅黑" panose="020B0503020204020204" charset="-122"/>
            </a:endParaRPr>
          </a:p>
        </p:txBody>
      </p:sp>
      <p:sp>
        <p:nvSpPr>
          <p:cNvPr id="35" name="矩形 34"/>
          <p:cNvSpPr/>
          <p:nvPr/>
        </p:nvSpPr>
        <p:spPr>
          <a:xfrm>
            <a:off x="1862138" y="4292600"/>
            <a:ext cx="2492375" cy="858838"/>
          </a:xfrm>
          <a:prstGeom prst="rect">
            <a:avLst/>
          </a:prstGeom>
          <a:noFill/>
          <a:ln w="9525">
            <a:noFill/>
          </a:ln>
        </p:spPr>
        <p:txBody>
          <a:bodyPr wrap="square" lIns="91407" tIns="45704" rIns="91407" bIns="45704" anchor="t">
            <a:spAutoFit/>
          </a:bodyPr>
          <a:p>
            <a:pPr>
              <a:lnSpc>
                <a:spcPct val="120000"/>
              </a:lnSpc>
              <a:buFont typeface="Arial" panose="020B0604020202020204" pitchFamily="34" charset="0"/>
              <a:buNone/>
            </a:pPr>
            <a:r>
              <a:rPr lang="zh-CN" altLang="en-US" sz="1400" dirty="0">
                <a:latin typeface="Calibri" panose="020F0502020204030204" charset="0"/>
                <a:ea typeface="微软雅黑" panose="020B0503020204020204" charset="-122"/>
                <a:sym typeface="微软雅黑" panose="020B0503020204020204" charset="-122"/>
              </a:rPr>
              <a:t>在此录入上述图表的描述说明，在此录入上述图表的描述说明。</a:t>
            </a:r>
            <a:endParaRPr lang="zh-CN" altLang="en-US" sz="1400" dirty="0">
              <a:latin typeface="Calibri" panose="020F0502020204030204" charset="0"/>
              <a:ea typeface="微软雅黑" panose="020B0503020204020204" charset="-122"/>
              <a:sym typeface="微软雅黑" panose="020B0503020204020204" charset="-122"/>
            </a:endParaRPr>
          </a:p>
        </p:txBody>
      </p:sp>
      <p:sp>
        <p:nvSpPr>
          <p:cNvPr id="36" name="矩形 35"/>
          <p:cNvSpPr/>
          <p:nvPr/>
        </p:nvSpPr>
        <p:spPr>
          <a:xfrm>
            <a:off x="7378700" y="1485900"/>
            <a:ext cx="2757488" cy="382588"/>
          </a:xfrm>
          <a:prstGeom prst="rect">
            <a:avLst/>
          </a:prstGeom>
          <a:noFill/>
          <a:ln w="9525">
            <a:noFill/>
          </a:ln>
        </p:spPr>
        <p:txBody>
          <a:bodyPr wrap="square" lIns="91407" tIns="45704" rIns="91407" bIns="45704" anchor="t">
            <a:spAutoFit/>
          </a:bodyPr>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endParaRPr lang="zh-CN" altLang="en-US" b="1" dirty="0">
              <a:solidFill>
                <a:srgbClr val="2F5EB0"/>
              </a:solidFill>
              <a:latin typeface="微软雅黑" panose="020B0503020204020204" charset="-122"/>
              <a:ea typeface="微软雅黑" panose="020B0503020204020204" charset="-122"/>
            </a:endParaRPr>
          </a:p>
        </p:txBody>
      </p:sp>
      <p:sp>
        <p:nvSpPr>
          <p:cNvPr id="37" name="矩形 47"/>
          <p:cNvSpPr/>
          <p:nvPr/>
        </p:nvSpPr>
        <p:spPr>
          <a:xfrm>
            <a:off x="7378700" y="1773238"/>
            <a:ext cx="3022600" cy="601662"/>
          </a:xfrm>
          <a:prstGeom prst="rect">
            <a:avLst/>
          </a:prstGeom>
          <a:noFill/>
          <a:ln w="9525">
            <a:noFill/>
          </a:ln>
        </p:spPr>
        <p:txBody>
          <a:bodyPr wrap="square" lIns="91407" tIns="45704" rIns="91407" bIns="45704" anchor="t">
            <a:spAutoFit/>
          </a:bodyPr>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在此录入上述图表的综合说明，在此录入上述图表的综合描述说明。</a:t>
            </a:r>
            <a:endParaRPr lang="zh-CN" altLang="en-US" sz="1400" dirty="0">
              <a:solidFill>
                <a:srgbClr val="808080"/>
              </a:solidFill>
              <a:latin typeface="Calibri" panose="020F0502020204030204" charset="0"/>
              <a:ea typeface="微软雅黑" panose="020B0503020204020204" charset="-122"/>
              <a:sym typeface="微软雅黑" panose="020B0503020204020204" charset="-122"/>
            </a:endParaRPr>
          </a:p>
        </p:txBody>
      </p:sp>
      <p:sp>
        <p:nvSpPr>
          <p:cNvPr id="38" name="矩形 47"/>
          <p:cNvSpPr/>
          <p:nvPr/>
        </p:nvSpPr>
        <p:spPr>
          <a:xfrm>
            <a:off x="8170863" y="2803525"/>
            <a:ext cx="2951162" cy="601663"/>
          </a:xfrm>
          <a:prstGeom prst="rect">
            <a:avLst/>
          </a:prstGeom>
          <a:noFill/>
          <a:ln w="9525">
            <a:noFill/>
          </a:ln>
        </p:spPr>
        <p:txBody>
          <a:bodyPr wrap="square" lIns="91407" tIns="45704" rIns="91407" bIns="45704" anchor="t">
            <a:spAutoFit/>
          </a:bodyPr>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在此录入上述图表的综合说明，在此录入上述图表的综合描述说明。</a:t>
            </a:r>
            <a:endParaRPr lang="zh-CN" altLang="en-US" sz="1400" dirty="0">
              <a:solidFill>
                <a:srgbClr val="808080"/>
              </a:solidFill>
              <a:latin typeface="Calibri" panose="020F0502020204030204" charset="0"/>
              <a:ea typeface="微软雅黑" panose="020B0503020204020204" charset="-122"/>
              <a:sym typeface="微软雅黑" panose="020B0503020204020204" charset="-122"/>
            </a:endParaRPr>
          </a:p>
        </p:txBody>
      </p:sp>
      <p:sp>
        <p:nvSpPr>
          <p:cNvPr id="39" name="矩形 38"/>
          <p:cNvSpPr/>
          <p:nvPr/>
        </p:nvSpPr>
        <p:spPr>
          <a:xfrm>
            <a:off x="7378700" y="3492500"/>
            <a:ext cx="2122488" cy="382588"/>
          </a:xfrm>
          <a:prstGeom prst="rect">
            <a:avLst/>
          </a:prstGeom>
          <a:noFill/>
          <a:ln w="9525">
            <a:noFill/>
          </a:ln>
        </p:spPr>
        <p:txBody>
          <a:bodyPr wrap="square" lIns="91407" tIns="45704" rIns="91407" bIns="45704" anchor="t">
            <a:spAutoFit/>
          </a:bodyPr>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endParaRPr lang="zh-CN" altLang="en-US" b="1" dirty="0">
              <a:solidFill>
                <a:srgbClr val="2F5EB0"/>
              </a:solidFill>
              <a:latin typeface="微软雅黑" panose="020B0503020204020204" charset="-122"/>
              <a:ea typeface="微软雅黑" panose="020B0503020204020204" charset="-122"/>
            </a:endParaRPr>
          </a:p>
        </p:txBody>
      </p:sp>
      <p:sp>
        <p:nvSpPr>
          <p:cNvPr id="40" name="矩形 47"/>
          <p:cNvSpPr/>
          <p:nvPr/>
        </p:nvSpPr>
        <p:spPr>
          <a:xfrm>
            <a:off x="7378700" y="3802063"/>
            <a:ext cx="3022600" cy="601662"/>
          </a:xfrm>
          <a:prstGeom prst="rect">
            <a:avLst/>
          </a:prstGeom>
          <a:noFill/>
          <a:ln w="9525">
            <a:noFill/>
          </a:ln>
        </p:spPr>
        <p:txBody>
          <a:bodyPr wrap="square" lIns="91407" tIns="45704" rIns="91407" bIns="45704" anchor="t">
            <a:spAutoFit/>
          </a:bodyPr>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在此录入上述图表的综合说明，在此录入上述图表的综合描述说明。</a:t>
            </a:r>
            <a:endParaRPr lang="zh-CN" altLang="en-US" sz="1400" dirty="0">
              <a:solidFill>
                <a:srgbClr val="808080"/>
              </a:solidFill>
              <a:latin typeface="Calibri" panose="020F0502020204030204" charset="0"/>
              <a:ea typeface="微软雅黑" panose="020B0503020204020204" charset="-122"/>
              <a:sym typeface="微软雅黑" panose="020B0503020204020204" charset="-122"/>
            </a:endParaRPr>
          </a:p>
        </p:txBody>
      </p:sp>
      <p:sp>
        <p:nvSpPr>
          <p:cNvPr id="41" name="矩形 40"/>
          <p:cNvSpPr/>
          <p:nvPr/>
        </p:nvSpPr>
        <p:spPr>
          <a:xfrm>
            <a:off x="8099425" y="4498975"/>
            <a:ext cx="2232025" cy="384175"/>
          </a:xfrm>
          <a:prstGeom prst="rect">
            <a:avLst/>
          </a:prstGeom>
          <a:noFill/>
          <a:ln w="9525">
            <a:noFill/>
          </a:ln>
        </p:spPr>
        <p:txBody>
          <a:bodyPr wrap="square" lIns="91407" tIns="45704" rIns="91407" bIns="45704" anchor="t">
            <a:spAutoFit/>
          </a:bodyPr>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endParaRPr lang="zh-CN" altLang="en-US" b="1" dirty="0">
              <a:solidFill>
                <a:srgbClr val="2F5EB0"/>
              </a:solidFill>
              <a:latin typeface="微软雅黑" panose="020B0503020204020204" charset="-122"/>
              <a:ea typeface="微软雅黑" panose="020B0503020204020204" charset="-122"/>
            </a:endParaRPr>
          </a:p>
        </p:txBody>
      </p:sp>
      <p:sp>
        <p:nvSpPr>
          <p:cNvPr id="42" name="矩形 47"/>
          <p:cNvSpPr/>
          <p:nvPr/>
        </p:nvSpPr>
        <p:spPr>
          <a:xfrm>
            <a:off x="8097838" y="4810125"/>
            <a:ext cx="3024187" cy="601663"/>
          </a:xfrm>
          <a:prstGeom prst="rect">
            <a:avLst/>
          </a:prstGeom>
          <a:noFill/>
          <a:ln w="9525">
            <a:noFill/>
          </a:ln>
        </p:spPr>
        <p:txBody>
          <a:bodyPr wrap="square" lIns="91407" tIns="45704" rIns="91407" bIns="45704" anchor="t">
            <a:spAutoFit/>
          </a:bodyPr>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在此录入上述图表的综合说明，在此录入上述图表的综合描述说明。</a:t>
            </a:r>
            <a:endParaRPr lang="zh-CN" altLang="en-US" sz="1400" dirty="0">
              <a:solidFill>
                <a:srgbClr val="808080"/>
              </a:solidFill>
              <a:latin typeface="Calibri" panose="020F0502020204030204" charset="0"/>
              <a:ea typeface="微软雅黑" panose="020B0503020204020204" charset="-122"/>
              <a:sym typeface="微软雅黑" panose="020B0503020204020204" charset="-122"/>
            </a:endParaRPr>
          </a:p>
        </p:txBody>
      </p:sp>
      <p:sp>
        <p:nvSpPr>
          <p:cNvPr id="43" name="矩形 42"/>
          <p:cNvSpPr/>
          <p:nvPr/>
        </p:nvSpPr>
        <p:spPr>
          <a:xfrm>
            <a:off x="8170863" y="2492375"/>
            <a:ext cx="2122487" cy="384175"/>
          </a:xfrm>
          <a:prstGeom prst="rect">
            <a:avLst/>
          </a:prstGeom>
          <a:noFill/>
          <a:ln w="9525">
            <a:noFill/>
          </a:ln>
        </p:spPr>
        <p:txBody>
          <a:bodyPr wrap="square" lIns="91407" tIns="45704" rIns="91407" bIns="45704" anchor="t">
            <a:spAutoFit/>
          </a:bodyPr>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endParaRPr lang="zh-CN" altLang="en-US" b="1" dirty="0">
              <a:solidFill>
                <a:srgbClr val="2F5EB0"/>
              </a:solidFill>
              <a:latin typeface="微软雅黑" panose="020B0503020204020204" charset="-122"/>
              <a:ea typeface="微软雅黑" panose="020B0503020204020204" charset="-122"/>
            </a:endParaRPr>
          </a:p>
        </p:txBody>
      </p:sp>
      <p:sp>
        <p:nvSpPr>
          <p:cNvPr id="44" name="TextBox 43"/>
          <p:cNvSpPr txBox="1"/>
          <p:nvPr/>
        </p:nvSpPr>
        <p:spPr>
          <a:xfrm>
            <a:off x="13511213" y="7027863"/>
            <a:ext cx="868362" cy="366712"/>
          </a:xfrm>
          <a:prstGeom prst="rect">
            <a:avLst/>
          </a:prstGeom>
          <a:noFill/>
          <a:ln w="9525">
            <a:noFill/>
          </a:ln>
        </p:spPr>
        <p:txBody>
          <a:bodyPr wrap="none" anchor="t">
            <a:spAutoFit/>
          </a:bodyPr>
          <a:p>
            <a:r>
              <a:rPr lang="zh-CN" altLang="en-US" dirty="0">
                <a:latin typeface="Calibri" panose="020F0502020204030204" charset="0"/>
                <a:ea typeface="宋体" panose="02010600030101010101" pitchFamily="2" charset="-122"/>
              </a:rPr>
              <a:t>延时符</a:t>
            </a:r>
            <a:endParaRPr lang="zh-CN" altLang="en-US" dirty="0">
              <a:latin typeface="Calibri" panose="020F0502020204030204" charset="0"/>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2" presetClass="emph" presetSubtype="0" fill="hold" grpId="1" nodeType="afterEffect">
                                  <p:stCondLst>
                                    <p:cond delay="0"/>
                                  </p:stCondLst>
                                  <p:childTnLst>
                                    <p:animRot by="120000">
                                      <p:cBhvr>
                                        <p:cTn id="12" dur="100" fill="hold">
                                          <p:stCondLst>
                                            <p:cond delay="0"/>
                                          </p:stCondLst>
                                        </p:cTn>
                                        <p:tgtEl>
                                          <p:spTgt spid="26"/>
                                        </p:tgtEl>
                                        <p:attrNameLst>
                                          <p:attrName>r</p:attrName>
                                        </p:attrNameLst>
                                      </p:cBhvr>
                                    </p:animRot>
                                    <p:animRot by="-240000">
                                      <p:cBhvr>
                                        <p:cTn id="13" dur="200" fill="hold">
                                          <p:stCondLst>
                                            <p:cond delay="200"/>
                                          </p:stCondLst>
                                        </p:cTn>
                                        <p:tgtEl>
                                          <p:spTgt spid="26"/>
                                        </p:tgtEl>
                                        <p:attrNameLst>
                                          <p:attrName>r</p:attrName>
                                        </p:attrNameLst>
                                      </p:cBhvr>
                                    </p:animRot>
                                    <p:animRot by="240000">
                                      <p:cBhvr>
                                        <p:cTn id="14" dur="200" fill="hold">
                                          <p:stCondLst>
                                            <p:cond delay="400"/>
                                          </p:stCondLst>
                                        </p:cTn>
                                        <p:tgtEl>
                                          <p:spTgt spid="26"/>
                                        </p:tgtEl>
                                        <p:attrNameLst>
                                          <p:attrName>r</p:attrName>
                                        </p:attrNameLst>
                                      </p:cBhvr>
                                    </p:animRot>
                                    <p:animRot by="-240000">
                                      <p:cBhvr>
                                        <p:cTn id="15" dur="200" fill="hold">
                                          <p:stCondLst>
                                            <p:cond delay="600"/>
                                          </p:stCondLst>
                                        </p:cTn>
                                        <p:tgtEl>
                                          <p:spTgt spid="26"/>
                                        </p:tgtEl>
                                        <p:attrNameLst>
                                          <p:attrName>r</p:attrName>
                                        </p:attrNameLst>
                                      </p:cBhvr>
                                    </p:animRot>
                                    <p:animRot by="120000">
                                      <p:cBhvr>
                                        <p:cTn id="16" dur="200" fill="hold">
                                          <p:stCondLst>
                                            <p:cond delay="800"/>
                                          </p:stCondLst>
                                        </p:cTn>
                                        <p:tgtEl>
                                          <p:spTgt spid="26"/>
                                        </p:tgtEl>
                                        <p:attrNameLst>
                                          <p:attrName>r</p:attrName>
                                        </p:attrNameLst>
                                      </p:cBhvr>
                                    </p:animRo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000000"/>
                                          </p:val>
                                        </p:tav>
                                        <p:tav tm="100000">
                                          <p:val>
                                            <p:strVal val="#ppt_w"/>
                                          </p:val>
                                        </p:tav>
                                      </p:tavLst>
                                    </p:anim>
                                    <p:anim calcmode="lin" valueType="num">
                                      <p:cBhvr>
                                        <p:cTn id="21" dur="500" fill="hold"/>
                                        <p:tgtEl>
                                          <p:spTgt spid="33"/>
                                        </p:tgtEl>
                                        <p:attrNameLst>
                                          <p:attrName>ppt_h</p:attrName>
                                        </p:attrNameLst>
                                      </p:cBhvr>
                                      <p:tavLst>
                                        <p:tav tm="0">
                                          <p:val>
                                            <p:fltVal val="0.000000"/>
                                          </p:val>
                                        </p:tav>
                                        <p:tav tm="100000">
                                          <p:val>
                                            <p:strVal val="#ppt_h"/>
                                          </p:val>
                                        </p:tav>
                                      </p:tavLst>
                                    </p:anim>
                                    <p:animEffect transition="in" filter="fade">
                                      <p:cBhvr>
                                        <p:cTn id="22" dur="500"/>
                                        <p:tgtEl>
                                          <p:spTgt spid="33"/>
                                        </p:tgtEl>
                                      </p:cBhvr>
                                    </p:animEffect>
                                  </p:childTnLst>
                                </p:cTn>
                              </p:par>
                              <p:par>
                                <p:cTn id="23" presetID="2" presetClass="entr" presetSubtype="4" fill="hold" grpId="0" nodeType="withEffect">
                                  <p:stCondLst>
                                    <p:cond delay="50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ppt_x</p:attrName>
                                        </p:attrNameLst>
                                      </p:cBhvr>
                                      <p:tavLst>
                                        <p:tav tm="0">
                                          <p:val>
                                            <p:strVal val="#ppt_x"/>
                                          </p:val>
                                        </p:tav>
                                        <p:tav tm="100000">
                                          <p:val>
                                            <p:strVal val="#ppt_x"/>
                                          </p:val>
                                        </p:tav>
                                      </p:tavLst>
                                    </p:anim>
                                    <p:anim calcmode="lin" valueType="num">
                                      <p:cBhvr>
                                        <p:cTn id="26" dur="500" fill="hold"/>
                                        <p:tgtEl>
                                          <p:spTgt spid="3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500"/>
                                  </p:stCondLst>
                                  <p:childTnLst>
                                    <p:set>
                                      <p:cBhvr>
                                        <p:cTn id="28" dur="1" fill="hold">
                                          <p:stCondLst>
                                            <p:cond delay="0"/>
                                          </p:stCondLst>
                                        </p:cTn>
                                        <p:tgtEl>
                                          <p:spTgt spid="35"/>
                                        </p:tgtEl>
                                        <p:attrNameLst>
                                          <p:attrName>style.visibility</p:attrName>
                                        </p:attrNameLst>
                                      </p:cBhvr>
                                      <p:to>
                                        <p:strVal val="visible"/>
                                      </p:to>
                                    </p:set>
                                    <p:anim calcmode="lin" valueType="num">
                                      <p:cBhvr>
                                        <p:cTn id="29" dur="500" fill="hold"/>
                                        <p:tgtEl>
                                          <p:spTgt spid="35"/>
                                        </p:tgtEl>
                                        <p:attrNameLst>
                                          <p:attrName>ppt_x</p:attrName>
                                        </p:attrNameLst>
                                      </p:cBhvr>
                                      <p:tavLst>
                                        <p:tav tm="0">
                                          <p:val>
                                            <p:strVal val="#ppt_x"/>
                                          </p:val>
                                        </p:tav>
                                        <p:tav tm="100000">
                                          <p:val>
                                            <p:strVal val="#ppt_x"/>
                                          </p:val>
                                        </p:tav>
                                      </p:tavLst>
                                    </p:anim>
                                    <p:anim calcmode="lin" valueType="num">
                                      <p:cBhvr>
                                        <p:cTn id="30" dur="500" fill="hold"/>
                                        <p:tgtEl>
                                          <p:spTgt spid="35"/>
                                        </p:tgtEl>
                                        <p:attrNameLst>
                                          <p:attrName>ppt_y</p:attrName>
                                        </p:attrNameLst>
                                      </p:cBhvr>
                                      <p:tavLst>
                                        <p:tav tm="0">
                                          <p:val>
                                            <p:strVal val="1+#ppt_h/2"/>
                                          </p:val>
                                        </p:tav>
                                        <p:tav tm="100000">
                                          <p:val>
                                            <p:strVal val="#ppt_y"/>
                                          </p:val>
                                        </p:tav>
                                      </p:tavLst>
                                    </p:anim>
                                  </p:childTnLst>
                                </p:cTn>
                              </p:par>
                            </p:childTnLst>
                          </p:cTn>
                        </p:par>
                        <p:par>
                          <p:cTn id="31" fill="hold">
                            <p:stCondLst>
                              <p:cond delay="2500"/>
                            </p:stCondLst>
                            <p:childTnLst>
                              <p:par>
                                <p:cTn id="32" presetID="22" presetClass="entr" presetSubtype="4"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000000"/>
                                          </p:val>
                                        </p:tav>
                                        <p:tav tm="100000">
                                          <p:val>
                                            <p:strVal val="#ppt_w"/>
                                          </p:val>
                                        </p:tav>
                                      </p:tavLst>
                                    </p:anim>
                                    <p:anim calcmode="lin" valueType="num">
                                      <p:cBhvr>
                                        <p:cTn id="38" dur="500" fill="hold"/>
                                        <p:tgtEl>
                                          <p:spTgt spid="16"/>
                                        </p:tgtEl>
                                        <p:attrNameLst>
                                          <p:attrName>ppt_h</p:attrName>
                                        </p:attrNameLst>
                                      </p:cBhvr>
                                      <p:tavLst>
                                        <p:tav tm="0">
                                          <p:val>
                                            <p:fltVal val="0.000000"/>
                                          </p:val>
                                        </p:tav>
                                        <p:tav tm="100000">
                                          <p:val>
                                            <p:strVal val="#ppt_h"/>
                                          </p:val>
                                        </p:tav>
                                      </p:tavLst>
                                    </p:anim>
                                    <p:animEffect transition="in" filter="fade">
                                      <p:cBhvr>
                                        <p:cTn id="39" dur="500"/>
                                        <p:tgtEl>
                                          <p:spTgt spid="16"/>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000000"/>
                                          </p:val>
                                        </p:tav>
                                        <p:tav tm="100000">
                                          <p:val>
                                            <p:strVal val="#ppt_w"/>
                                          </p:val>
                                        </p:tav>
                                      </p:tavLst>
                                    </p:anim>
                                    <p:anim calcmode="lin" valueType="num">
                                      <p:cBhvr>
                                        <p:cTn id="43" dur="500" fill="hold"/>
                                        <p:tgtEl>
                                          <p:spTgt spid="17"/>
                                        </p:tgtEl>
                                        <p:attrNameLst>
                                          <p:attrName>ppt_h</p:attrName>
                                        </p:attrNameLst>
                                      </p:cBhvr>
                                      <p:tavLst>
                                        <p:tav tm="0">
                                          <p:val>
                                            <p:fltVal val="0.000000"/>
                                          </p:val>
                                        </p:tav>
                                        <p:tav tm="100000">
                                          <p:val>
                                            <p:strVal val="#ppt_h"/>
                                          </p:val>
                                        </p:tav>
                                      </p:tavLst>
                                    </p:anim>
                                    <p:animEffect transition="in" filter="fade">
                                      <p:cBhvr>
                                        <p:cTn id="44" dur="500"/>
                                        <p:tgtEl>
                                          <p:spTgt spid="17"/>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000000"/>
                                          </p:val>
                                        </p:tav>
                                        <p:tav tm="100000">
                                          <p:val>
                                            <p:strVal val="#ppt_w"/>
                                          </p:val>
                                        </p:tav>
                                      </p:tavLst>
                                    </p:anim>
                                    <p:anim calcmode="lin" valueType="num">
                                      <p:cBhvr>
                                        <p:cTn id="48" dur="500" fill="hold"/>
                                        <p:tgtEl>
                                          <p:spTgt spid="36"/>
                                        </p:tgtEl>
                                        <p:attrNameLst>
                                          <p:attrName>ppt_h</p:attrName>
                                        </p:attrNameLst>
                                      </p:cBhvr>
                                      <p:tavLst>
                                        <p:tav tm="0">
                                          <p:val>
                                            <p:fltVal val="0.000000"/>
                                          </p:val>
                                        </p:tav>
                                        <p:tav tm="100000">
                                          <p:val>
                                            <p:strVal val="#ppt_h"/>
                                          </p:val>
                                        </p:tav>
                                      </p:tavLst>
                                    </p:anim>
                                    <p:animEffect transition="in" filter="fade">
                                      <p:cBhvr>
                                        <p:cTn id="49" dur="500"/>
                                        <p:tgtEl>
                                          <p:spTgt spid="36"/>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37"/>
                                        </p:tgtEl>
                                        <p:attrNameLst>
                                          <p:attrName>style.visibility</p:attrName>
                                        </p:attrNameLst>
                                      </p:cBhvr>
                                      <p:to>
                                        <p:strVal val="visible"/>
                                      </p:to>
                                    </p:set>
                                    <p:anim calcmode="lin" valueType="num">
                                      <p:cBhvr>
                                        <p:cTn id="52" dur="500" fill="hold"/>
                                        <p:tgtEl>
                                          <p:spTgt spid="37"/>
                                        </p:tgtEl>
                                        <p:attrNameLst>
                                          <p:attrName>ppt_w</p:attrName>
                                        </p:attrNameLst>
                                      </p:cBhvr>
                                      <p:tavLst>
                                        <p:tav tm="0">
                                          <p:val>
                                            <p:fltVal val="0.000000"/>
                                          </p:val>
                                        </p:tav>
                                        <p:tav tm="100000">
                                          <p:val>
                                            <p:strVal val="#ppt_w"/>
                                          </p:val>
                                        </p:tav>
                                      </p:tavLst>
                                    </p:anim>
                                    <p:anim calcmode="lin" valueType="num">
                                      <p:cBhvr>
                                        <p:cTn id="53" dur="500" fill="hold"/>
                                        <p:tgtEl>
                                          <p:spTgt spid="37"/>
                                        </p:tgtEl>
                                        <p:attrNameLst>
                                          <p:attrName>ppt_h</p:attrName>
                                        </p:attrNameLst>
                                      </p:cBhvr>
                                      <p:tavLst>
                                        <p:tav tm="0">
                                          <p:val>
                                            <p:fltVal val="0.000000"/>
                                          </p:val>
                                        </p:tav>
                                        <p:tav tm="100000">
                                          <p:val>
                                            <p:strVal val="#ppt_h"/>
                                          </p:val>
                                        </p:tav>
                                      </p:tavLst>
                                    </p:anim>
                                    <p:animEffect transition="in" filter="fade">
                                      <p:cBhvr>
                                        <p:cTn id="54" dur="500"/>
                                        <p:tgtEl>
                                          <p:spTgt spid="37"/>
                                        </p:tgtEl>
                                      </p:cBhvr>
                                    </p:animEffect>
                                  </p:childTnLst>
                                </p:cTn>
                              </p:par>
                            </p:childTnLst>
                          </p:cTn>
                        </p:par>
                        <p:par>
                          <p:cTn id="55" fill="hold">
                            <p:stCondLst>
                              <p:cond delay="3000"/>
                            </p:stCondLst>
                            <p:childTnLst>
                              <p:par>
                                <p:cTn id="56" presetID="22" presetClass="entr" presetSubtype="4" fill="hold"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wipe(down)">
                                      <p:cBhvr>
                                        <p:cTn id="58" dur="500"/>
                                        <p:tgtEl>
                                          <p:spTgt spid="18"/>
                                        </p:tgtEl>
                                      </p:cBhvr>
                                    </p:animEffect>
                                  </p:childTnLst>
                                </p:cTn>
                              </p:par>
                              <p:par>
                                <p:cTn id="59" presetID="53" presetClass="entr" presetSubtype="16" fill="hold" grpId="0" nodeType="withEffect">
                                  <p:stCondLst>
                                    <p:cond delay="500"/>
                                  </p:stCondLst>
                                  <p:childTnLst>
                                    <p:set>
                                      <p:cBhvr>
                                        <p:cTn id="60" dur="1" fill="hold">
                                          <p:stCondLst>
                                            <p:cond delay="0"/>
                                          </p:stCondLst>
                                        </p:cTn>
                                        <p:tgtEl>
                                          <p:spTgt spid="20"/>
                                        </p:tgtEl>
                                        <p:attrNameLst>
                                          <p:attrName>style.visibility</p:attrName>
                                        </p:attrNameLst>
                                      </p:cBhvr>
                                      <p:to>
                                        <p:strVal val="visible"/>
                                      </p:to>
                                    </p:set>
                                    <p:anim calcmode="lin" valueType="num">
                                      <p:cBhvr>
                                        <p:cTn id="61" dur="500" fill="hold"/>
                                        <p:tgtEl>
                                          <p:spTgt spid="20"/>
                                        </p:tgtEl>
                                        <p:attrNameLst>
                                          <p:attrName>ppt_w</p:attrName>
                                        </p:attrNameLst>
                                      </p:cBhvr>
                                      <p:tavLst>
                                        <p:tav tm="0">
                                          <p:val>
                                            <p:fltVal val="0.000000"/>
                                          </p:val>
                                        </p:tav>
                                        <p:tav tm="100000">
                                          <p:val>
                                            <p:strVal val="#ppt_w"/>
                                          </p:val>
                                        </p:tav>
                                      </p:tavLst>
                                    </p:anim>
                                    <p:anim calcmode="lin" valueType="num">
                                      <p:cBhvr>
                                        <p:cTn id="62" dur="500" fill="hold"/>
                                        <p:tgtEl>
                                          <p:spTgt spid="20"/>
                                        </p:tgtEl>
                                        <p:attrNameLst>
                                          <p:attrName>ppt_h</p:attrName>
                                        </p:attrNameLst>
                                      </p:cBhvr>
                                      <p:tavLst>
                                        <p:tav tm="0">
                                          <p:val>
                                            <p:fltVal val="0.000000"/>
                                          </p:val>
                                        </p:tav>
                                        <p:tav tm="100000">
                                          <p:val>
                                            <p:strVal val="#ppt_h"/>
                                          </p:val>
                                        </p:tav>
                                      </p:tavLst>
                                    </p:anim>
                                    <p:animEffect transition="in" filter="fade">
                                      <p:cBhvr>
                                        <p:cTn id="63" dur="500"/>
                                        <p:tgtEl>
                                          <p:spTgt spid="20"/>
                                        </p:tgtEl>
                                      </p:cBhvr>
                                    </p:animEffect>
                                  </p:childTnLst>
                                </p:cTn>
                              </p:par>
                              <p:par>
                                <p:cTn id="64" presetID="53" presetClass="entr" presetSubtype="16" fill="hold" grpId="0" nodeType="withEffect">
                                  <p:stCondLst>
                                    <p:cond delay="50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000000"/>
                                          </p:val>
                                        </p:tav>
                                        <p:tav tm="100000">
                                          <p:val>
                                            <p:strVal val="#ppt_w"/>
                                          </p:val>
                                        </p:tav>
                                      </p:tavLst>
                                    </p:anim>
                                    <p:anim calcmode="lin" valueType="num">
                                      <p:cBhvr>
                                        <p:cTn id="67" dur="500" fill="hold"/>
                                        <p:tgtEl>
                                          <p:spTgt spid="21"/>
                                        </p:tgtEl>
                                        <p:attrNameLst>
                                          <p:attrName>ppt_h</p:attrName>
                                        </p:attrNameLst>
                                      </p:cBhvr>
                                      <p:tavLst>
                                        <p:tav tm="0">
                                          <p:val>
                                            <p:fltVal val="0.000000"/>
                                          </p:val>
                                        </p:tav>
                                        <p:tav tm="100000">
                                          <p:val>
                                            <p:strVal val="#ppt_h"/>
                                          </p:val>
                                        </p:tav>
                                      </p:tavLst>
                                    </p:anim>
                                    <p:animEffect transition="in" filter="fade">
                                      <p:cBhvr>
                                        <p:cTn id="68" dur="500"/>
                                        <p:tgtEl>
                                          <p:spTgt spid="21"/>
                                        </p:tgtEl>
                                      </p:cBhvr>
                                    </p:animEffect>
                                  </p:childTnLst>
                                </p:cTn>
                              </p:par>
                              <p:par>
                                <p:cTn id="69" presetID="53" presetClass="entr" presetSubtype="16" fill="hold" grpId="0" nodeType="withEffect">
                                  <p:stCondLst>
                                    <p:cond delay="500"/>
                                  </p:stCondLst>
                                  <p:childTnLst>
                                    <p:set>
                                      <p:cBhvr>
                                        <p:cTn id="70" dur="1" fill="hold">
                                          <p:stCondLst>
                                            <p:cond delay="0"/>
                                          </p:stCondLst>
                                        </p:cTn>
                                        <p:tgtEl>
                                          <p:spTgt spid="43"/>
                                        </p:tgtEl>
                                        <p:attrNameLst>
                                          <p:attrName>style.visibility</p:attrName>
                                        </p:attrNameLst>
                                      </p:cBhvr>
                                      <p:to>
                                        <p:strVal val="visible"/>
                                      </p:to>
                                    </p:set>
                                    <p:anim calcmode="lin" valueType="num">
                                      <p:cBhvr>
                                        <p:cTn id="71" dur="500" fill="hold"/>
                                        <p:tgtEl>
                                          <p:spTgt spid="43"/>
                                        </p:tgtEl>
                                        <p:attrNameLst>
                                          <p:attrName>ppt_w</p:attrName>
                                        </p:attrNameLst>
                                      </p:cBhvr>
                                      <p:tavLst>
                                        <p:tav tm="0">
                                          <p:val>
                                            <p:fltVal val="0.000000"/>
                                          </p:val>
                                        </p:tav>
                                        <p:tav tm="100000">
                                          <p:val>
                                            <p:strVal val="#ppt_w"/>
                                          </p:val>
                                        </p:tav>
                                      </p:tavLst>
                                    </p:anim>
                                    <p:anim calcmode="lin" valueType="num">
                                      <p:cBhvr>
                                        <p:cTn id="72" dur="500" fill="hold"/>
                                        <p:tgtEl>
                                          <p:spTgt spid="43"/>
                                        </p:tgtEl>
                                        <p:attrNameLst>
                                          <p:attrName>ppt_h</p:attrName>
                                        </p:attrNameLst>
                                      </p:cBhvr>
                                      <p:tavLst>
                                        <p:tav tm="0">
                                          <p:val>
                                            <p:fltVal val="0.000000"/>
                                          </p:val>
                                        </p:tav>
                                        <p:tav tm="100000">
                                          <p:val>
                                            <p:strVal val="#ppt_h"/>
                                          </p:val>
                                        </p:tav>
                                      </p:tavLst>
                                    </p:anim>
                                    <p:animEffect transition="in" filter="fade">
                                      <p:cBhvr>
                                        <p:cTn id="73" dur="500"/>
                                        <p:tgtEl>
                                          <p:spTgt spid="43"/>
                                        </p:tgtEl>
                                      </p:cBhvr>
                                    </p:animEffect>
                                  </p:childTnLst>
                                </p:cTn>
                              </p:par>
                              <p:par>
                                <p:cTn id="74" presetID="53" presetClass="entr" presetSubtype="16" fill="hold" grpId="0" nodeType="withEffect">
                                  <p:stCondLst>
                                    <p:cond delay="500"/>
                                  </p:stCondLst>
                                  <p:childTnLst>
                                    <p:set>
                                      <p:cBhvr>
                                        <p:cTn id="75" dur="1" fill="hold">
                                          <p:stCondLst>
                                            <p:cond delay="0"/>
                                          </p:stCondLst>
                                        </p:cTn>
                                        <p:tgtEl>
                                          <p:spTgt spid="38"/>
                                        </p:tgtEl>
                                        <p:attrNameLst>
                                          <p:attrName>style.visibility</p:attrName>
                                        </p:attrNameLst>
                                      </p:cBhvr>
                                      <p:to>
                                        <p:strVal val="visible"/>
                                      </p:to>
                                    </p:set>
                                    <p:anim calcmode="lin" valueType="num">
                                      <p:cBhvr>
                                        <p:cTn id="76" dur="500" fill="hold"/>
                                        <p:tgtEl>
                                          <p:spTgt spid="38"/>
                                        </p:tgtEl>
                                        <p:attrNameLst>
                                          <p:attrName>ppt_w</p:attrName>
                                        </p:attrNameLst>
                                      </p:cBhvr>
                                      <p:tavLst>
                                        <p:tav tm="0">
                                          <p:val>
                                            <p:fltVal val="0.000000"/>
                                          </p:val>
                                        </p:tav>
                                        <p:tav tm="100000">
                                          <p:val>
                                            <p:strVal val="#ppt_w"/>
                                          </p:val>
                                        </p:tav>
                                      </p:tavLst>
                                    </p:anim>
                                    <p:anim calcmode="lin" valueType="num">
                                      <p:cBhvr>
                                        <p:cTn id="77" dur="500" fill="hold"/>
                                        <p:tgtEl>
                                          <p:spTgt spid="38"/>
                                        </p:tgtEl>
                                        <p:attrNameLst>
                                          <p:attrName>ppt_h</p:attrName>
                                        </p:attrNameLst>
                                      </p:cBhvr>
                                      <p:tavLst>
                                        <p:tav tm="0">
                                          <p:val>
                                            <p:fltVal val="0.000000"/>
                                          </p:val>
                                        </p:tav>
                                        <p:tav tm="100000">
                                          <p:val>
                                            <p:strVal val="#ppt_h"/>
                                          </p:val>
                                        </p:tav>
                                      </p:tavLst>
                                    </p:anim>
                                    <p:animEffect transition="in" filter="fade">
                                      <p:cBhvr>
                                        <p:cTn id="78" dur="500"/>
                                        <p:tgtEl>
                                          <p:spTgt spid="38"/>
                                        </p:tgtEl>
                                      </p:cBhvr>
                                    </p:animEffect>
                                  </p:childTnLst>
                                </p:cTn>
                              </p:par>
                            </p:childTnLst>
                          </p:cTn>
                        </p:par>
                        <p:par>
                          <p:cTn id="79" fill="hold">
                            <p:stCondLst>
                              <p:cond delay="3500"/>
                            </p:stCondLst>
                            <p:childTnLst>
                              <p:par>
                                <p:cTn id="80" presetID="22" presetClass="entr" presetSubtype="8" fill="hold"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left)">
                                      <p:cBhvr>
                                        <p:cTn id="82" dur="500"/>
                                        <p:tgtEl>
                                          <p:spTgt spid="15"/>
                                        </p:tgtEl>
                                      </p:cBhvr>
                                    </p:animEffect>
                                  </p:childTnLst>
                                </p:cTn>
                              </p:par>
                              <p:par>
                                <p:cTn id="83" presetID="53" presetClass="entr" presetSubtype="16" fill="hold" grpId="0" nodeType="withEffect">
                                  <p:stCondLst>
                                    <p:cond delay="50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000000"/>
                                          </p:val>
                                        </p:tav>
                                        <p:tav tm="100000">
                                          <p:val>
                                            <p:strVal val="#ppt_w"/>
                                          </p:val>
                                        </p:tav>
                                      </p:tavLst>
                                    </p:anim>
                                    <p:anim calcmode="lin" valueType="num">
                                      <p:cBhvr>
                                        <p:cTn id="86" dur="500" fill="hold"/>
                                        <p:tgtEl>
                                          <p:spTgt spid="22"/>
                                        </p:tgtEl>
                                        <p:attrNameLst>
                                          <p:attrName>ppt_h</p:attrName>
                                        </p:attrNameLst>
                                      </p:cBhvr>
                                      <p:tavLst>
                                        <p:tav tm="0">
                                          <p:val>
                                            <p:fltVal val="0.000000"/>
                                          </p:val>
                                        </p:tav>
                                        <p:tav tm="100000">
                                          <p:val>
                                            <p:strVal val="#ppt_h"/>
                                          </p:val>
                                        </p:tav>
                                      </p:tavLst>
                                    </p:anim>
                                    <p:animEffect transition="in" filter="fade">
                                      <p:cBhvr>
                                        <p:cTn id="87" dur="500"/>
                                        <p:tgtEl>
                                          <p:spTgt spid="22"/>
                                        </p:tgtEl>
                                      </p:cBhvr>
                                    </p:animEffect>
                                  </p:childTnLst>
                                </p:cTn>
                              </p:par>
                              <p:par>
                                <p:cTn id="88" presetID="53" presetClass="entr" presetSubtype="16" fill="hold" grpId="0" nodeType="withEffect">
                                  <p:stCondLst>
                                    <p:cond delay="50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ppt_w</p:attrName>
                                        </p:attrNameLst>
                                      </p:cBhvr>
                                      <p:tavLst>
                                        <p:tav tm="0">
                                          <p:val>
                                            <p:fltVal val="0.000000"/>
                                          </p:val>
                                        </p:tav>
                                        <p:tav tm="100000">
                                          <p:val>
                                            <p:strVal val="#ppt_w"/>
                                          </p:val>
                                        </p:tav>
                                      </p:tavLst>
                                    </p:anim>
                                    <p:anim calcmode="lin" valueType="num">
                                      <p:cBhvr>
                                        <p:cTn id="91" dur="500" fill="hold"/>
                                        <p:tgtEl>
                                          <p:spTgt spid="23"/>
                                        </p:tgtEl>
                                        <p:attrNameLst>
                                          <p:attrName>ppt_h</p:attrName>
                                        </p:attrNameLst>
                                      </p:cBhvr>
                                      <p:tavLst>
                                        <p:tav tm="0">
                                          <p:val>
                                            <p:fltVal val="0.000000"/>
                                          </p:val>
                                        </p:tav>
                                        <p:tav tm="100000">
                                          <p:val>
                                            <p:strVal val="#ppt_h"/>
                                          </p:val>
                                        </p:tav>
                                      </p:tavLst>
                                    </p:anim>
                                    <p:animEffect transition="in" filter="fade">
                                      <p:cBhvr>
                                        <p:cTn id="92" dur="500"/>
                                        <p:tgtEl>
                                          <p:spTgt spid="23"/>
                                        </p:tgtEl>
                                      </p:cBhvr>
                                    </p:animEffect>
                                  </p:childTnLst>
                                </p:cTn>
                              </p:par>
                              <p:par>
                                <p:cTn id="93" presetID="53" presetClass="entr" presetSubtype="16" fill="hold" grpId="0" nodeType="withEffect">
                                  <p:stCondLst>
                                    <p:cond delay="50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000000"/>
                                          </p:val>
                                        </p:tav>
                                        <p:tav tm="100000">
                                          <p:val>
                                            <p:strVal val="#ppt_w"/>
                                          </p:val>
                                        </p:tav>
                                      </p:tavLst>
                                    </p:anim>
                                    <p:anim calcmode="lin" valueType="num">
                                      <p:cBhvr>
                                        <p:cTn id="96" dur="500" fill="hold"/>
                                        <p:tgtEl>
                                          <p:spTgt spid="39"/>
                                        </p:tgtEl>
                                        <p:attrNameLst>
                                          <p:attrName>ppt_h</p:attrName>
                                        </p:attrNameLst>
                                      </p:cBhvr>
                                      <p:tavLst>
                                        <p:tav tm="0">
                                          <p:val>
                                            <p:fltVal val="0.000000"/>
                                          </p:val>
                                        </p:tav>
                                        <p:tav tm="100000">
                                          <p:val>
                                            <p:strVal val="#ppt_h"/>
                                          </p:val>
                                        </p:tav>
                                      </p:tavLst>
                                    </p:anim>
                                    <p:animEffect transition="in" filter="fade">
                                      <p:cBhvr>
                                        <p:cTn id="97" dur="500"/>
                                        <p:tgtEl>
                                          <p:spTgt spid="39"/>
                                        </p:tgtEl>
                                      </p:cBhvr>
                                    </p:animEffect>
                                  </p:childTnLst>
                                </p:cTn>
                              </p:par>
                              <p:par>
                                <p:cTn id="98" presetID="53" presetClass="entr" presetSubtype="16" fill="hold" grpId="0" nodeType="withEffect">
                                  <p:stCondLst>
                                    <p:cond delay="50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000000"/>
                                          </p:val>
                                        </p:tav>
                                        <p:tav tm="100000">
                                          <p:val>
                                            <p:strVal val="#ppt_w"/>
                                          </p:val>
                                        </p:tav>
                                      </p:tavLst>
                                    </p:anim>
                                    <p:anim calcmode="lin" valueType="num">
                                      <p:cBhvr>
                                        <p:cTn id="101" dur="500" fill="hold"/>
                                        <p:tgtEl>
                                          <p:spTgt spid="40"/>
                                        </p:tgtEl>
                                        <p:attrNameLst>
                                          <p:attrName>ppt_h</p:attrName>
                                        </p:attrNameLst>
                                      </p:cBhvr>
                                      <p:tavLst>
                                        <p:tav tm="0">
                                          <p:val>
                                            <p:fltVal val="0.000000"/>
                                          </p:val>
                                        </p:tav>
                                        <p:tav tm="100000">
                                          <p:val>
                                            <p:strVal val="#ppt_h"/>
                                          </p:val>
                                        </p:tav>
                                      </p:tavLst>
                                    </p:anim>
                                    <p:animEffect transition="in" filter="fade">
                                      <p:cBhvr>
                                        <p:cTn id="102" dur="500"/>
                                        <p:tgtEl>
                                          <p:spTgt spid="40"/>
                                        </p:tgtEl>
                                      </p:cBhvr>
                                    </p:animEffect>
                                  </p:childTnLst>
                                </p:cTn>
                              </p:par>
                            </p:childTnLst>
                          </p:cTn>
                        </p:par>
                        <p:par>
                          <p:cTn id="103" fill="hold">
                            <p:stCondLst>
                              <p:cond delay="4000"/>
                            </p:stCondLst>
                            <p:childTnLst>
                              <p:par>
                                <p:cTn id="104" presetID="22" presetClass="entr" presetSubtype="8" fill="hold"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par>
                                <p:cTn id="107" presetID="53" presetClass="entr" presetSubtype="16" fill="hold" grpId="0" nodeType="withEffect">
                                  <p:stCondLst>
                                    <p:cond delay="500"/>
                                  </p:stCondLst>
                                  <p:childTnLst>
                                    <p:set>
                                      <p:cBhvr>
                                        <p:cTn id="108" dur="1" fill="hold">
                                          <p:stCondLst>
                                            <p:cond delay="0"/>
                                          </p:stCondLst>
                                        </p:cTn>
                                        <p:tgtEl>
                                          <p:spTgt spid="24"/>
                                        </p:tgtEl>
                                        <p:attrNameLst>
                                          <p:attrName>style.visibility</p:attrName>
                                        </p:attrNameLst>
                                      </p:cBhvr>
                                      <p:to>
                                        <p:strVal val="visible"/>
                                      </p:to>
                                    </p:set>
                                    <p:anim calcmode="lin" valueType="num">
                                      <p:cBhvr>
                                        <p:cTn id="109" dur="500" fill="hold"/>
                                        <p:tgtEl>
                                          <p:spTgt spid="24"/>
                                        </p:tgtEl>
                                        <p:attrNameLst>
                                          <p:attrName>ppt_w</p:attrName>
                                        </p:attrNameLst>
                                      </p:cBhvr>
                                      <p:tavLst>
                                        <p:tav tm="0">
                                          <p:val>
                                            <p:fltVal val="0.000000"/>
                                          </p:val>
                                        </p:tav>
                                        <p:tav tm="100000">
                                          <p:val>
                                            <p:strVal val="#ppt_w"/>
                                          </p:val>
                                        </p:tav>
                                      </p:tavLst>
                                    </p:anim>
                                    <p:anim calcmode="lin" valueType="num">
                                      <p:cBhvr>
                                        <p:cTn id="110" dur="500" fill="hold"/>
                                        <p:tgtEl>
                                          <p:spTgt spid="24"/>
                                        </p:tgtEl>
                                        <p:attrNameLst>
                                          <p:attrName>ppt_h</p:attrName>
                                        </p:attrNameLst>
                                      </p:cBhvr>
                                      <p:tavLst>
                                        <p:tav tm="0">
                                          <p:val>
                                            <p:fltVal val="0.000000"/>
                                          </p:val>
                                        </p:tav>
                                        <p:tav tm="100000">
                                          <p:val>
                                            <p:strVal val="#ppt_h"/>
                                          </p:val>
                                        </p:tav>
                                      </p:tavLst>
                                    </p:anim>
                                    <p:animEffect transition="in" filter="fade">
                                      <p:cBhvr>
                                        <p:cTn id="111" dur="500"/>
                                        <p:tgtEl>
                                          <p:spTgt spid="24"/>
                                        </p:tgtEl>
                                      </p:cBhvr>
                                    </p:animEffect>
                                  </p:childTnLst>
                                </p:cTn>
                              </p:par>
                              <p:par>
                                <p:cTn id="112" presetID="53" presetClass="entr" presetSubtype="16" fill="hold" grpId="0" nodeType="withEffect">
                                  <p:stCondLst>
                                    <p:cond delay="500"/>
                                  </p:stCondLst>
                                  <p:childTnLst>
                                    <p:set>
                                      <p:cBhvr>
                                        <p:cTn id="113" dur="1" fill="hold">
                                          <p:stCondLst>
                                            <p:cond delay="0"/>
                                          </p:stCondLst>
                                        </p:cTn>
                                        <p:tgtEl>
                                          <p:spTgt spid="25"/>
                                        </p:tgtEl>
                                        <p:attrNameLst>
                                          <p:attrName>style.visibility</p:attrName>
                                        </p:attrNameLst>
                                      </p:cBhvr>
                                      <p:to>
                                        <p:strVal val="visible"/>
                                      </p:to>
                                    </p:set>
                                    <p:anim calcmode="lin" valueType="num">
                                      <p:cBhvr>
                                        <p:cTn id="114" dur="500" fill="hold"/>
                                        <p:tgtEl>
                                          <p:spTgt spid="25"/>
                                        </p:tgtEl>
                                        <p:attrNameLst>
                                          <p:attrName>ppt_w</p:attrName>
                                        </p:attrNameLst>
                                      </p:cBhvr>
                                      <p:tavLst>
                                        <p:tav tm="0">
                                          <p:val>
                                            <p:fltVal val="0.000000"/>
                                          </p:val>
                                        </p:tav>
                                        <p:tav tm="100000">
                                          <p:val>
                                            <p:strVal val="#ppt_w"/>
                                          </p:val>
                                        </p:tav>
                                      </p:tavLst>
                                    </p:anim>
                                    <p:anim calcmode="lin" valueType="num">
                                      <p:cBhvr>
                                        <p:cTn id="115" dur="500" fill="hold"/>
                                        <p:tgtEl>
                                          <p:spTgt spid="25"/>
                                        </p:tgtEl>
                                        <p:attrNameLst>
                                          <p:attrName>ppt_h</p:attrName>
                                        </p:attrNameLst>
                                      </p:cBhvr>
                                      <p:tavLst>
                                        <p:tav tm="0">
                                          <p:val>
                                            <p:fltVal val="0.000000"/>
                                          </p:val>
                                        </p:tav>
                                        <p:tav tm="100000">
                                          <p:val>
                                            <p:strVal val="#ppt_h"/>
                                          </p:val>
                                        </p:tav>
                                      </p:tavLst>
                                    </p:anim>
                                    <p:animEffect transition="in" filter="fade">
                                      <p:cBhvr>
                                        <p:cTn id="116" dur="500"/>
                                        <p:tgtEl>
                                          <p:spTgt spid="25"/>
                                        </p:tgtEl>
                                      </p:cBhvr>
                                    </p:animEffect>
                                  </p:childTnLst>
                                </p:cTn>
                              </p:par>
                              <p:par>
                                <p:cTn id="117" presetID="53" presetClass="entr" presetSubtype="16" fill="hold" grpId="0" nodeType="withEffect">
                                  <p:stCondLst>
                                    <p:cond delay="500"/>
                                  </p:stCondLst>
                                  <p:childTnLst>
                                    <p:set>
                                      <p:cBhvr>
                                        <p:cTn id="118" dur="1" fill="hold">
                                          <p:stCondLst>
                                            <p:cond delay="0"/>
                                          </p:stCondLst>
                                        </p:cTn>
                                        <p:tgtEl>
                                          <p:spTgt spid="41"/>
                                        </p:tgtEl>
                                        <p:attrNameLst>
                                          <p:attrName>style.visibility</p:attrName>
                                        </p:attrNameLst>
                                      </p:cBhvr>
                                      <p:to>
                                        <p:strVal val="visible"/>
                                      </p:to>
                                    </p:set>
                                    <p:anim calcmode="lin" valueType="num">
                                      <p:cBhvr>
                                        <p:cTn id="119" dur="500" fill="hold"/>
                                        <p:tgtEl>
                                          <p:spTgt spid="41"/>
                                        </p:tgtEl>
                                        <p:attrNameLst>
                                          <p:attrName>ppt_w</p:attrName>
                                        </p:attrNameLst>
                                      </p:cBhvr>
                                      <p:tavLst>
                                        <p:tav tm="0">
                                          <p:val>
                                            <p:fltVal val="0.000000"/>
                                          </p:val>
                                        </p:tav>
                                        <p:tav tm="100000">
                                          <p:val>
                                            <p:strVal val="#ppt_w"/>
                                          </p:val>
                                        </p:tav>
                                      </p:tavLst>
                                    </p:anim>
                                    <p:anim calcmode="lin" valueType="num">
                                      <p:cBhvr>
                                        <p:cTn id="120" dur="500" fill="hold"/>
                                        <p:tgtEl>
                                          <p:spTgt spid="41"/>
                                        </p:tgtEl>
                                        <p:attrNameLst>
                                          <p:attrName>ppt_h</p:attrName>
                                        </p:attrNameLst>
                                      </p:cBhvr>
                                      <p:tavLst>
                                        <p:tav tm="0">
                                          <p:val>
                                            <p:fltVal val="0.000000"/>
                                          </p:val>
                                        </p:tav>
                                        <p:tav tm="100000">
                                          <p:val>
                                            <p:strVal val="#ppt_h"/>
                                          </p:val>
                                        </p:tav>
                                      </p:tavLst>
                                    </p:anim>
                                    <p:animEffect transition="in" filter="fade">
                                      <p:cBhvr>
                                        <p:cTn id="121" dur="500"/>
                                        <p:tgtEl>
                                          <p:spTgt spid="41"/>
                                        </p:tgtEl>
                                      </p:cBhvr>
                                    </p:animEffect>
                                  </p:childTnLst>
                                </p:cTn>
                              </p:par>
                              <p:par>
                                <p:cTn id="122" presetID="53" presetClass="entr" presetSubtype="16" fill="hold" grpId="0" nodeType="withEffect">
                                  <p:stCondLst>
                                    <p:cond delay="500"/>
                                  </p:stCondLst>
                                  <p:childTnLst>
                                    <p:set>
                                      <p:cBhvr>
                                        <p:cTn id="123" dur="1" fill="hold">
                                          <p:stCondLst>
                                            <p:cond delay="0"/>
                                          </p:stCondLst>
                                        </p:cTn>
                                        <p:tgtEl>
                                          <p:spTgt spid="42"/>
                                        </p:tgtEl>
                                        <p:attrNameLst>
                                          <p:attrName>style.visibility</p:attrName>
                                        </p:attrNameLst>
                                      </p:cBhvr>
                                      <p:to>
                                        <p:strVal val="visible"/>
                                      </p:to>
                                    </p:set>
                                    <p:anim calcmode="lin" valueType="num">
                                      <p:cBhvr>
                                        <p:cTn id="124" dur="500" fill="hold"/>
                                        <p:tgtEl>
                                          <p:spTgt spid="42"/>
                                        </p:tgtEl>
                                        <p:attrNameLst>
                                          <p:attrName>ppt_w</p:attrName>
                                        </p:attrNameLst>
                                      </p:cBhvr>
                                      <p:tavLst>
                                        <p:tav tm="0">
                                          <p:val>
                                            <p:fltVal val="0.000000"/>
                                          </p:val>
                                        </p:tav>
                                        <p:tav tm="100000">
                                          <p:val>
                                            <p:strVal val="#ppt_w"/>
                                          </p:val>
                                        </p:tav>
                                      </p:tavLst>
                                    </p:anim>
                                    <p:anim calcmode="lin" valueType="num">
                                      <p:cBhvr>
                                        <p:cTn id="125" dur="500" fill="hold"/>
                                        <p:tgtEl>
                                          <p:spTgt spid="42"/>
                                        </p:tgtEl>
                                        <p:attrNameLst>
                                          <p:attrName>ppt_h</p:attrName>
                                        </p:attrNameLst>
                                      </p:cBhvr>
                                      <p:tavLst>
                                        <p:tav tm="0">
                                          <p:val>
                                            <p:fltVal val="0.000000"/>
                                          </p:val>
                                        </p:tav>
                                        <p:tav tm="100000">
                                          <p:val>
                                            <p:strVal val="#ppt_h"/>
                                          </p:val>
                                        </p:tav>
                                      </p:tavLst>
                                    </p:anim>
                                    <p:animEffect transition="in" filter="fade">
                                      <p:cBhvr>
                                        <p:cTn id="126" dur="500"/>
                                        <p:tgtEl>
                                          <p:spTgt spid="42"/>
                                        </p:tgtEl>
                                      </p:cBhvr>
                                    </p:animEffect>
                                  </p:childTnLst>
                                </p:cTn>
                              </p:par>
                            </p:childTnLst>
                          </p:cTn>
                        </p:par>
                        <p:par>
                          <p:cTn id="127" fill="hold">
                            <p:stCondLst>
                              <p:cond delay="4500"/>
                            </p:stCondLst>
                            <p:childTnLst>
                              <p:par>
                                <p:cTn id="128" presetID="10" presetClass="entr" presetSubtype="0" fill="hold" grpId="0" nodeType="after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2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p:bldP spid="20" grpId="0" bldLvl="0" animBg="1"/>
      <p:bldP spid="21" grpId="0"/>
      <p:bldP spid="22" grpId="0" bldLvl="0" animBg="1"/>
      <p:bldP spid="23" grpId="0"/>
      <p:bldP spid="24" grpId="0" bldLvl="0" animBg="1"/>
      <p:bldP spid="25" grpId="0"/>
      <p:bldP spid="26" grpId="0" bldLvl="0" animBg="1"/>
      <p:bldP spid="26" grpId="1" bldLvl="0" animBg="1"/>
      <p:bldP spid="33" grpId="0" bldLvl="0" animBg="1"/>
      <p:bldP spid="34" grpId="0"/>
      <p:bldP spid="35" grpId="0"/>
      <p:bldP spid="36" grpId="0"/>
      <p:bldP spid="37" grpId="0"/>
      <p:bldP spid="38" grpId="0"/>
      <p:bldP spid="39" grpId="0"/>
      <p:bldP spid="40"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9701" name="Rectangle 4"/>
          <p:cNvSpPr txBox="1"/>
          <p:nvPr/>
        </p:nvSpPr>
        <p:spPr>
          <a:xfrm>
            <a:off x="9983788" y="6492875"/>
            <a:ext cx="1150937" cy="392113"/>
          </a:xfrm>
          <a:prstGeom prst="rect">
            <a:avLst/>
          </a:prstGeom>
          <a:noFill/>
          <a:ln w="9525">
            <a:noFill/>
          </a:ln>
        </p:spPr>
        <p:txBody>
          <a:bodyPr wrap="square" lIns="91416" tIns="45708" rIns="91416" bIns="45708" anchor="ctr"/>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16</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27" name="矩形 26"/>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28" name="组合 27"/>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29" name="矩形 2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0" name="等腰三角形 2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31" name="KSO_Shape"/>
          <p:cNvSpPr/>
          <p:nvPr/>
        </p:nvSpPr>
        <p:spPr bwMode="auto">
          <a:xfrm>
            <a:off x="330200" y="261938"/>
            <a:ext cx="300038" cy="22860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fontAlgn="auto">
              <a:defRPr/>
            </a:pPr>
            <a:endParaRPr lang="zh-CN" altLang="en-US" strike="noStrike" noProof="1">
              <a:solidFill>
                <a:srgbClr val="1C666E"/>
              </a:solidFill>
              <a:ea typeface="宋体" panose="02010600030101010101" pitchFamily="2" charset="-122"/>
            </a:endParaRPr>
          </a:p>
        </p:txBody>
      </p:sp>
      <p:sp>
        <p:nvSpPr>
          <p:cNvPr id="29705" name="文本框 9"/>
          <p:cNvSpPr txBox="1"/>
          <p:nvPr/>
        </p:nvSpPr>
        <p:spPr>
          <a:xfrm>
            <a:off x="912813" y="203200"/>
            <a:ext cx="1744662" cy="360363"/>
          </a:xfrm>
          <a:prstGeom prst="rect">
            <a:avLst/>
          </a:prstGeom>
          <a:noFill/>
          <a:ln w="9525">
            <a:noFill/>
          </a:ln>
        </p:spPr>
        <p:txBody>
          <a:bodyPr wrap="square" lIns="68562" tIns="34281" rIns="68562" bIns="34281" anchor="t">
            <a:spAutoFit/>
          </a:bodyPr>
          <a:p>
            <a:pPr marL="0" lvl="1" indent="457200"/>
            <a:r>
              <a:rPr lang="zh-CN" altLang="en-US" dirty="0">
                <a:solidFill>
                  <a:srgbClr val="2F5EB0"/>
                </a:solidFill>
                <a:latin typeface="微软雅黑" panose="020B0503020204020204" charset="-122"/>
                <a:ea typeface="微软雅黑" panose="020B0503020204020204" charset="-122"/>
              </a:rPr>
              <a:t>工作进度</a:t>
            </a:r>
            <a:endParaRPr lang="zh-CN" altLang="en-US" dirty="0">
              <a:solidFill>
                <a:srgbClr val="2F5EB0"/>
              </a:solidFill>
              <a:latin typeface="微软雅黑" panose="020B0503020204020204" charset="-122"/>
              <a:ea typeface="微软雅黑" panose="020B0503020204020204" charset="-122"/>
            </a:endParaRPr>
          </a:p>
        </p:txBody>
      </p:sp>
      <p:sp>
        <p:nvSpPr>
          <p:cNvPr id="14" name="椭圆 13"/>
          <p:cNvSpPr/>
          <p:nvPr/>
        </p:nvSpPr>
        <p:spPr>
          <a:xfrm>
            <a:off x="2305050" y="1644650"/>
            <a:ext cx="1366838" cy="1366838"/>
          </a:xfrm>
          <a:prstGeom prst="ellipse">
            <a:avLst/>
          </a:prstGeom>
          <a:noFill/>
          <a:ln w="190500">
            <a:solidFill>
              <a:schemeClr val="bg1">
                <a:lumMod val="75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5pPr>
          </a:lstStyle>
          <a:p>
            <a:pPr lvl="0" indent="0" algn="ctr"/>
            <a:endParaRPr lang="zh-CN" altLang="en-US">
              <a:solidFill>
                <a:srgbClr val="3CCCC7"/>
              </a:solidFill>
              <a:latin typeface="方正兰亭黑简体" panose="02000000000000000000" pitchFamily="2" charset="-122"/>
              <a:ea typeface="方正兰亭黑简体" panose="02000000000000000000" pitchFamily="2" charset="-122"/>
            </a:endParaRPr>
          </a:p>
        </p:txBody>
      </p:sp>
      <p:sp>
        <p:nvSpPr>
          <p:cNvPr id="15" name="弧形 14"/>
          <p:cNvSpPr/>
          <p:nvPr/>
        </p:nvSpPr>
        <p:spPr>
          <a:xfrm>
            <a:off x="2305050" y="1644650"/>
            <a:ext cx="1366838" cy="1366838"/>
          </a:xfrm>
          <a:prstGeom prst="arc">
            <a:avLst>
              <a:gd name="adj1" fmla="val 12287900"/>
              <a:gd name="adj2" fmla="val 1569112"/>
            </a:avLst>
          </a:prstGeom>
          <a:ln w="190500">
            <a:solidFill>
              <a:srgbClr val="2F5EB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5pPr>
          </a:lstStyle>
          <a:p>
            <a:pPr fontAlgn="base"/>
            <a:endParaRPr strike="noStrike" noProof="1">
              <a:latin typeface="Calibri" panose="020F0502020204030204" charset="0"/>
              <a:ea typeface="宋体" panose="02010600030101010101" pitchFamily="2" charset="-122"/>
            </a:endParaRPr>
          </a:p>
        </p:txBody>
      </p:sp>
      <p:sp>
        <p:nvSpPr>
          <p:cNvPr id="16" name="文本框 9"/>
          <p:cNvSpPr txBox="1"/>
          <p:nvPr/>
        </p:nvSpPr>
        <p:spPr>
          <a:xfrm>
            <a:off x="2222500" y="2220913"/>
            <a:ext cx="1354138" cy="373062"/>
          </a:xfrm>
          <a:prstGeom prst="rect">
            <a:avLst/>
          </a:prstGeom>
          <a:noFill/>
          <a:ln w="9525">
            <a:noFill/>
          </a:ln>
        </p:spPr>
        <p:txBody>
          <a:bodyPr wrap="square" lIns="68562" tIns="34281" rIns="68562" bIns="34281" anchor="t">
            <a:spAutoFit/>
          </a:bodyPr>
          <a:p>
            <a:pPr marL="0" lvl="1" indent="457200" algn="ctr"/>
            <a:r>
              <a:rPr lang="en-US" altLang="zh-CN" sz="2000" dirty="0">
                <a:solidFill>
                  <a:srgbClr val="2F5EB0"/>
                </a:solidFill>
                <a:latin typeface="方正兰亭黑简体" panose="02000000000000000000" pitchFamily="2" charset="-122"/>
                <a:ea typeface="方正兰亭黑简体" panose="02000000000000000000" pitchFamily="2" charset="-122"/>
              </a:rPr>
              <a:t>50%</a:t>
            </a:r>
            <a:endParaRPr lang="zh-CN" altLang="en-US" sz="2000" dirty="0">
              <a:solidFill>
                <a:srgbClr val="2F5EB0"/>
              </a:solidFill>
              <a:latin typeface="方正兰亭黑简体" panose="02000000000000000000" pitchFamily="2" charset="-122"/>
              <a:ea typeface="方正兰亭黑简体" panose="02000000000000000000" pitchFamily="2" charset="-122"/>
            </a:endParaRPr>
          </a:p>
        </p:txBody>
      </p:sp>
      <p:sp>
        <p:nvSpPr>
          <p:cNvPr id="17" name="椭圆 16"/>
          <p:cNvSpPr/>
          <p:nvPr/>
        </p:nvSpPr>
        <p:spPr>
          <a:xfrm>
            <a:off x="2136591" y="3012114"/>
            <a:ext cx="167857" cy="167857"/>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8" name="椭圆 17"/>
          <p:cNvSpPr/>
          <p:nvPr/>
        </p:nvSpPr>
        <p:spPr>
          <a:xfrm>
            <a:off x="1776643" y="2724158"/>
            <a:ext cx="287959" cy="287954"/>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19" name="组合 18"/>
          <p:cNvGrpSpPr/>
          <p:nvPr/>
        </p:nvGrpSpPr>
        <p:grpSpPr>
          <a:xfrm>
            <a:off x="3863975" y="1485900"/>
            <a:ext cx="663575" cy="661988"/>
            <a:chOff x="8125599" y="1434035"/>
            <a:chExt cx="2036802" cy="2036802"/>
          </a:xfrm>
        </p:grpSpPr>
        <p:sp>
          <p:nvSpPr>
            <p:cNvPr id="20" name="椭圆 19"/>
            <p:cNvSpPr/>
            <p:nvPr/>
          </p:nvSpPr>
          <p:spPr>
            <a:xfrm>
              <a:off x="8125599" y="1434035"/>
              <a:ext cx="2036802" cy="203680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lumMod val="65000"/>
                    <a:lumOff val="35000"/>
                  </a:schemeClr>
                </a:solidFill>
              </a:endParaRPr>
            </a:p>
          </p:txBody>
        </p:sp>
        <p:sp>
          <p:nvSpPr>
            <p:cNvPr id="21" name="Freeform 261"/>
            <p:cNvSpPr/>
            <p:nvPr/>
          </p:nvSpPr>
          <p:spPr bwMode="auto">
            <a:xfrm>
              <a:off x="8628544" y="1966960"/>
              <a:ext cx="1000932" cy="100093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pPr fontAlgn="auto"/>
              <a:endParaRPr lang="zh-CN" altLang="en-US" strike="noStrike" noProof="1">
                <a:solidFill>
                  <a:schemeClr val="tx1">
                    <a:lumMod val="65000"/>
                    <a:lumOff val="35000"/>
                  </a:schemeClr>
                </a:solidFill>
              </a:endParaRPr>
            </a:p>
          </p:txBody>
        </p:sp>
      </p:grpSp>
      <p:sp>
        <p:nvSpPr>
          <p:cNvPr id="22" name="矩形 21"/>
          <p:cNvSpPr/>
          <p:nvPr/>
        </p:nvSpPr>
        <p:spPr>
          <a:xfrm>
            <a:off x="3863975" y="2233613"/>
            <a:ext cx="1554163" cy="384175"/>
          </a:xfrm>
          <a:prstGeom prst="rect">
            <a:avLst/>
          </a:prstGeom>
          <a:noFill/>
          <a:ln w="9525">
            <a:noFill/>
          </a:ln>
        </p:spPr>
        <p:txBody>
          <a:bodyPr wrap="none" lIns="91407" tIns="45704" rIns="91407" bIns="45704" anchor="t">
            <a:spAutoFit/>
          </a:bodyPr>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endParaRPr lang="zh-CN" altLang="en-US" b="1" dirty="0">
              <a:solidFill>
                <a:srgbClr val="2F5EB0"/>
              </a:solidFill>
              <a:latin typeface="微软雅黑" panose="020B0503020204020204" charset="-122"/>
              <a:ea typeface="微软雅黑" panose="020B0503020204020204" charset="-122"/>
            </a:endParaRPr>
          </a:p>
        </p:txBody>
      </p:sp>
      <p:sp>
        <p:nvSpPr>
          <p:cNvPr id="23" name="矩形 47"/>
          <p:cNvSpPr/>
          <p:nvPr/>
        </p:nvSpPr>
        <p:spPr>
          <a:xfrm>
            <a:off x="3792538" y="2584450"/>
            <a:ext cx="2159000" cy="920750"/>
          </a:xfrm>
          <a:prstGeom prst="rect">
            <a:avLst/>
          </a:prstGeom>
          <a:noFill/>
          <a:ln w="9525">
            <a:noFill/>
          </a:ln>
        </p:spPr>
        <p:txBody>
          <a:bodyPr wrap="square" lIns="91407" tIns="45704" rIns="91407" bIns="45704" anchor="t">
            <a:spAutoFit/>
          </a:bodyPr>
          <a:p>
            <a:pPr>
              <a:lnSpc>
                <a:spcPct val="130000"/>
              </a:lnSpc>
              <a:buFont typeface="Arial" panose="020B0604020202020204" pitchFamily="34" charset="0"/>
              <a:buNone/>
            </a:pPr>
            <a:r>
              <a:rPr lang="zh-CN" altLang="en-US" sz="1400" dirty="0">
                <a:latin typeface="Calibri" panose="020F0502020204030204" charset="0"/>
                <a:ea typeface="微软雅黑" panose="020B0503020204020204" charset="-122"/>
                <a:sym typeface="微软雅黑" panose="020B0503020204020204" charset="-122"/>
              </a:rPr>
              <a:t>在此录入上述图表的描述说明，在此录入上述图表的描述说明。</a:t>
            </a:r>
            <a:endParaRPr lang="zh-CN" altLang="en-US" sz="1400" dirty="0">
              <a:latin typeface="Calibri" panose="020F0502020204030204" charset="0"/>
              <a:ea typeface="微软雅黑" panose="020B0503020204020204" charset="-122"/>
              <a:sym typeface="微软雅黑" panose="020B0503020204020204" charset="-122"/>
            </a:endParaRPr>
          </a:p>
        </p:txBody>
      </p:sp>
      <p:sp>
        <p:nvSpPr>
          <p:cNvPr id="24" name="椭圆 23"/>
          <p:cNvSpPr/>
          <p:nvPr/>
        </p:nvSpPr>
        <p:spPr>
          <a:xfrm>
            <a:off x="6983413" y="1658938"/>
            <a:ext cx="1368425" cy="1368425"/>
          </a:xfrm>
          <a:prstGeom prst="ellipse">
            <a:avLst/>
          </a:prstGeom>
          <a:noFill/>
          <a:ln w="190500">
            <a:solidFill>
              <a:schemeClr val="bg1">
                <a:lumMod val="75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5pPr>
          </a:lstStyle>
          <a:p>
            <a:pPr lvl="0" indent="0" algn="ctr"/>
            <a:endParaRPr lang="zh-CN" altLang="en-US">
              <a:solidFill>
                <a:srgbClr val="3CCCC7"/>
              </a:solidFill>
              <a:latin typeface="方正兰亭黑简体" panose="02000000000000000000" pitchFamily="2" charset="-122"/>
              <a:ea typeface="方正兰亭黑简体" panose="02000000000000000000" pitchFamily="2" charset="-122"/>
            </a:endParaRPr>
          </a:p>
        </p:txBody>
      </p:sp>
      <p:sp>
        <p:nvSpPr>
          <p:cNvPr id="25" name="弧形 24"/>
          <p:cNvSpPr/>
          <p:nvPr/>
        </p:nvSpPr>
        <p:spPr>
          <a:xfrm>
            <a:off x="6983413" y="1658938"/>
            <a:ext cx="1368425" cy="1368425"/>
          </a:xfrm>
          <a:prstGeom prst="arc">
            <a:avLst>
              <a:gd name="adj1" fmla="val 14818203"/>
              <a:gd name="adj2" fmla="val 1569112"/>
            </a:avLst>
          </a:prstGeom>
          <a:ln w="190500">
            <a:solidFill>
              <a:srgbClr val="2F5EB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5pPr>
          </a:lstStyle>
          <a:p>
            <a:pPr fontAlgn="base"/>
            <a:endParaRPr strike="noStrike" noProof="1">
              <a:latin typeface="Calibri" panose="020F0502020204030204" charset="0"/>
              <a:ea typeface="宋体" panose="02010600030101010101" pitchFamily="2" charset="-122"/>
            </a:endParaRPr>
          </a:p>
        </p:txBody>
      </p:sp>
      <p:sp>
        <p:nvSpPr>
          <p:cNvPr id="26" name="文本框 9"/>
          <p:cNvSpPr txBox="1"/>
          <p:nvPr/>
        </p:nvSpPr>
        <p:spPr>
          <a:xfrm>
            <a:off x="6829425" y="2235200"/>
            <a:ext cx="1354138" cy="371475"/>
          </a:xfrm>
          <a:prstGeom prst="rect">
            <a:avLst/>
          </a:prstGeom>
          <a:noFill/>
          <a:ln w="9525">
            <a:noFill/>
          </a:ln>
        </p:spPr>
        <p:txBody>
          <a:bodyPr wrap="square" lIns="68562" tIns="34281" rIns="68562" bIns="34281" anchor="t">
            <a:spAutoFit/>
          </a:bodyPr>
          <a:p>
            <a:pPr marL="0" lvl="1" indent="457200" algn="ctr"/>
            <a:r>
              <a:rPr lang="en-US" altLang="zh-CN" sz="2000" dirty="0">
                <a:solidFill>
                  <a:srgbClr val="2F5EB0"/>
                </a:solidFill>
                <a:latin typeface="方正兰亭黑简体" panose="02000000000000000000" pitchFamily="2" charset="-122"/>
                <a:ea typeface="方正兰亭黑简体" panose="02000000000000000000" pitchFamily="2" charset="-122"/>
              </a:rPr>
              <a:t>40%</a:t>
            </a:r>
            <a:endParaRPr lang="zh-CN" altLang="en-US" sz="2000" dirty="0">
              <a:solidFill>
                <a:srgbClr val="2F5EB0"/>
              </a:solidFill>
              <a:latin typeface="方正兰亭黑简体" panose="02000000000000000000" pitchFamily="2" charset="-122"/>
              <a:ea typeface="方正兰亭黑简体" panose="02000000000000000000" pitchFamily="2" charset="-122"/>
            </a:endParaRPr>
          </a:p>
        </p:txBody>
      </p:sp>
      <p:sp>
        <p:nvSpPr>
          <p:cNvPr id="33" name="椭圆 32"/>
          <p:cNvSpPr/>
          <p:nvPr/>
        </p:nvSpPr>
        <p:spPr>
          <a:xfrm>
            <a:off x="6815892" y="3027161"/>
            <a:ext cx="167857" cy="167857"/>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4" name="椭圆 33"/>
          <p:cNvSpPr/>
          <p:nvPr/>
        </p:nvSpPr>
        <p:spPr>
          <a:xfrm>
            <a:off x="6455946" y="2739205"/>
            <a:ext cx="287957" cy="287957"/>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9721" name="Freeform 261"/>
          <p:cNvSpPr/>
          <p:nvPr/>
        </p:nvSpPr>
        <p:spPr>
          <a:xfrm>
            <a:off x="8707438" y="1673225"/>
            <a:ext cx="325437" cy="327025"/>
          </a:xfrm>
          <a:custGeom>
            <a:avLst/>
            <a:gdLst/>
            <a:ahLst/>
            <a:cxnLst>
              <a:cxn ang="0">
                <a:pos x="318213" y="49247"/>
              </a:cxn>
              <a:cxn ang="0">
                <a:pos x="280331" y="3788"/>
              </a:cxn>
              <a:cxn ang="0">
                <a:pos x="272754" y="3788"/>
              </a:cxn>
              <a:cxn ang="0">
                <a:pos x="268966" y="3788"/>
              </a:cxn>
              <a:cxn ang="0">
                <a:pos x="261389" y="15153"/>
              </a:cxn>
              <a:cxn ang="0">
                <a:pos x="261389" y="37882"/>
              </a:cxn>
              <a:cxn ang="0">
                <a:pos x="223507" y="37882"/>
              </a:cxn>
              <a:cxn ang="0">
                <a:pos x="223507" y="3788"/>
              </a:cxn>
              <a:cxn ang="0">
                <a:pos x="219718" y="0"/>
              </a:cxn>
              <a:cxn ang="0">
                <a:pos x="174259" y="0"/>
              </a:cxn>
              <a:cxn ang="0">
                <a:pos x="170471" y="3788"/>
              </a:cxn>
              <a:cxn ang="0">
                <a:pos x="170471" y="37882"/>
              </a:cxn>
              <a:cxn ang="0">
                <a:pos x="166683" y="49247"/>
              </a:cxn>
              <a:cxn ang="0">
                <a:pos x="166683" y="79553"/>
              </a:cxn>
              <a:cxn ang="0">
                <a:pos x="170471" y="90918"/>
              </a:cxn>
              <a:cxn ang="0">
                <a:pos x="170471" y="102282"/>
              </a:cxn>
              <a:cxn ang="0">
                <a:pos x="140165" y="102282"/>
              </a:cxn>
              <a:cxn ang="0">
                <a:pos x="140165" y="79553"/>
              </a:cxn>
              <a:cxn ang="0">
                <a:pos x="128800" y="68188"/>
              </a:cxn>
              <a:cxn ang="0">
                <a:pos x="121224" y="68188"/>
              </a:cxn>
              <a:cxn ang="0">
                <a:pos x="109859" y="68188"/>
              </a:cxn>
              <a:cxn ang="0">
                <a:pos x="11364" y="113647"/>
              </a:cxn>
              <a:cxn ang="0">
                <a:pos x="0" y="128800"/>
              </a:cxn>
              <a:cxn ang="0">
                <a:pos x="11364" y="143953"/>
              </a:cxn>
              <a:cxn ang="0">
                <a:pos x="109859" y="189412"/>
              </a:cxn>
              <a:cxn ang="0">
                <a:pos x="117435" y="193201"/>
              </a:cxn>
              <a:cxn ang="0">
                <a:pos x="128800" y="189412"/>
              </a:cxn>
              <a:cxn ang="0">
                <a:pos x="140165" y="178048"/>
              </a:cxn>
              <a:cxn ang="0">
                <a:pos x="140165" y="159106"/>
              </a:cxn>
              <a:cxn ang="0">
                <a:pos x="170471" y="159106"/>
              </a:cxn>
              <a:cxn ang="0">
                <a:pos x="170471" y="322001"/>
              </a:cxn>
              <a:cxn ang="0">
                <a:pos x="174259" y="325790"/>
              </a:cxn>
              <a:cxn ang="0">
                <a:pos x="219718" y="325790"/>
              </a:cxn>
              <a:cxn ang="0">
                <a:pos x="223507" y="322001"/>
              </a:cxn>
              <a:cxn ang="0">
                <a:pos x="223507" y="155318"/>
              </a:cxn>
              <a:cxn ang="0">
                <a:pos x="234871" y="143953"/>
              </a:cxn>
              <a:cxn ang="0">
                <a:pos x="234871" y="113647"/>
              </a:cxn>
              <a:cxn ang="0">
                <a:pos x="223507" y="102282"/>
              </a:cxn>
              <a:cxn ang="0">
                <a:pos x="223507" y="94706"/>
              </a:cxn>
              <a:cxn ang="0">
                <a:pos x="261389" y="94706"/>
              </a:cxn>
              <a:cxn ang="0">
                <a:pos x="261389" y="113647"/>
              </a:cxn>
              <a:cxn ang="0">
                <a:pos x="268966" y="125012"/>
              </a:cxn>
              <a:cxn ang="0">
                <a:pos x="276542" y="128800"/>
              </a:cxn>
              <a:cxn ang="0">
                <a:pos x="280331" y="125012"/>
              </a:cxn>
              <a:cxn ang="0">
                <a:pos x="318213" y="79553"/>
              </a:cxn>
              <a:cxn ang="0">
                <a:pos x="325790" y="64400"/>
              </a:cxn>
              <a:cxn ang="0">
                <a:pos x="318213" y="49247"/>
              </a:cxn>
            </a:cxnLst>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rgbClr val="F2F2F2"/>
          </a:solidFill>
          <a:ln w="9525">
            <a:noFill/>
          </a:ln>
        </p:spPr>
        <p:txBody>
          <a:bodyPr/>
          <a:p>
            <a:endParaRPr lang="zh-CN" altLang="en-US"/>
          </a:p>
        </p:txBody>
      </p:sp>
      <p:sp>
        <p:nvSpPr>
          <p:cNvPr id="36" name="矩形 35"/>
          <p:cNvSpPr/>
          <p:nvPr/>
        </p:nvSpPr>
        <p:spPr>
          <a:xfrm>
            <a:off x="8470900" y="2247900"/>
            <a:ext cx="1554163" cy="384175"/>
          </a:xfrm>
          <a:prstGeom prst="rect">
            <a:avLst/>
          </a:prstGeom>
          <a:noFill/>
          <a:ln w="9525">
            <a:noFill/>
          </a:ln>
        </p:spPr>
        <p:txBody>
          <a:bodyPr wrap="none" lIns="91407" tIns="45704" rIns="91407" bIns="45704" anchor="t">
            <a:spAutoFit/>
          </a:bodyPr>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endParaRPr lang="zh-CN" altLang="en-US" b="1" dirty="0">
              <a:solidFill>
                <a:srgbClr val="2F5EB0"/>
              </a:solidFill>
              <a:latin typeface="微软雅黑" panose="020B0503020204020204" charset="-122"/>
              <a:ea typeface="微软雅黑" panose="020B0503020204020204" charset="-122"/>
            </a:endParaRPr>
          </a:p>
        </p:txBody>
      </p:sp>
      <p:sp>
        <p:nvSpPr>
          <p:cNvPr id="37" name="矩形 47"/>
          <p:cNvSpPr/>
          <p:nvPr/>
        </p:nvSpPr>
        <p:spPr>
          <a:xfrm>
            <a:off x="8470900" y="2598738"/>
            <a:ext cx="2160588" cy="920750"/>
          </a:xfrm>
          <a:prstGeom prst="rect">
            <a:avLst/>
          </a:prstGeom>
          <a:noFill/>
          <a:ln w="9525">
            <a:noFill/>
          </a:ln>
        </p:spPr>
        <p:txBody>
          <a:bodyPr wrap="square" lIns="91407" tIns="45704" rIns="91407" bIns="45704" anchor="t">
            <a:spAutoFit/>
          </a:bodyPr>
          <a:p>
            <a:pPr>
              <a:lnSpc>
                <a:spcPct val="130000"/>
              </a:lnSpc>
              <a:buFont typeface="Arial" panose="020B0604020202020204" pitchFamily="34" charset="0"/>
              <a:buNone/>
            </a:pPr>
            <a:r>
              <a:rPr lang="zh-CN" altLang="en-US" sz="1400" dirty="0">
                <a:latin typeface="Calibri" panose="020F0502020204030204" charset="0"/>
                <a:ea typeface="微软雅黑" panose="020B0503020204020204" charset="-122"/>
                <a:sym typeface="微软雅黑" panose="020B0503020204020204" charset="-122"/>
              </a:rPr>
              <a:t>在此录入上述图表的描述说明，在此录入上述图表的描述说明。</a:t>
            </a:r>
            <a:endParaRPr lang="zh-CN" altLang="en-US" sz="1400" dirty="0">
              <a:latin typeface="Calibri" panose="020F0502020204030204" charset="0"/>
              <a:ea typeface="微软雅黑" panose="020B0503020204020204" charset="-122"/>
              <a:sym typeface="微软雅黑" panose="020B0503020204020204" charset="-122"/>
            </a:endParaRPr>
          </a:p>
        </p:txBody>
      </p:sp>
      <p:sp>
        <p:nvSpPr>
          <p:cNvPr id="38" name="椭圆 37"/>
          <p:cNvSpPr/>
          <p:nvPr/>
        </p:nvSpPr>
        <p:spPr>
          <a:xfrm>
            <a:off x="2305050" y="3860800"/>
            <a:ext cx="1366838" cy="1368425"/>
          </a:xfrm>
          <a:prstGeom prst="ellipse">
            <a:avLst/>
          </a:prstGeom>
          <a:noFill/>
          <a:ln w="190500">
            <a:solidFill>
              <a:schemeClr val="bg1">
                <a:lumMod val="75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5pPr>
          </a:lstStyle>
          <a:p>
            <a:pPr lvl="0" indent="0" algn="ctr"/>
            <a:endParaRPr lang="zh-CN" altLang="en-US">
              <a:solidFill>
                <a:srgbClr val="3CCCC7"/>
              </a:solidFill>
              <a:latin typeface="方正兰亭黑简体" panose="02000000000000000000" pitchFamily="2" charset="-122"/>
              <a:ea typeface="方正兰亭黑简体" panose="02000000000000000000" pitchFamily="2" charset="-122"/>
            </a:endParaRPr>
          </a:p>
        </p:txBody>
      </p:sp>
      <p:sp>
        <p:nvSpPr>
          <p:cNvPr id="39" name="弧形 38"/>
          <p:cNvSpPr/>
          <p:nvPr/>
        </p:nvSpPr>
        <p:spPr>
          <a:xfrm>
            <a:off x="2305050" y="3860800"/>
            <a:ext cx="1366838" cy="1368425"/>
          </a:xfrm>
          <a:prstGeom prst="arc">
            <a:avLst>
              <a:gd name="adj1" fmla="val 9611967"/>
              <a:gd name="adj2" fmla="val 1569112"/>
            </a:avLst>
          </a:prstGeom>
          <a:ln w="190500">
            <a:solidFill>
              <a:srgbClr val="2F5EB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5pPr>
          </a:lstStyle>
          <a:p>
            <a:pPr fontAlgn="base"/>
            <a:endParaRPr strike="noStrike" noProof="1">
              <a:latin typeface="Calibri" panose="020F0502020204030204" charset="0"/>
              <a:ea typeface="宋体" panose="02010600030101010101" pitchFamily="2" charset="-122"/>
            </a:endParaRPr>
          </a:p>
        </p:txBody>
      </p:sp>
      <p:sp>
        <p:nvSpPr>
          <p:cNvPr id="40" name="文本框 9"/>
          <p:cNvSpPr txBox="1"/>
          <p:nvPr/>
        </p:nvSpPr>
        <p:spPr>
          <a:xfrm>
            <a:off x="2222500" y="4437063"/>
            <a:ext cx="1354138" cy="373062"/>
          </a:xfrm>
          <a:prstGeom prst="rect">
            <a:avLst/>
          </a:prstGeom>
          <a:noFill/>
          <a:ln w="9525">
            <a:noFill/>
          </a:ln>
        </p:spPr>
        <p:txBody>
          <a:bodyPr wrap="square" lIns="68562" tIns="34281" rIns="68562" bIns="34281" anchor="t">
            <a:spAutoFit/>
          </a:bodyPr>
          <a:p>
            <a:pPr marL="0" lvl="1" indent="457200" algn="ctr"/>
            <a:r>
              <a:rPr lang="en-US" altLang="zh-CN" sz="2000" dirty="0">
                <a:solidFill>
                  <a:srgbClr val="2F5EB0"/>
                </a:solidFill>
                <a:latin typeface="方正兰亭黑简体" panose="02000000000000000000" pitchFamily="2" charset="-122"/>
                <a:ea typeface="方正兰亭黑简体" panose="02000000000000000000" pitchFamily="2" charset="-122"/>
              </a:rPr>
              <a:t>60%</a:t>
            </a:r>
            <a:endParaRPr lang="zh-CN" altLang="en-US" sz="2000" dirty="0">
              <a:solidFill>
                <a:srgbClr val="2F5EB0"/>
              </a:solidFill>
              <a:latin typeface="方正兰亭黑简体" panose="02000000000000000000" pitchFamily="2" charset="-122"/>
              <a:ea typeface="方正兰亭黑简体" panose="02000000000000000000" pitchFamily="2" charset="-122"/>
            </a:endParaRPr>
          </a:p>
        </p:txBody>
      </p:sp>
      <p:sp>
        <p:nvSpPr>
          <p:cNvPr id="41" name="椭圆 40"/>
          <p:cNvSpPr/>
          <p:nvPr/>
        </p:nvSpPr>
        <p:spPr>
          <a:xfrm>
            <a:off x="2136591" y="5228731"/>
            <a:ext cx="167857" cy="167858"/>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2" name="椭圆 41"/>
          <p:cNvSpPr/>
          <p:nvPr/>
        </p:nvSpPr>
        <p:spPr>
          <a:xfrm>
            <a:off x="1776643" y="4940775"/>
            <a:ext cx="287959" cy="287957"/>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3" name="矩形 42"/>
          <p:cNvSpPr/>
          <p:nvPr/>
        </p:nvSpPr>
        <p:spPr>
          <a:xfrm>
            <a:off x="3863975" y="4449763"/>
            <a:ext cx="1554163" cy="384175"/>
          </a:xfrm>
          <a:prstGeom prst="rect">
            <a:avLst/>
          </a:prstGeom>
          <a:noFill/>
          <a:ln w="9525">
            <a:noFill/>
          </a:ln>
        </p:spPr>
        <p:txBody>
          <a:bodyPr wrap="none" lIns="91407" tIns="45704" rIns="91407" bIns="45704" anchor="t">
            <a:spAutoFit/>
          </a:bodyPr>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endParaRPr lang="zh-CN" altLang="en-US" b="1" dirty="0">
              <a:solidFill>
                <a:srgbClr val="2F5EB0"/>
              </a:solidFill>
              <a:latin typeface="微软雅黑" panose="020B0503020204020204" charset="-122"/>
              <a:ea typeface="微软雅黑" panose="020B0503020204020204" charset="-122"/>
            </a:endParaRPr>
          </a:p>
        </p:txBody>
      </p:sp>
      <p:sp>
        <p:nvSpPr>
          <p:cNvPr id="44" name="矩形 47"/>
          <p:cNvSpPr/>
          <p:nvPr/>
        </p:nvSpPr>
        <p:spPr>
          <a:xfrm>
            <a:off x="3792538" y="4800600"/>
            <a:ext cx="2159000" cy="920750"/>
          </a:xfrm>
          <a:prstGeom prst="rect">
            <a:avLst/>
          </a:prstGeom>
          <a:noFill/>
          <a:ln w="9525">
            <a:noFill/>
          </a:ln>
        </p:spPr>
        <p:txBody>
          <a:bodyPr wrap="square" lIns="91407" tIns="45704" rIns="91407" bIns="45704" anchor="t">
            <a:spAutoFit/>
          </a:bodyPr>
          <a:p>
            <a:pPr>
              <a:lnSpc>
                <a:spcPct val="130000"/>
              </a:lnSpc>
              <a:buFont typeface="Arial" panose="020B0604020202020204" pitchFamily="34" charset="0"/>
              <a:buNone/>
            </a:pPr>
            <a:r>
              <a:rPr lang="zh-CN" altLang="en-US" sz="1400" dirty="0">
                <a:latin typeface="Calibri" panose="020F0502020204030204" charset="0"/>
                <a:ea typeface="微软雅黑" panose="020B0503020204020204" charset="-122"/>
                <a:sym typeface="微软雅黑" panose="020B0503020204020204" charset="-122"/>
              </a:rPr>
              <a:t>在此录入上述图表的描述说明，在此录入上述图表的描述说明。</a:t>
            </a:r>
            <a:endParaRPr lang="zh-CN" altLang="en-US" sz="1400" dirty="0">
              <a:latin typeface="Calibri" panose="020F0502020204030204" charset="0"/>
              <a:ea typeface="微软雅黑" panose="020B0503020204020204" charset="-122"/>
              <a:sym typeface="微软雅黑" panose="020B0503020204020204" charset="-122"/>
            </a:endParaRPr>
          </a:p>
        </p:txBody>
      </p:sp>
      <p:sp>
        <p:nvSpPr>
          <p:cNvPr id="45" name="椭圆 44"/>
          <p:cNvSpPr/>
          <p:nvPr/>
        </p:nvSpPr>
        <p:spPr>
          <a:xfrm>
            <a:off x="6983413" y="3876675"/>
            <a:ext cx="1368425" cy="1366838"/>
          </a:xfrm>
          <a:prstGeom prst="ellipse">
            <a:avLst/>
          </a:prstGeom>
          <a:noFill/>
          <a:ln w="190500">
            <a:solidFill>
              <a:schemeClr val="bg1">
                <a:lumMod val="75000"/>
                <a:alpha val="50196"/>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5pPr>
          </a:lstStyle>
          <a:p>
            <a:pPr lvl="0" indent="0" algn="ctr"/>
            <a:endParaRPr lang="zh-CN" altLang="en-US">
              <a:solidFill>
                <a:srgbClr val="3CCCC7"/>
              </a:solidFill>
              <a:latin typeface="方正兰亭黑简体" panose="02000000000000000000" pitchFamily="2" charset="-122"/>
              <a:ea typeface="方正兰亭黑简体" panose="02000000000000000000" pitchFamily="2" charset="-122"/>
            </a:endParaRPr>
          </a:p>
        </p:txBody>
      </p:sp>
      <p:sp>
        <p:nvSpPr>
          <p:cNvPr id="46" name="弧形 45"/>
          <p:cNvSpPr/>
          <p:nvPr/>
        </p:nvSpPr>
        <p:spPr>
          <a:xfrm>
            <a:off x="6983413" y="3876675"/>
            <a:ext cx="1368425" cy="1366838"/>
          </a:xfrm>
          <a:prstGeom prst="arc">
            <a:avLst>
              <a:gd name="adj1" fmla="val 4966099"/>
              <a:gd name="adj2" fmla="val 1569112"/>
            </a:avLst>
          </a:prstGeom>
          <a:ln w="190500">
            <a:solidFill>
              <a:srgbClr val="2F5EB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5pPr>
          </a:lstStyle>
          <a:p>
            <a:pPr fontAlgn="base"/>
            <a:endParaRPr strike="noStrike" noProof="1">
              <a:latin typeface="Calibri" panose="020F0502020204030204" charset="0"/>
              <a:ea typeface="宋体" panose="02010600030101010101" pitchFamily="2" charset="-122"/>
            </a:endParaRPr>
          </a:p>
        </p:txBody>
      </p:sp>
      <p:sp>
        <p:nvSpPr>
          <p:cNvPr id="47" name="文本框 9"/>
          <p:cNvSpPr txBox="1"/>
          <p:nvPr/>
        </p:nvSpPr>
        <p:spPr>
          <a:xfrm>
            <a:off x="6829425" y="4451350"/>
            <a:ext cx="1354138" cy="371475"/>
          </a:xfrm>
          <a:prstGeom prst="rect">
            <a:avLst/>
          </a:prstGeom>
          <a:noFill/>
          <a:ln w="9525">
            <a:noFill/>
          </a:ln>
        </p:spPr>
        <p:txBody>
          <a:bodyPr wrap="square" lIns="68562" tIns="34281" rIns="68562" bIns="34281" anchor="t">
            <a:spAutoFit/>
          </a:bodyPr>
          <a:p>
            <a:pPr marL="0" lvl="1" indent="457200" algn="ctr"/>
            <a:r>
              <a:rPr lang="en-US" altLang="zh-CN" sz="2000" dirty="0">
                <a:solidFill>
                  <a:srgbClr val="2F5EB0"/>
                </a:solidFill>
                <a:latin typeface="方正兰亭黑简体" panose="02000000000000000000" pitchFamily="2" charset="-122"/>
                <a:ea typeface="方正兰亭黑简体" panose="02000000000000000000" pitchFamily="2" charset="-122"/>
              </a:rPr>
              <a:t>90%</a:t>
            </a:r>
            <a:endParaRPr lang="zh-CN" altLang="en-US" sz="2000" dirty="0">
              <a:solidFill>
                <a:srgbClr val="2F5EB0"/>
              </a:solidFill>
              <a:latin typeface="方正兰亭黑简体" panose="02000000000000000000" pitchFamily="2" charset="-122"/>
              <a:ea typeface="方正兰亭黑简体" panose="02000000000000000000" pitchFamily="2" charset="-122"/>
            </a:endParaRPr>
          </a:p>
        </p:txBody>
      </p:sp>
      <p:sp>
        <p:nvSpPr>
          <p:cNvPr id="48" name="椭圆 47"/>
          <p:cNvSpPr/>
          <p:nvPr/>
        </p:nvSpPr>
        <p:spPr>
          <a:xfrm>
            <a:off x="6815892" y="5243780"/>
            <a:ext cx="167857" cy="167858"/>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9" name="椭圆 48"/>
          <p:cNvSpPr/>
          <p:nvPr/>
        </p:nvSpPr>
        <p:spPr>
          <a:xfrm>
            <a:off x="6455946" y="4955824"/>
            <a:ext cx="287957" cy="287954"/>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0" name="矩形 49"/>
          <p:cNvSpPr/>
          <p:nvPr/>
        </p:nvSpPr>
        <p:spPr>
          <a:xfrm>
            <a:off x="8470900" y="4465638"/>
            <a:ext cx="1554163" cy="382587"/>
          </a:xfrm>
          <a:prstGeom prst="rect">
            <a:avLst/>
          </a:prstGeom>
          <a:noFill/>
          <a:ln w="9525">
            <a:noFill/>
          </a:ln>
        </p:spPr>
        <p:txBody>
          <a:bodyPr wrap="none" lIns="91407" tIns="45704" rIns="91407" bIns="45704" anchor="t">
            <a:spAutoFit/>
          </a:bodyPr>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endParaRPr lang="zh-CN" altLang="en-US" b="1" dirty="0">
              <a:solidFill>
                <a:srgbClr val="2F5EB0"/>
              </a:solidFill>
              <a:latin typeface="微软雅黑" panose="020B0503020204020204" charset="-122"/>
              <a:ea typeface="微软雅黑" panose="020B0503020204020204" charset="-122"/>
            </a:endParaRPr>
          </a:p>
        </p:txBody>
      </p:sp>
      <p:sp>
        <p:nvSpPr>
          <p:cNvPr id="51" name="矩形 47"/>
          <p:cNvSpPr/>
          <p:nvPr/>
        </p:nvSpPr>
        <p:spPr>
          <a:xfrm>
            <a:off x="8470900" y="4814888"/>
            <a:ext cx="2160588" cy="920750"/>
          </a:xfrm>
          <a:prstGeom prst="rect">
            <a:avLst/>
          </a:prstGeom>
          <a:noFill/>
          <a:ln w="9525">
            <a:noFill/>
          </a:ln>
        </p:spPr>
        <p:txBody>
          <a:bodyPr wrap="square" lIns="91407" tIns="45704" rIns="91407" bIns="45704" anchor="t">
            <a:spAutoFit/>
          </a:bodyPr>
          <a:p>
            <a:pPr>
              <a:lnSpc>
                <a:spcPct val="130000"/>
              </a:lnSpc>
              <a:buFont typeface="Arial" panose="020B0604020202020204" pitchFamily="34" charset="0"/>
              <a:buNone/>
            </a:pPr>
            <a:r>
              <a:rPr lang="zh-CN" altLang="en-US" sz="1400" dirty="0">
                <a:latin typeface="Calibri" panose="020F0502020204030204" charset="0"/>
                <a:ea typeface="微软雅黑" panose="020B0503020204020204" charset="-122"/>
                <a:sym typeface="微软雅黑" panose="020B0503020204020204" charset="-122"/>
              </a:rPr>
              <a:t>在此录入上述图表的描述说明，在此录入上述图表的描述说明。</a:t>
            </a:r>
            <a:endParaRPr lang="zh-CN" altLang="en-US" sz="1400" dirty="0">
              <a:latin typeface="Calibri" panose="020F0502020204030204" charset="0"/>
              <a:ea typeface="微软雅黑" panose="020B0503020204020204" charset="-122"/>
              <a:sym typeface="微软雅黑" panose="020B0503020204020204" charset="-122"/>
            </a:endParaRPr>
          </a:p>
        </p:txBody>
      </p:sp>
      <p:grpSp>
        <p:nvGrpSpPr>
          <p:cNvPr id="52" name="组合 51"/>
          <p:cNvGrpSpPr/>
          <p:nvPr/>
        </p:nvGrpSpPr>
        <p:grpSpPr>
          <a:xfrm>
            <a:off x="8543925" y="1504950"/>
            <a:ext cx="661988" cy="663575"/>
            <a:chOff x="8125599" y="1434035"/>
            <a:chExt cx="2036802" cy="2036802"/>
          </a:xfrm>
        </p:grpSpPr>
        <p:sp>
          <p:nvSpPr>
            <p:cNvPr id="53" name="椭圆 52"/>
            <p:cNvSpPr/>
            <p:nvPr/>
          </p:nvSpPr>
          <p:spPr>
            <a:xfrm>
              <a:off x="8125599" y="1434035"/>
              <a:ext cx="2036802" cy="203680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lumMod val="65000"/>
                    <a:lumOff val="35000"/>
                  </a:schemeClr>
                </a:solidFill>
              </a:endParaRPr>
            </a:p>
          </p:txBody>
        </p:sp>
        <p:sp>
          <p:nvSpPr>
            <p:cNvPr id="54" name="Freeform 206"/>
            <p:cNvSpPr>
              <a:spLocks noChangeAspect="1" noEditPoints="1"/>
            </p:cNvSpPr>
            <p:nvPr/>
          </p:nvSpPr>
          <p:spPr bwMode="auto">
            <a:xfrm>
              <a:off x="8691164" y="1871942"/>
              <a:ext cx="935653" cy="113100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pPr fontAlgn="auto"/>
              <a:endParaRPr lang="zh-CN" altLang="en-US" strike="noStrike" noProof="1">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55" name="组合 54"/>
          <p:cNvGrpSpPr/>
          <p:nvPr/>
        </p:nvGrpSpPr>
        <p:grpSpPr>
          <a:xfrm>
            <a:off x="3863975" y="3716338"/>
            <a:ext cx="663575" cy="663575"/>
            <a:chOff x="8125599" y="1434035"/>
            <a:chExt cx="2036802" cy="2036802"/>
          </a:xfrm>
        </p:grpSpPr>
        <p:sp>
          <p:nvSpPr>
            <p:cNvPr id="56" name="椭圆 55"/>
            <p:cNvSpPr/>
            <p:nvPr/>
          </p:nvSpPr>
          <p:spPr>
            <a:xfrm>
              <a:off x="8125599" y="1434035"/>
              <a:ext cx="2036802" cy="203680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lumMod val="65000"/>
                    <a:lumOff val="35000"/>
                  </a:schemeClr>
                </a:solidFill>
              </a:endParaRPr>
            </a:p>
          </p:txBody>
        </p:sp>
        <p:sp>
          <p:nvSpPr>
            <p:cNvPr id="57" name="Freeform 9"/>
            <p:cNvSpPr>
              <a:spLocks noEditPoints="1"/>
            </p:cNvSpPr>
            <p:nvPr/>
          </p:nvSpPr>
          <p:spPr bwMode="auto">
            <a:xfrm rot="19469485">
              <a:off x="8577909" y="1818269"/>
              <a:ext cx="1162163" cy="1238355"/>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pPr fontAlgn="auto"/>
              <a:endParaRPr lang="zh-CN" altLang="en-US" strike="noStrike" noProof="1">
                <a:solidFill>
                  <a:schemeClr val="tx1">
                    <a:lumMod val="65000"/>
                    <a:lumOff val="35000"/>
                  </a:schemeClr>
                </a:solidFill>
              </a:endParaRPr>
            </a:p>
          </p:txBody>
        </p:sp>
      </p:grpSp>
      <p:grpSp>
        <p:nvGrpSpPr>
          <p:cNvPr id="58" name="组合 57"/>
          <p:cNvGrpSpPr/>
          <p:nvPr/>
        </p:nvGrpSpPr>
        <p:grpSpPr>
          <a:xfrm>
            <a:off x="8548510" y="3701908"/>
            <a:ext cx="662955" cy="662949"/>
            <a:chOff x="8125599" y="1434035"/>
            <a:chExt cx="2036802" cy="2036802"/>
          </a:xfrm>
        </p:grpSpPr>
        <p:sp>
          <p:nvSpPr>
            <p:cNvPr id="59" name="椭圆 58"/>
            <p:cNvSpPr/>
            <p:nvPr/>
          </p:nvSpPr>
          <p:spPr>
            <a:xfrm>
              <a:off x="8125599" y="1434035"/>
              <a:ext cx="2036802" cy="203680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lumMod val="65000"/>
                    <a:lumOff val="35000"/>
                  </a:schemeClr>
                </a:solidFill>
              </a:endParaRPr>
            </a:p>
          </p:txBody>
        </p:sp>
        <p:grpSp>
          <p:nvGrpSpPr>
            <p:cNvPr id="60" name="组合 59"/>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61"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lumMod val="65000"/>
                      <a:lumOff val="35000"/>
                    </a:schemeClr>
                  </a:solidFill>
                </a:endParaRPr>
              </a:p>
            </p:txBody>
          </p:sp>
          <p:sp>
            <p:nvSpPr>
              <p:cNvPr id="62"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lumMod val="65000"/>
                      <a:lumOff val="35000"/>
                    </a:schemeClr>
                  </a:solidFill>
                </a:endParaRPr>
              </a:p>
            </p:txBody>
          </p:sp>
          <p:sp>
            <p:nvSpPr>
              <p:cNvPr id="63"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lumMod val="65000"/>
                      <a:lumOff val="35000"/>
                    </a:schemeClr>
                  </a:solidFill>
                </a:endParaRPr>
              </a:p>
            </p:txBody>
          </p:sp>
        </p:grpSp>
      </p:grpSp>
      <p:sp>
        <p:nvSpPr>
          <p:cNvPr id="64" name="TextBox 63"/>
          <p:cNvSpPr txBox="1"/>
          <p:nvPr/>
        </p:nvSpPr>
        <p:spPr>
          <a:xfrm>
            <a:off x="13511213" y="7027863"/>
            <a:ext cx="868362" cy="366712"/>
          </a:xfrm>
          <a:prstGeom prst="rect">
            <a:avLst/>
          </a:prstGeom>
          <a:noFill/>
          <a:ln w="9525">
            <a:noFill/>
          </a:ln>
        </p:spPr>
        <p:txBody>
          <a:bodyPr wrap="none" anchor="t">
            <a:spAutoFit/>
          </a:bodyPr>
          <a:p>
            <a:r>
              <a:rPr lang="zh-CN" altLang="en-US" dirty="0">
                <a:latin typeface="Calibri" panose="020F0502020204030204" charset="0"/>
                <a:ea typeface="宋体" panose="02010600030101010101" pitchFamily="2" charset="-122"/>
              </a:rPr>
              <a:t>延时符</a:t>
            </a:r>
            <a:endParaRPr lang="zh-CN" altLang="en-US" dirty="0">
              <a:latin typeface="Calibri" panose="020F0502020204030204" charset="0"/>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1000"/>
                                        <p:tgtEl>
                                          <p:spTgt spid="14"/>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heel(1)">
                                      <p:cBhvr>
                                        <p:cTn id="11" dur="1000"/>
                                        <p:tgtEl>
                                          <p:spTgt spid="15"/>
                                        </p:tgtEl>
                                      </p:cBhvr>
                                    </p:animEffect>
                                  </p:childTnLst>
                                </p:cTn>
                              </p:par>
                              <p:par>
                                <p:cTn id="12" presetID="2" presetClass="entr" presetSubtype="8"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ppt_x</p:attrName>
                                        </p:attrNameLst>
                                      </p:cBhvr>
                                      <p:tavLst>
                                        <p:tav tm="0">
                                          <p:val>
                                            <p:strVal val="0-#ppt_w/2"/>
                                          </p:val>
                                        </p:tav>
                                        <p:tav tm="100000">
                                          <p:val>
                                            <p:strVal val="#ppt_x"/>
                                          </p:val>
                                        </p:tav>
                                      </p:tavLst>
                                    </p:anim>
                                    <p:anim calcmode="lin" valueType="num">
                                      <p:cBhvr>
                                        <p:cTn id="15" dur="500" fill="hold"/>
                                        <p:tgtEl>
                                          <p:spTgt spid="16"/>
                                        </p:tgtEl>
                                        <p:attrNameLst>
                                          <p:attrName>ppt_y</p:attrName>
                                        </p:attrNameLst>
                                      </p:cBhvr>
                                      <p:tavLst>
                                        <p:tav tm="0">
                                          <p:val>
                                            <p:strVal val="#ppt_y"/>
                                          </p:val>
                                        </p:tav>
                                        <p:tav tm="100000">
                                          <p:val>
                                            <p:strVal val="#ppt_y"/>
                                          </p:val>
                                        </p:tav>
                                      </p:tavLst>
                                    </p:anim>
                                  </p:childTnLst>
                                </p:cTn>
                              </p:par>
                              <p:par>
                                <p:cTn id="16" presetID="42" presetClass="entr" presetSubtype="0" fill="hold" grpId="0" nodeType="withEffect">
                                  <p:stCondLst>
                                    <p:cond delay="50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50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750" fill="hold"/>
                                        <p:tgtEl>
                                          <p:spTgt spid="19"/>
                                        </p:tgtEl>
                                        <p:attrNameLst>
                                          <p:attrName>ppt_x</p:attrName>
                                        </p:attrNameLst>
                                      </p:cBhvr>
                                      <p:tavLst>
                                        <p:tav tm="0">
                                          <p:val>
                                            <p:strVal val="#ppt_x"/>
                                          </p:val>
                                        </p:tav>
                                        <p:tav tm="100000">
                                          <p:val>
                                            <p:strVal val="#ppt_x"/>
                                          </p:val>
                                        </p:tav>
                                      </p:tavLst>
                                    </p:anim>
                                    <p:anim calcmode="lin" valueType="num">
                                      <p:cBhvr>
                                        <p:cTn id="30" dur="750" fill="hold"/>
                                        <p:tgtEl>
                                          <p:spTgt spid="19"/>
                                        </p:tgtEl>
                                        <p:attrNameLst>
                                          <p:attrName>ppt_y</p:attrName>
                                        </p:attrNameLst>
                                      </p:cBhvr>
                                      <p:tavLst>
                                        <p:tav tm="0">
                                          <p:val>
                                            <p:strVal val="0-#ppt_h/2"/>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left)">
                                      <p:cBhvr>
                                        <p:cTn id="37" dur="500"/>
                                        <p:tgtEl>
                                          <p:spTgt spid="23"/>
                                        </p:tgtEl>
                                      </p:cBhvr>
                                    </p:animEffect>
                                  </p:childTnLst>
                                </p:cTn>
                              </p:par>
                            </p:childTnLst>
                          </p:cTn>
                        </p:par>
                        <p:par>
                          <p:cTn id="38" fill="hold">
                            <p:stCondLst>
                              <p:cond delay="3500"/>
                            </p:stCondLst>
                            <p:childTnLst>
                              <p:par>
                                <p:cTn id="39" presetID="21" presetClass="entr" presetSubtype="1"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heel(1)">
                                      <p:cBhvr>
                                        <p:cTn id="41" dur="1000"/>
                                        <p:tgtEl>
                                          <p:spTgt spid="24"/>
                                        </p:tgtEl>
                                      </p:cBhvr>
                                    </p:animEffect>
                                  </p:childTnLst>
                                </p:cTn>
                              </p:par>
                            </p:childTnLst>
                          </p:cTn>
                        </p:par>
                        <p:par>
                          <p:cTn id="42" fill="hold">
                            <p:stCondLst>
                              <p:cond delay="4500"/>
                            </p:stCondLst>
                            <p:childTnLst>
                              <p:par>
                                <p:cTn id="43" presetID="21" presetClass="entr" presetSubtype="1"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heel(1)">
                                      <p:cBhvr>
                                        <p:cTn id="45" dur="1000"/>
                                        <p:tgtEl>
                                          <p:spTgt spid="25"/>
                                        </p:tgtEl>
                                      </p:cBhvr>
                                    </p:animEffect>
                                  </p:childTnLst>
                                </p:cTn>
                              </p:par>
                              <p:par>
                                <p:cTn id="46" presetID="2" presetClass="entr" presetSubtype="8"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ppt_x</p:attrName>
                                        </p:attrNameLst>
                                      </p:cBhvr>
                                      <p:tavLst>
                                        <p:tav tm="0">
                                          <p:val>
                                            <p:strVal val="0-#ppt_w/2"/>
                                          </p:val>
                                        </p:tav>
                                        <p:tav tm="100000">
                                          <p:val>
                                            <p:strVal val="#ppt_x"/>
                                          </p:val>
                                        </p:tav>
                                      </p:tavLst>
                                    </p:anim>
                                    <p:anim calcmode="lin" valueType="num">
                                      <p:cBhvr>
                                        <p:cTn id="49" dur="500" fill="hold"/>
                                        <p:tgtEl>
                                          <p:spTgt spid="26"/>
                                        </p:tgtEl>
                                        <p:attrNameLst>
                                          <p:attrName>ppt_y</p:attrName>
                                        </p:attrNameLst>
                                      </p:cBhvr>
                                      <p:tavLst>
                                        <p:tav tm="0">
                                          <p:val>
                                            <p:strVal val="#ppt_y"/>
                                          </p:val>
                                        </p:tav>
                                        <p:tav tm="100000">
                                          <p:val>
                                            <p:strVal val="#ppt_y"/>
                                          </p:val>
                                        </p:tav>
                                      </p:tavLst>
                                    </p:anim>
                                  </p:childTnLst>
                                </p:cTn>
                              </p:par>
                              <p:par>
                                <p:cTn id="50" presetID="42" presetClass="entr" presetSubtype="0" fill="hold" grpId="0" nodeType="withEffect">
                                  <p:stCondLst>
                                    <p:cond delay="5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1000" fill="hold"/>
                                        <p:tgtEl>
                                          <p:spTgt spid="3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50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left)">
                                      <p:cBhvr>
                                        <p:cTn id="63" dur="500"/>
                                        <p:tgtEl>
                                          <p:spTgt spid="36"/>
                                        </p:tgtEl>
                                      </p:cBhvr>
                                    </p:animEffect>
                                  </p:childTnLst>
                                </p:cTn>
                              </p:par>
                            </p:childTnLst>
                          </p:cTn>
                        </p:par>
                        <p:par>
                          <p:cTn id="64" fill="hold">
                            <p:stCondLst>
                              <p:cond delay="6000"/>
                            </p:stCondLst>
                            <p:childTnLst>
                              <p:par>
                                <p:cTn id="65" presetID="2" presetClass="entr" presetSubtype="1" fill="hold" nodeType="afterEffect">
                                  <p:stCondLst>
                                    <p:cond delay="0"/>
                                  </p:stCondLst>
                                  <p:childTnLst>
                                    <p:set>
                                      <p:cBhvr>
                                        <p:cTn id="66" dur="1" fill="hold">
                                          <p:stCondLst>
                                            <p:cond delay="0"/>
                                          </p:stCondLst>
                                        </p:cTn>
                                        <p:tgtEl>
                                          <p:spTgt spid="52"/>
                                        </p:tgtEl>
                                        <p:attrNameLst>
                                          <p:attrName>style.visibility</p:attrName>
                                        </p:attrNameLst>
                                      </p:cBhvr>
                                      <p:to>
                                        <p:strVal val="visible"/>
                                      </p:to>
                                    </p:set>
                                    <p:anim calcmode="lin" valueType="num">
                                      <p:cBhvr>
                                        <p:cTn id="67" dur="750" fill="hold"/>
                                        <p:tgtEl>
                                          <p:spTgt spid="52"/>
                                        </p:tgtEl>
                                        <p:attrNameLst>
                                          <p:attrName>ppt_x</p:attrName>
                                        </p:attrNameLst>
                                      </p:cBhvr>
                                      <p:tavLst>
                                        <p:tav tm="0">
                                          <p:val>
                                            <p:strVal val="#ppt_x"/>
                                          </p:val>
                                        </p:tav>
                                        <p:tav tm="100000">
                                          <p:val>
                                            <p:strVal val="#ppt_x"/>
                                          </p:val>
                                        </p:tav>
                                      </p:tavLst>
                                    </p:anim>
                                    <p:anim calcmode="lin" valueType="num">
                                      <p:cBhvr>
                                        <p:cTn id="68" dur="750" fill="hold"/>
                                        <p:tgtEl>
                                          <p:spTgt spid="52"/>
                                        </p:tgtEl>
                                        <p:attrNameLst>
                                          <p:attrName>ppt_y</p:attrName>
                                        </p:attrNameLst>
                                      </p:cBhvr>
                                      <p:tavLst>
                                        <p:tav tm="0">
                                          <p:val>
                                            <p:strVal val="0-#ppt_h/2"/>
                                          </p:val>
                                        </p:tav>
                                        <p:tav tm="100000">
                                          <p:val>
                                            <p:strVal val="#ppt_y"/>
                                          </p:val>
                                        </p:tav>
                                      </p:tavLst>
                                    </p:anim>
                                  </p:childTnLst>
                                </p:cTn>
                              </p:par>
                              <p:par>
                                <p:cTn id="69" presetID="22" presetClass="entr" presetSubtype="8"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500"/>
                                        <p:tgtEl>
                                          <p:spTgt spid="37"/>
                                        </p:tgtEl>
                                      </p:cBhvr>
                                    </p:animEffect>
                                  </p:childTnLst>
                                </p:cTn>
                              </p:par>
                            </p:childTnLst>
                          </p:cTn>
                        </p:par>
                        <p:par>
                          <p:cTn id="72" fill="hold">
                            <p:stCondLst>
                              <p:cond delay="7000"/>
                            </p:stCondLst>
                            <p:childTnLst>
                              <p:par>
                                <p:cTn id="73" presetID="21" presetClass="entr" presetSubtype="1" fill="hold" grpId="0"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heel(1)">
                                      <p:cBhvr>
                                        <p:cTn id="75" dur="2000"/>
                                        <p:tgtEl>
                                          <p:spTgt spid="38"/>
                                        </p:tgtEl>
                                      </p:cBhvr>
                                    </p:animEffect>
                                  </p:childTnLst>
                                </p:cTn>
                              </p:par>
                            </p:childTnLst>
                          </p:cTn>
                        </p:par>
                        <p:par>
                          <p:cTn id="76" fill="hold">
                            <p:stCondLst>
                              <p:cond delay="9000"/>
                            </p:stCondLst>
                            <p:childTnLst>
                              <p:par>
                                <p:cTn id="77" presetID="21" presetClass="entr" presetSubtype="1"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wheel(1)">
                                      <p:cBhvr>
                                        <p:cTn id="79" dur="1000"/>
                                        <p:tgtEl>
                                          <p:spTgt spid="39"/>
                                        </p:tgtEl>
                                      </p:cBhvr>
                                    </p:animEffect>
                                  </p:childTnLst>
                                </p:cTn>
                              </p:par>
                              <p:par>
                                <p:cTn id="80" presetID="2" presetClass="entr" presetSubtype="8" fill="hold" grpId="0"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500" fill="hold"/>
                                        <p:tgtEl>
                                          <p:spTgt spid="40"/>
                                        </p:tgtEl>
                                        <p:attrNameLst>
                                          <p:attrName>ppt_x</p:attrName>
                                        </p:attrNameLst>
                                      </p:cBhvr>
                                      <p:tavLst>
                                        <p:tav tm="0">
                                          <p:val>
                                            <p:strVal val="0-#ppt_w/2"/>
                                          </p:val>
                                        </p:tav>
                                        <p:tav tm="100000">
                                          <p:val>
                                            <p:strVal val="#ppt_x"/>
                                          </p:val>
                                        </p:tav>
                                      </p:tavLst>
                                    </p:anim>
                                    <p:anim calcmode="lin" valueType="num">
                                      <p:cBhvr>
                                        <p:cTn id="83" dur="500" fill="hold"/>
                                        <p:tgtEl>
                                          <p:spTgt spid="40"/>
                                        </p:tgtEl>
                                        <p:attrNameLst>
                                          <p:attrName>ppt_y</p:attrName>
                                        </p:attrNameLst>
                                      </p:cBhvr>
                                      <p:tavLst>
                                        <p:tav tm="0">
                                          <p:val>
                                            <p:strVal val="#ppt_y"/>
                                          </p:val>
                                        </p:tav>
                                        <p:tav tm="100000">
                                          <p:val>
                                            <p:strVal val="#ppt_y"/>
                                          </p:val>
                                        </p:tav>
                                      </p:tavLst>
                                    </p:anim>
                                  </p:childTnLst>
                                </p:cTn>
                              </p:par>
                              <p:par>
                                <p:cTn id="84" presetID="42" presetClass="entr" presetSubtype="0" fill="hold" grpId="0" nodeType="withEffect">
                                  <p:stCondLst>
                                    <p:cond delay="500"/>
                                  </p:stCondLst>
                                  <p:childTnLst>
                                    <p:set>
                                      <p:cBhvr>
                                        <p:cTn id="85" dur="1" fill="hold">
                                          <p:stCondLst>
                                            <p:cond delay="0"/>
                                          </p:stCondLst>
                                        </p:cTn>
                                        <p:tgtEl>
                                          <p:spTgt spid="41"/>
                                        </p:tgtEl>
                                        <p:attrNameLst>
                                          <p:attrName>style.visibility</p:attrName>
                                        </p:attrNameLst>
                                      </p:cBhvr>
                                      <p:to>
                                        <p:strVal val="visible"/>
                                      </p:to>
                                    </p:set>
                                    <p:animEffect transition="in" filter="fade">
                                      <p:cBhvr>
                                        <p:cTn id="86" dur="1000"/>
                                        <p:tgtEl>
                                          <p:spTgt spid="41"/>
                                        </p:tgtEl>
                                      </p:cBhvr>
                                    </p:animEffect>
                                    <p:anim calcmode="lin" valueType="num">
                                      <p:cBhvr>
                                        <p:cTn id="87" dur="1000" fill="hold"/>
                                        <p:tgtEl>
                                          <p:spTgt spid="41"/>
                                        </p:tgtEl>
                                        <p:attrNameLst>
                                          <p:attrName>ppt_x</p:attrName>
                                        </p:attrNameLst>
                                      </p:cBhvr>
                                      <p:tavLst>
                                        <p:tav tm="0">
                                          <p:val>
                                            <p:strVal val="#ppt_x"/>
                                          </p:val>
                                        </p:tav>
                                        <p:tav tm="100000">
                                          <p:val>
                                            <p:strVal val="#ppt_x"/>
                                          </p:val>
                                        </p:tav>
                                      </p:tavLst>
                                    </p:anim>
                                    <p:anim calcmode="lin" valueType="num">
                                      <p:cBhvr>
                                        <p:cTn id="88" dur="1000" fill="hold"/>
                                        <p:tgtEl>
                                          <p:spTgt spid="41"/>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500"/>
                                  </p:stCondLst>
                                  <p:childTnLst>
                                    <p:set>
                                      <p:cBhvr>
                                        <p:cTn id="90" dur="1" fill="hold">
                                          <p:stCondLst>
                                            <p:cond delay="0"/>
                                          </p:stCondLst>
                                        </p:cTn>
                                        <p:tgtEl>
                                          <p:spTgt spid="42"/>
                                        </p:tgtEl>
                                        <p:attrNameLst>
                                          <p:attrName>style.visibility</p:attrName>
                                        </p:attrNameLst>
                                      </p:cBhvr>
                                      <p:to>
                                        <p:strVal val="visible"/>
                                      </p:to>
                                    </p:set>
                                    <p:animEffect transition="in" filter="fade">
                                      <p:cBhvr>
                                        <p:cTn id="91" dur="1000"/>
                                        <p:tgtEl>
                                          <p:spTgt spid="42"/>
                                        </p:tgtEl>
                                      </p:cBhvr>
                                    </p:animEffect>
                                    <p:anim calcmode="lin" valueType="num">
                                      <p:cBhvr>
                                        <p:cTn id="92" dur="1000" fill="hold"/>
                                        <p:tgtEl>
                                          <p:spTgt spid="42"/>
                                        </p:tgtEl>
                                        <p:attrNameLst>
                                          <p:attrName>ppt_x</p:attrName>
                                        </p:attrNameLst>
                                      </p:cBhvr>
                                      <p:tavLst>
                                        <p:tav tm="0">
                                          <p:val>
                                            <p:strVal val="#ppt_x"/>
                                          </p:val>
                                        </p:tav>
                                        <p:tav tm="100000">
                                          <p:val>
                                            <p:strVal val="#ppt_x"/>
                                          </p:val>
                                        </p:tav>
                                      </p:tavLst>
                                    </p:anim>
                                    <p:anim calcmode="lin" valueType="num">
                                      <p:cBhvr>
                                        <p:cTn id="93" dur="1000" fill="hold"/>
                                        <p:tgtEl>
                                          <p:spTgt spid="42"/>
                                        </p:tgtEl>
                                        <p:attrNameLst>
                                          <p:attrName>ppt_y</p:attrName>
                                        </p:attrNameLst>
                                      </p:cBhvr>
                                      <p:tavLst>
                                        <p:tav tm="0">
                                          <p:val>
                                            <p:strVal val="#ppt_y+.1"/>
                                          </p:val>
                                        </p:tav>
                                        <p:tav tm="100000">
                                          <p:val>
                                            <p:strVal val="#ppt_y"/>
                                          </p:val>
                                        </p:tav>
                                      </p:tavLst>
                                    </p:anim>
                                  </p:childTnLst>
                                </p:cTn>
                              </p:par>
                            </p:childTnLst>
                          </p:cTn>
                        </p:par>
                        <p:par>
                          <p:cTn id="94" fill="hold">
                            <p:stCondLst>
                              <p:cond delay="10000"/>
                            </p:stCondLst>
                            <p:childTnLst>
                              <p:par>
                                <p:cTn id="95" presetID="2" presetClass="entr" presetSubtype="1" fill="hold" nodeType="afterEffect">
                                  <p:stCondLst>
                                    <p:cond delay="0"/>
                                  </p:stCondLst>
                                  <p:childTnLst>
                                    <p:set>
                                      <p:cBhvr>
                                        <p:cTn id="96" dur="1" fill="hold">
                                          <p:stCondLst>
                                            <p:cond delay="0"/>
                                          </p:stCondLst>
                                        </p:cTn>
                                        <p:tgtEl>
                                          <p:spTgt spid="55"/>
                                        </p:tgtEl>
                                        <p:attrNameLst>
                                          <p:attrName>style.visibility</p:attrName>
                                        </p:attrNameLst>
                                      </p:cBhvr>
                                      <p:to>
                                        <p:strVal val="visible"/>
                                      </p:to>
                                    </p:set>
                                    <p:anim calcmode="lin" valueType="num">
                                      <p:cBhvr>
                                        <p:cTn id="97" dur="750" fill="hold"/>
                                        <p:tgtEl>
                                          <p:spTgt spid="55"/>
                                        </p:tgtEl>
                                        <p:attrNameLst>
                                          <p:attrName>ppt_x</p:attrName>
                                        </p:attrNameLst>
                                      </p:cBhvr>
                                      <p:tavLst>
                                        <p:tav tm="0">
                                          <p:val>
                                            <p:strVal val="#ppt_x"/>
                                          </p:val>
                                        </p:tav>
                                        <p:tav tm="100000">
                                          <p:val>
                                            <p:strVal val="#ppt_x"/>
                                          </p:val>
                                        </p:tav>
                                      </p:tavLst>
                                    </p:anim>
                                    <p:anim calcmode="lin" valueType="num">
                                      <p:cBhvr>
                                        <p:cTn id="98" dur="750" fill="hold"/>
                                        <p:tgtEl>
                                          <p:spTgt spid="55"/>
                                        </p:tgtEl>
                                        <p:attrNameLst>
                                          <p:attrName>ppt_y</p:attrName>
                                        </p:attrNameLst>
                                      </p:cBhvr>
                                      <p:tavLst>
                                        <p:tav tm="0">
                                          <p:val>
                                            <p:strVal val="0-#ppt_h/2"/>
                                          </p:val>
                                        </p:tav>
                                        <p:tav tm="100000">
                                          <p:val>
                                            <p:strVal val="#ppt_y"/>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wipe(left)">
                                      <p:cBhvr>
                                        <p:cTn id="102" dur="500"/>
                                        <p:tgtEl>
                                          <p:spTgt spid="4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wipe(left)">
                                      <p:cBhvr>
                                        <p:cTn id="105" dur="500"/>
                                        <p:tgtEl>
                                          <p:spTgt spid="44"/>
                                        </p:tgtEl>
                                      </p:cBhvr>
                                    </p:animEffect>
                                  </p:childTnLst>
                                </p:cTn>
                              </p:par>
                            </p:childTnLst>
                          </p:cTn>
                        </p:par>
                        <p:par>
                          <p:cTn id="106" fill="hold">
                            <p:stCondLst>
                              <p:cond delay="11500"/>
                            </p:stCondLst>
                            <p:childTnLst>
                              <p:par>
                                <p:cTn id="107" presetID="21"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heel(1)">
                                      <p:cBhvr>
                                        <p:cTn id="109" dur="2000"/>
                                        <p:tgtEl>
                                          <p:spTgt spid="45"/>
                                        </p:tgtEl>
                                      </p:cBhvr>
                                    </p:animEffect>
                                  </p:childTnLst>
                                </p:cTn>
                              </p:par>
                            </p:childTnLst>
                          </p:cTn>
                        </p:par>
                        <p:par>
                          <p:cTn id="110" fill="hold">
                            <p:stCondLst>
                              <p:cond delay="13500"/>
                            </p:stCondLst>
                            <p:childTnLst>
                              <p:par>
                                <p:cTn id="111" presetID="21" presetClass="entr" presetSubtype="1"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Effect transition="in" filter="wheel(1)">
                                      <p:cBhvr>
                                        <p:cTn id="113" dur="1000"/>
                                        <p:tgtEl>
                                          <p:spTgt spid="46"/>
                                        </p:tgtEl>
                                      </p:cBhvr>
                                    </p:animEffect>
                                  </p:childTnLst>
                                </p:cTn>
                              </p:par>
                              <p:par>
                                <p:cTn id="114" presetID="2" presetClass="entr" presetSubtype="8" fill="hold" grpId="0" nodeType="with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p:cTn id="116" dur="500" fill="hold"/>
                                        <p:tgtEl>
                                          <p:spTgt spid="47"/>
                                        </p:tgtEl>
                                        <p:attrNameLst>
                                          <p:attrName>ppt_x</p:attrName>
                                        </p:attrNameLst>
                                      </p:cBhvr>
                                      <p:tavLst>
                                        <p:tav tm="0">
                                          <p:val>
                                            <p:strVal val="0-#ppt_w/2"/>
                                          </p:val>
                                        </p:tav>
                                        <p:tav tm="100000">
                                          <p:val>
                                            <p:strVal val="#ppt_x"/>
                                          </p:val>
                                        </p:tav>
                                      </p:tavLst>
                                    </p:anim>
                                    <p:anim calcmode="lin" valueType="num">
                                      <p:cBhvr>
                                        <p:cTn id="117" dur="500" fill="hold"/>
                                        <p:tgtEl>
                                          <p:spTgt spid="47"/>
                                        </p:tgtEl>
                                        <p:attrNameLst>
                                          <p:attrName>ppt_y</p:attrName>
                                        </p:attrNameLst>
                                      </p:cBhvr>
                                      <p:tavLst>
                                        <p:tav tm="0">
                                          <p:val>
                                            <p:strVal val="#ppt_y"/>
                                          </p:val>
                                        </p:tav>
                                        <p:tav tm="100000">
                                          <p:val>
                                            <p:strVal val="#ppt_y"/>
                                          </p:val>
                                        </p:tav>
                                      </p:tavLst>
                                    </p:anim>
                                  </p:childTnLst>
                                </p:cTn>
                              </p:par>
                              <p:par>
                                <p:cTn id="118" presetID="42" presetClass="entr" presetSubtype="0" fill="hold" grpId="0" nodeType="withEffect">
                                  <p:stCondLst>
                                    <p:cond delay="50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500"/>
                                  </p:stCondLst>
                                  <p:childTnLst>
                                    <p:set>
                                      <p:cBhvr>
                                        <p:cTn id="124" dur="1" fill="hold">
                                          <p:stCondLst>
                                            <p:cond delay="0"/>
                                          </p:stCondLst>
                                        </p:cTn>
                                        <p:tgtEl>
                                          <p:spTgt spid="49"/>
                                        </p:tgtEl>
                                        <p:attrNameLst>
                                          <p:attrName>style.visibility</p:attrName>
                                        </p:attrNameLst>
                                      </p:cBhvr>
                                      <p:to>
                                        <p:strVal val="visible"/>
                                      </p:to>
                                    </p:set>
                                    <p:animEffect transition="in" filter="fade">
                                      <p:cBhvr>
                                        <p:cTn id="125" dur="1000"/>
                                        <p:tgtEl>
                                          <p:spTgt spid="49"/>
                                        </p:tgtEl>
                                      </p:cBhvr>
                                    </p:animEffect>
                                    <p:anim calcmode="lin" valueType="num">
                                      <p:cBhvr>
                                        <p:cTn id="126" dur="1000" fill="hold"/>
                                        <p:tgtEl>
                                          <p:spTgt spid="49"/>
                                        </p:tgtEl>
                                        <p:attrNameLst>
                                          <p:attrName>ppt_x</p:attrName>
                                        </p:attrNameLst>
                                      </p:cBhvr>
                                      <p:tavLst>
                                        <p:tav tm="0">
                                          <p:val>
                                            <p:strVal val="#ppt_x"/>
                                          </p:val>
                                        </p:tav>
                                        <p:tav tm="100000">
                                          <p:val>
                                            <p:strVal val="#ppt_x"/>
                                          </p:val>
                                        </p:tav>
                                      </p:tavLst>
                                    </p:anim>
                                    <p:anim calcmode="lin" valueType="num">
                                      <p:cBhvr>
                                        <p:cTn id="127" dur="1000" fill="hold"/>
                                        <p:tgtEl>
                                          <p:spTgt spid="49"/>
                                        </p:tgtEl>
                                        <p:attrNameLst>
                                          <p:attrName>ppt_y</p:attrName>
                                        </p:attrNameLst>
                                      </p:cBhvr>
                                      <p:tavLst>
                                        <p:tav tm="0">
                                          <p:val>
                                            <p:strVal val="#ppt_y+.1"/>
                                          </p:val>
                                        </p:tav>
                                        <p:tav tm="100000">
                                          <p:val>
                                            <p:strVal val="#ppt_y"/>
                                          </p:val>
                                        </p:tav>
                                      </p:tavLst>
                                    </p:anim>
                                  </p:childTnLst>
                                </p:cTn>
                              </p:par>
                            </p:childTnLst>
                          </p:cTn>
                        </p:par>
                        <p:par>
                          <p:cTn id="128" fill="hold">
                            <p:stCondLst>
                              <p:cond delay="14500"/>
                            </p:stCondLst>
                            <p:childTnLst>
                              <p:par>
                                <p:cTn id="129" presetID="2" presetClass="entr" presetSubtype="1" fill="hold" nodeType="afterEffect">
                                  <p:stCondLst>
                                    <p:cond delay="0"/>
                                  </p:stCondLst>
                                  <p:childTnLst>
                                    <p:set>
                                      <p:cBhvr>
                                        <p:cTn id="130" dur="1" fill="hold">
                                          <p:stCondLst>
                                            <p:cond delay="0"/>
                                          </p:stCondLst>
                                        </p:cTn>
                                        <p:tgtEl>
                                          <p:spTgt spid="58"/>
                                        </p:tgtEl>
                                        <p:attrNameLst>
                                          <p:attrName>style.visibility</p:attrName>
                                        </p:attrNameLst>
                                      </p:cBhvr>
                                      <p:to>
                                        <p:strVal val="visible"/>
                                      </p:to>
                                    </p:set>
                                    <p:anim calcmode="lin" valueType="num">
                                      <p:cBhvr>
                                        <p:cTn id="131" dur="750" fill="hold"/>
                                        <p:tgtEl>
                                          <p:spTgt spid="58"/>
                                        </p:tgtEl>
                                        <p:attrNameLst>
                                          <p:attrName>ppt_x</p:attrName>
                                        </p:attrNameLst>
                                      </p:cBhvr>
                                      <p:tavLst>
                                        <p:tav tm="0">
                                          <p:val>
                                            <p:strVal val="#ppt_x"/>
                                          </p:val>
                                        </p:tav>
                                        <p:tav tm="100000">
                                          <p:val>
                                            <p:strVal val="#ppt_x"/>
                                          </p:val>
                                        </p:tav>
                                      </p:tavLst>
                                    </p:anim>
                                    <p:anim calcmode="lin" valueType="num">
                                      <p:cBhvr>
                                        <p:cTn id="132" dur="750" fill="hold"/>
                                        <p:tgtEl>
                                          <p:spTgt spid="58"/>
                                        </p:tgtEl>
                                        <p:attrNameLst>
                                          <p:attrName>ppt_y</p:attrName>
                                        </p:attrNameLst>
                                      </p:cBhvr>
                                      <p:tavLst>
                                        <p:tav tm="0">
                                          <p:val>
                                            <p:strVal val="0-#ppt_h/2"/>
                                          </p:val>
                                        </p:tav>
                                        <p:tav tm="100000">
                                          <p:val>
                                            <p:strVal val="#ppt_y"/>
                                          </p:val>
                                        </p:tav>
                                      </p:tavLst>
                                    </p:anim>
                                  </p:childTnLst>
                                </p:cTn>
                              </p:par>
                            </p:childTnLst>
                          </p:cTn>
                        </p:par>
                        <p:par>
                          <p:cTn id="133" fill="hold">
                            <p:stCondLst>
                              <p:cond delay="15500"/>
                            </p:stCondLst>
                            <p:childTnLst>
                              <p:par>
                                <p:cTn id="134" presetID="22" presetClass="entr" presetSubtype="8"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Effect transition="in" filter="wipe(left)">
                                      <p:cBhvr>
                                        <p:cTn id="136" dur="500"/>
                                        <p:tgtEl>
                                          <p:spTgt spid="50"/>
                                        </p:tgtEl>
                                      </p:cBhvr>
                                    </p:animEffect>
                                  </p:childTnLst>
                                </p:cTn>
                              </p:par>
                              <p:par>
                                <p:cTn id="137" presetID="22" presetClass="entr" presetSubtype="8" fill="hold" grpId="0" nodeType="withEffect">
                                  <p:stCondLst>
                                    <p:cond delay="0"/>
                                  </p:stCondLst>
                                  <p:childTnLst>
                                    <p:set>
                                      <p:cBhvr>
                                        <p:cTn id="138" dur="1" fill="hold">
                                          <p:stCondLst>
                                            <p:cond delay="0"/>
                                          </p:stCondLst>
                                        </p:cTn>
                                        <p:tgtEl>
                                          <p:spTgt spid="51"/>
                                        </p:tgtEl>
                                        <p:attrNameLst>
                                          <p:attrName>style.visibility</p:attrName>
                                        </p:attrNameLst>
                                      </p:cBhvr>
                                      <p:to>
                                        <p:strVal val="visible"/>
                                      </p:to>
                                    </p:set>
                                    <p:animEffect transition="in" filter="wipe(left)">
                                      <p:cBhvr>
                                        <p:cTn id="139" dur="500"/>
                                        <p:tgtEl>
                                          <p:spTgt spid="51"/>
                                        </p:tgtEl>
                                      </p:cBhvr>
                                    </p:animEffect>
                                  </p:childTnLst>
                                </p:cTn>
                              </p:par>
                            </p:childTnLst>
                          </p:cTn>
                        </p:par>
                        <p:par>
                          <p:cTn id="140" fill="hold">
                            <p:stCondLst>
                              <p:cond delay="16000"/>
                            </p:stCondLst>
                            <p:childTnLst>
                              <p:par>
                                <p:cTn id="141" presetID="10" presetClass="entr" presetSubtype="0" fill="hold" grpId="0" nodeType="afterEffect">
                                  <p:stCondLst>
                                    <p:cond delay="0"/>
                                  </p:stCondLst>
                                  <p:childTnLst>
                                    <p:set>
                                      <p:cBhvr>
                                        <p:cTn id="142" dur="1" fill="hold">
                                          <p:stCondLst>
                                            <p:cond delay="0"/>
                                          </p:stCondLst>
                                        </p:cTn>
                                        <p:tgtEl>
                                          <p:spTgt spid="64"/>
                                        </p:tgtEl>
                                        <p:attrNameLst>
                                          <p:attrName>style.visibility</p:attrName>
                                        </p:attrNameLst>
                                      </p:cBhvr>
                                      <p:to>
                                        <p:strVal val="visible"/>
                                      </p:to>
                                    </p:set>
                                    <p:animEffect transition="in" filter="fade">
                                      <p:cBhvr>
                                        <p:cTn id="143" dur="125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6" grpId="0"/>
      <p:bldP spid="17" grpId="0" bldLvl="0" animBg="1"/>
      <p:bldP spid="18" grpId="0" bldLvl="0" animBg="1"/>
      <p:bldP spid="22" grpId="0"/>
      <p:bldP spid="23" grpId="0"/>
      <p:bldP spid="24" grpId="0" bldLvl="0" animBg="1"/>
      <p:bldP spid="25" grpId="0" bldLvl="0" animBg="1"/>
      <p:bldP spid="26" grpId="0"/>
      <p:bldP spid="33" grpId="0" bldLvl="0" animBg="1"/>
      <p:bldP spid="34" grpId="0" bldLvl="0" animBg="1"/>
      <p:bldP spid="36" grpId="0"/>
      <p:bldP spid="37" grpId="0"/>
      <p:bldP spid="38" grpId="0" bldLvl="0" animBg="1"/>
      <p:bldP spid="39" grpId="0" bldLvl="0" animBg="1"/>
      <p:bldP spid="40" grpId="0"/>
      <p:bldP spid="41" grpId="0" bldLvl="0" animBg="1"/>
      <p:bldP spid="42" grpId="0" bldLvl="0" animBg="1"/>
      <p:bldP spid="43" grpId="0"/>
      <p:bldP spid="44" grpId="0"/>
      <p:bldP spid="45" grpId="0" bldLvl="0" animBg="1"/>
      <p:bldP spid="46" grpId="0" bldLvl="0" animBg="1"/>
      <p:bldP spid="47" grpId="0"/>
      <p:bldP spid="48" grpId="0" bldLvl="0" animBg="1"/>
      <p:bldP spid="49" grpId="0" bldLvl="0" animBg="1"/>
      <p:bldP spid="50" grpId="0"/>
      <p:bldP spid="51" grpId="0"/>
      <p:bldP spid="6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1749" name="Rectangle 4"/>
          <p:cNvSpPr txBox="1"/>
          <p:nvPr/>
        </p:nvSpPr>
        <p:spPr>
          <a:xfrm>
            <a:off x="9983788" y="6492875"/>
            <a:ext cx="1150937" cy="392113"/>
          </a:xfrm>
          <a:prstGeom prst="rect">
            <a:avLst/>
          </a:prstGeom>
          <a:noFill/>
          <a:ln w="9525">
            <a:noFill/>
          </a:ln>
        </p:spPr>
        <p:txBody>
          <a:bodyPr wrap="square" lIns="91416" tIns="45708" rIns="91416" bIns="45708" anchor="ctr"/>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17</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27" name="矩形 26"/>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28" name="组合 27"/>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29" name="矩形 2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0" name="等腰三角形 2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31" name="KSO_Shape"/>
          <p:cNvSpPr/>
          <p:nvPr/>
        </p:nvSpPr>
        <p:spPr bwMode="auto">
          <a:xfrm>
            <a:off x="330200" y="261938"/>
            <a:ext cx="300038" cy="22860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fontAlgn="auto">
              <a:defRPr/>
            </a:pPr>
            <a:endParaRPr lang="zh-CN" altLang="en-US" strike="noStrike" noProof="1">
              <a:solidFill>
                <a:srgbClr val="1C666E"/>
              </a:solidFill>
              <a:ea typeface="宋体" panose="02010600030101010101" pitchFamily="2" charset="-122"/>
            </a:endParaRPr>
          </a:p>
        </p:txBody>
      </p:sp>
      <p:sp>
        <p:nvSpPr>
          <p:cNvPr id="31753" name="文本框 9"/>
          <p:cNvSpPr txBox="1"/>
          <p:nvPr/>
        </p:nvSpPr>
        <p:spPr>
          <a:xfrm>
            <a:off x="841375" y="203200"/>
            <a:ext cx="1751013" cy="360363"/>
          </a:xfrm>
          <a:prstGeom prst="rect">
            <a:avLst/>
          </a:prstGeom>
          <a:noFill/>
          <a:ln w="9525">
            <a:noFill/>
          </a:ln>
        </p:spPr>
        <p:txBody>
          <a:bodyPr wrap="square" lIns="68562" tIns="34281" rIns="68562" bIns="34281" anchor="t">
            <a:spAutoFit/>
          </a:bodyPr>
          <a:p>
            <a:pPr marL="0" lvl="1" indent="457200"/>
            <a:r>
              <a:rPr lang="zh-CN" altLang="en-US" dirty="0">
                <a:solidFill>
                  <a:srgbClr val="2F5EB0"/>
                </a:solidFill>
                <a:latin typeface="微软雅黑" panose="020B0503020204020204" charset="-122"/>
                <a:ea typeface="微软雅黑" panose="020B0503020204020204" charset="-122"/>
              </a:rPr>
              <a:t>工作提升</a:t>
            </a:r>
            <a:endParaRPr lang="zh-CN" altLang="en-US" dirty="0">
              <a:solidFill>
                <a:srgbClr val="2F5EB0"/>
              </a:solidFill>
              <a:latin typeface="微软雅黑" panose="020B0503020204020204" charset="-122"/>
              <a:ea typeface="微软雅黑" panose="020B0503020204020204" charset="-122"/>
            </a:endParaRPr>
          </a:p>
        </p:txBody>
      </p:sp>
      <p:sp>
        <p:nvSpPr>
          <p:cNvPr id="14" name="Freeform 5"/>
          <p:cNvSpPr/>
          <p:nvPr/>
        </p:nvSpPr>
        <p:spPr bwMode="auto">
          <a:xfrm>
            <a:off x="2031890" y="4481847"/>
            <a:ext cx="2408354" cy="1034839"/>
          </a:xfrm>
          <a:custGeom>
            <a:avLst/>
            <a:gdLst>
              <a:gd name="T0" fmla="*/ 465 w 641"/>
              <a:gd name="T1" fmla="*/ 0 h 284"/>
              <a:gd name="T2" fmla="*/ 641 w 641"/>
              <a:gd name="T3" fmla="*/ 284 h 284"/>
              <a:gd name="T4" fmla="*/ 4 w 641"/>
              <a:gd name="T5" fmla="*/ 284 h 284"/>
              <a:gd name="T6" fmla="*/ 37 w 641"/>
              <a:gd name="T7" fmla="*/ 70 h 284"/>
              <a:gd name="T8" fmla="*/ 0 w 641"/>
              <a:gd name="T9" fmla="*/ 0 h 284"/>
              <a:gd name="T10" fmla="*/ 465 w 641"/>
              <a:gd name="T11" fmla="*/ 0 h 284"/>
              <a:gd name="connsiteX0" fmla="*/ 7175 w 10000"/>
              <a:gd name="connsiteY0" fmla="*/ 23 h 10000"/>
              <a:gd name="connsiteX1" fmla="*/ 10000 w 10000"/>
              <a:gd name="connsiteY1" fmla="*/ 10000 h 10000"/>
              <a:gd name="connsiteX2" fmla="*/ 62 w 10000"/>
              <a:gd name="connsiteY2" fmla="*/ 10000 h 10000"/>
              <a:gd name="connsiteX3" fmla="*/ 577 w 10000"/>
              <a:gd name="connsiteY3" fmla="*/ 2465 h 10000"/>
              <a:gd name="connsiteX4" fmla="*/ 0 w 10000"/>
              <a:gd name="connsiteY4" fmla="*/ 0 h 10000"/>
              <a:gd name="connsiteX5" fmla="*/ 7175 w 10000"/>
              <a:gd name="connsiteY5" fmla="*/ 23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7175" y="23"/>
                </a:moveTo>
                <a:cubicBezTo>
                  <a:pt x="7893" y="4777"/>
                  <a:pt x="9563" y="7641"/>
                  <a:pt x="10000" y="10000"/>
                </a:cubicBezTo>
                <a:lnTo>
                  <a:pt x="62" y="10000"/>
                </a:lnTo>
                <a:cubicBezTo>
                  <a:pt x="359" y="7535"/>
                  <a:pt x="983" y="5317"/>
                  <a:pt x="577" y="2465"/>
                </a:cubicBezTo>
                <a:cubicBezTo>
                  <a:pt x="437" y="1408"/>
                  <a:pt x="234" y="599"/>
                  <a:pt x="0" y="0"/>
                </a:cubicBezTo>
                <a:lnTo>
                  <a:pt x="7175" y="23"/>
                </a:lnTo>
                <a:close/>
              </a:path>
            </a:pathLst>
          </a:cu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en-US" strike="noStrike" noProof="1"/>
          </a:p>
        </p:txBody>
      </p:sp>
      <p:sp>
        <p:nvSpPr>
          <p:cNvPr id="15" name="Freeform 6"/>
          <p:cNvSpPr/>
          <p:nvPr/>
        </p:nvSpPr>
        <p:spPr bwMode="auto">
          <a:xfrm>
            <a:off x="1446554" y="1240369"/>
            <a:ext cx="2641474" cy="1240600"/>
          </a:xfrm>
          <a:custGeom>
            <a:avLst/>
            <a:gdLst>
              <a:gd name="T0" fmla="*/ 0 w 751"/>
              <a:gd name="T1" fmla="*/ 353 h 353"/>
              <a:gd name="T2" fmla="*/ 57 w 751"/>
              <a:gd name="T3" fmla="*/ 201 h 353"/>
              <a:gd name="T4" fmla="*/ 680 w 751"/>
              <a:gd name="T5" fmla="*/ 150 h 353"/>
              <a:gd name="T6" fmla="*/ 751 w 751"/>
              <a:gd name="T7" fmla="*/ 353 h 353"/>
              <a:gd name="T8" fmla="*/ 0 w 751"/>
              <a:gd name="T9" fmla="*/ 353 h 353"/>
            </a:gdLst>
            <a:ahLst/>
            <a:cxnLst>
              <a:cxn ang="0">
                <a:pos x="T0" y="T1"/>
              </a:cxn>
              <a:cxn ang="0">
                <a:pos x="T2" y="T3"/>
              </a:cxn>
              <a:cxn ang="0">
                <a:pos x="T4" y="T5"/>
              </a:cxn>
              <a:cxn ang="0">
                <a:pos x="T6" y="T7"/>
              </a:cxn>
              <a:cxn ang="0">
                <a:pos x="T8" y="T9"/>
              </a:cxn>
            </a:cxnLst>
            <a:rect l="0" t="0" r="r" b="b"/>
            <a:pathLst>
              <a:path w="751" h="353">
                <a:moveTo>
                  <a:pt x="0" y="353"/>
                </a:moveTo>
                <a:cubicBezTo>
                  <a:pt x="14" y="313"/>
                  <a:pt x="20" y="305"/>
                  <a:pt x="57" y="201"/>
                </a:cubicBezTo>
                <a:cubicBezTo>
                  <a:pt x="126" y="10"/>
                  <a:pt x="558" y="0"/>
                  <a:pt x="680" y="150"/>
                </a:cubicBezTo>
                <a:cubicBezTo>
                  <a:pt x="730" y="213"/>
                  <a:pt x="751" y="284"/>
                  <a:pt x="751" y="353"/>
                </a:cubicBezTo>
                <a:lnTo>
                  <a:pt x="0" y="353"/>
                </a:lnTo>
                <a:close/>
              </a:path>
            </a:pathLst>
          </a:cu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en-US" strike="noStrike" noProof="1"/>
          </a:p>
        </p:txBody>
      </p:sp>
      <p:sp>
        <p:nvSpPr>
          <p:cNvPr id="16" name="Freeform 7"/>
          <p:cNvSpPr/>
          <p:nvPr/>
        </p:nvSpPr>
        <p:spPr bwMode="auto">
          <a:xfrm>
            <a:off x="1128741" y="2480969"/>
            <a:ext cx="2959286" cy="1011724"/>
          </a:xfrm>
          <a:custGeom>
            <a:avLst/>
            <a:gdLst>
              <a:gd name="T0" fmla="*/ 77 w 839"/>
              <a:gd name="T1" fmla="*/ 287 h 287"/>
              <a:gd name="T2" fmla="*/ 71 w 839"/>
              <a:gd name="T3" fmla="*/ 275 h 287"/>
              <a:gd name="T4" fmla="*/ 42 w 839"/>
              <a:gd name="T5" fmla="*/ 261 h 287"/>
              <a:gd name="T6" fmla="*/ 13 w 839"/>
              <a:gd name="T7" fmla="*/ 219 h 287"/>
              <a:gd name="T8" fmla="*/ 51 w 839"/>
              <a:gd name="T9" fmla="*/ 165 h 287"/>
              <a:gd name="T10" fmla="*/ 102 w 839"/>
              <a:gd name="T11" fmla="*/ 86 h 287"/>
              <a:gd name="T12" fmla="*/ 78 w 839"/>
              <a:gd name="T13" fmla="*/ 31 h 287"/>
              <a:gd name="T14" fmla="*/ 88 w 839"/>
              <a:gd name="T15" fmla="*/ 0 h 287"/>
              <a:gd name="T16" fmla="*/ 839 w 839"/>
              <a:gd name="T17" fmla="*/ 0 h 287"/>
              <a:gd name="T18" fmla="*/ 779 w 839"/>
              <a:gd name="T19" fmla="*/ 199 h 287"/>
              <a:gd name="T20" fmla="*/ 737 w 839"/>
              <a:gd name="T21" fmla="*/ 287 h 287"/>
              <a:gd name="T22" fmla="*/ 77 w 839"/>
              <a:gd name="T23" fmla="*/ 287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9" h="287">
                <a:moveTo>
                  <a:pt x="77" y="287"/>
                </a:moveTo>
                <a:cubicBezTo>
                  <a:pt x="76" y="283"/>
                  <a:pt x="74" y="279"/>
                  <a:pt x="71" y="275"/>
                </a:cubicBezTo>
                <a:cubicBezTo>
                  <a:pt x="63" y="266"/>
                  <a:pt x="55" y="265"/>
                  <a:pt x="42" y="261"/>
                </a:cubicBezTo>
                <a:cubicBezTo>
                  <a:pt x="18" y="253"/>
                  <a:pt x="0" y="244"/>
                  <a:pt x="13" y="219"/>
                </a:cubicBezTo>
                <a:cubicBezTo>
                  <a:pt x="24" y="197"/>
                  <a:pt x="26" y="198"/>
                  <a:pt x="51" y="165"/>
                </a:cubicBezTo>
                <a:cubicBezTo>
                  <a:pt x="77" y="129"/>
                  <a:pt x="102" y="96"/>
                  <a:pt x="102" y="86"/>
                </a:cubicBezTo>
                <a:cubicBezTo>
                  <a:pt x="102" y="60"/>
                  <a:pt x="69" y="60"/>
                  <a:pt x="78" y="31"/>
                </a:cubicBezTo>
                <a:cubicBezTo>
                  <a:pt x="82" y="18"/>
                  <a:pt x="85" y="9"/>
                  <a:pt x="88" y="0"/>
                </a:cubicBezTo>
                <a:cubicBezTo>
                  <a:pt x="839" y="0"/>
                  <a:pt x="839" y="0"/>
                  <a:pt x="839" y="0"/>
                </a:cubicBezTo>
                <a:cubicBezTo>
                  <a:pt x="839" y="74"/>
                  <a:pt x="815" y="145"/>
                  <a:pt x="779" y="199"/>
                </a:cubicBezTo>
                <a:cubicBezTo>
                  <a:pt x="764" y="222"/>
                  <a:pt x="749" y="248"/>
                  <a:pt x="737" y="287"/>
                </a:cubicBezTo>
                <a:lnTo>
                  <a:pt x="77" y="287"/>
                </a:lnTo>
                <a:close/>
              </a:path>
            </a:pathLst>
          </a:cu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en-US" strike="noStrike" noProof="1"/>
          </a:p>
        </p:txBody>
      </p:sp>
      <p:sp>
        <p:nvSpPr>
          <p:cNvPr id="17" name="Freeform 8"/>
          <p:cNvSpPr/>
          <p:nvPr/>
        </p:nvSpPr>
        <p:spPr bwMode="auto">
          <a:xfrm>
            <a:off x="1216246" y="3427467"/>
            <a:ext cx="2546277" cy="1064863"/>
          </a:xfrm>
          <a:custGeom>
            <a:avLst/>
            <a:gdLst>
              <a:gd name="T0" fmla="*/ 666 w 686"/>
              <a:gd name="T1" fmla="*/ 99 h 287"/>
              <a:gd name="T2" fmla="*/ 686 w 686"/>
              <a:gd name="T3" fmla="*/ 287 h 287"/>
              <a:gd name="T4" fmla="*/ 221 w 686"/>
              <a:gd name="T5" fmla="*/ 287 h 287"/>
              <a:gd name="T6" fmla="*/ 53 w 686"/>
              <a:gd name="T7" fmla="*/ 222 h 287"/>
              <a:gd name="T8" fmla="*/ 15 w 686"/>
              <a:gd name="T9" fmla="*/ 184 h 287"/>
              <a:gd name="T10" fmla="*/ 25 w 686"/>
              <a:gd name="T11" fmla="*/ 130 h 287"/>
              <a:gd name="T12" fmla="*/ 15 w 686"/>
              <a:gd name="T13" fmla="*/ 94 h 287"/>
              <a:gd name="T14" fmla="*/ 20 w 686"/>
              <a:gd name="T15" fmla="*/ 75 h 287"/>
              <a:gd name="T16" fmla="*/ 8 w 686"/>
              <a:gd name="T17" fmla="*/ 64 h 287"/>
              <a:gd name="T18" fmla="*/ 14 w 686"/>
              <a:gd name="T19" fmla="*/ 35 h 287"/>
              <a:gd name="T20" fmla="*/ 25 w 686"/>
              <a:gd name="T21" fmla="*/ 0 h 287"/>
              <a:gd name="T22" fmla="*/ 685 w 686"/>
              <a:gd name="T23" fmla="*/ 0 h 287"/>
              <a:gd name="T24" fmla="*/ 666 w 686"/>
              <a:gd name="T25" fmla="*/ 9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6" h="287">
                <a:moveTo>
                  <a:pt x="666" y="99"/>
                </a:moveTo>
                <a:cubicBezTo>
                  <a:pt x="658" y="172"/>
                  <a:pt x="668" y="233"/>
                  <a:pt x="686" y="287"/>
                </a:cubicBezTo>
                <a:cubicBezTo>
                  <a:pt x="221" y="287"/>
                  <a:pt x="221" y="287"/>
                  <a:pt x="221" y="287"/>
                </a:cubicBezTo>
                <a:cubicBezTo>
                  <a:pt x="167" y="221"/>
                  <a:pt x="86" y="228"/>
                  <a:pt x="53" y="222"/>
                </a:cubicBezTo>
                <a:cubicBezTo>
                  <a:pt x="26" y="217"/>
                  <a:pt x="16" y="192"/>
                  <a:pt x="15" y="184"/>
                </a:cubicBezTo>
                <a:cubicBezTo>
                  <a:pt x="12" y="171"/>
                  <a:pt x="12" y="151"/>
                  <a:pt x="25" y="130"/>
                </a:cubicBezTo>
                <a:cubicBezTo>
                  <a:pt x="37" y="108"/>
                  <a:pt x="22" y="109"/>
                  <a:pt x="15" y="94"/>
                </a:cubicBezTo>
                <a:cubicBezTo>
                  <a:pt x="11" y="87"/>
                  <a:pt x="18" y="76"/>
                  <a:pt x="20" y="75"/>
                </a:cubicBezTo>
                <a:cubicBezTo>
                  <a:pt x="24" y="73"/>
                  <a:pt x="16" y="73"/>
                  <a:pt x="8" y="64"/>
                </a:cubicBezTo>
                <a:cubicBezTo>
                  <a:pt x="0" y="54"/>
                  <a:pt x="8" y="45"/>
                  <a:pt x="14" y="35"/>
                </a:cubicBezTo>
                <a:cubicBezTo>
                  <a:pt x="19" y="27"/>
                  <a:pt x="28" y="14"/>
                  <a:pt x="25" y="0"/>
                </a:cubicBezTo>
                <a:cubicBezTo>
                  <a:pt x="685" y="0"/>
                  <a:pt x="685" y="0"/>
                  <a:pt x="685" y="0"/>
                </a:cubicBezTo>
                <a:cubicBezTo>
                  <a:pt x="677" y="27"/>
                  <a:pt x="670" y="59"/>
                  <a:pt x="666" y="99"/>
                </a:cubicBezTo>
                <a:close/>
              </a:path>
            </a:pathLst>
          </a:cu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en-US" strike="noStrike" noProof="1"/>
          </a:p>
        </p:txBody>
      </p:sp>
      <p:grpSp>
        <p:nvGrpSpPr>
          <p:cNvPr id="18" name="Group 9"/>
          <p:cNvGrpSpPr/>
          <p:nvPr/>
        </p:nvGrpSpPr>
        <p:grpSpPr>
          <a:xfrm>
            <a:off x="1662000" y="2855795"/>
            <a:ext cx="424173" cy="449124"/>
            <a:chOff x="3659074" y="3351023"/>
            <a:chExt cx="424283" cy="449241"/>
          </a:xfrm>
          <a:solidFill>
            <a:schemeClr val="bg1"/>
          </a:solidFill>
          <a:effectLst>
            <a:outerShdw blurRad="50800" dist="38100" dir="2700000" algn="tl" rotWithShape="0">
              <a:prstClr val="black">
                <a:alpha val="40000"/>
              </a:prstClr>
            </a:outerShdw>
          </a:effectLst>
        </p:grpSpPr>
        <p:sp>
          <p:nvSpPr>
            <p:cNvPr id="19" name="Freeform 47"/>
            <p:cNvSpPr/>
            <p:nvPr/>
          </p:nvSpPr>
          <p:spPr bwMode="auto">
            <a:xfrm>
              <a:off x="3659074" y="3518240"/>
              <a:ext cx="199662" cy="282024"/>
            </a:xfrm>
            <a:custGeom>
              <a:avLst/>
              <a:gdLst>
                <a:gd name="T0" fmla="*/ 43 w 60"/>
                <a:gd name="T1" fmla="*/ 49 h 85"/>
                <a:gd name="T2" fmla="*/ 44 w 60"/>
                <a:gd name="T3" fmla="*/ 40 h 85"/>
                <a:gd name="T4" fmla="*/ 32 w 60"/>
                <a:gd name="T5" fmla="*/ 4 h 85"/>
                <a:gd name="T6" fmla="*/ 26 w 60"/>
                <a:gd name="T7" fmla="*/ 2 h 85"/>
                <a:gd name="T8" fmla="*/ 12 w 60"/>
                <a:gd name="T9" fmla="*/ 7 h 85"/>
                <a:gd name="T10" fmla="*/ 4 w 60"/>
                <a:gd name="T11" fmla="*/ 22 h 85"/>
                <a:gd name="T12" fmla="*/ 9 w 60"/>
                <a:gd name="T13" fmla="*/ 37 h 85"/>
                <a:gd name="T14" fmla="*/ 25 w 60"/>
                <a:gd name="T15" fmla="*/ 46 h 85"/>
                <a:gd name="T16" fmla="*/ 31 w 60"/>
                <a:gd name="T17" fmla="*/ 52 h 85"/>
                <a:gd name="T18" fmla="*/ 41 w 60"/>
                <a:gd name="T19" fmla="*/ 80 h 85"/>
                <a:gd name="T20" fmla="*/ 46 w 60"/>
                <a:gd name="T21" fmla="*/ 83 h 85"/>
                <a:gd name="T22" fmla="*/ 49 w 60"/>
                <a:gd name="T23" fmla="*/ 70 h 85"/>
                <a:gd name="T24" fmla="*/ 43 w 60"/>
                <a:gd name="T25" fmla="*/ 4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85">
                  <a:moveTo>
                    <a:pt x="43" y="49"/>
                  </a:moveTo>
                  <a:cubicBezTo>
                    <a:pt x="43" y="49"/>
                    <a:pt x="45" y="43"/>
                    <a:pt x="44" y="40"/>
                  </a:cubicBezTo>
                  <a:cubicBezTo>
                    <a:pt x="32" y="4"/>
                    <a:pt x="32" y="4"/>
                    <a:pt x="32" y="4"/>
                  </a:cubicBezTo>
                  <a:cubicBezTo>
                    <a:pt x="32" y="4"/>
                    <a:pt x="31" y="0"/>
                    <a:pt x="26" y="2"/>
                  </a:cubicBezTo>
                  <a:cubicBezTo>
                    <a:pt x="12" y="7"/>
                    <a:pt x="12" y="7"/>
                    <a:pt x="12" y="7"/>
                  </a:cubicBezTo>
                  <a:cubicBezTo>
                    <a:pt x="12" y="7"/>
                    <a:pt x="0" y="11"/>
                    <a:pt x="4" y="22"/>
                  </a:cubicBezTo>
                  <a:cubicBezTo>
                    <a:pt x="9" y="37"/>
                    <a:pt x="9" y="37"/>
                    <a:pt x="9" y="37"/>
                  </a:cubicBezTo>
                  <a:cubicBezTo>
                    <a:pt x="9" y="37"/>
                    <a:pt x="14" y="50"/>
                    <a:pt x="25" y="46"/>
                  </a:cubicBezTo>
                  <a:cubicBezTo>
                    <a:pt x="25" y="46"/>
                    <a:pt x="29" y="45"/>
                    <a:pt x="31" y="52"/>
                  </a:cubicBezTo>
                  <a:cubicBezTo>
                    <a:pt x="41" y="80"/>
                    <a:pt x="41" y="80"/>
                    <a:pt x="41" y="80"/>
                  </a:cubicBezTo>
                  <a:cubicBezTo>
                    <a:pt x="41" y="80"/>
                    <a:pt x="41" y="85"/>
                    <a:pt x="46" y="83"/>
                  </a:cubicBezTo>
                  <a:cubicBezTo>
                    <a:pt x="46" y="83"/>
                    <a:pt x="60" y="81"/>
                    <a:pt x="49" y="70"/>
                  </a:cubicBezTo>
                  <a:cubicBezTo>
                    <a:pt x="52" y="63"/>
                    <a:pt x="43" y="58"/>
                    <a:pt x="43"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sp>
          <p:nvSpPr>
            <p:cNvPr id="20" name="Freeform 48"/>
            <p:cNvSpPr/>
            <p:nvPr/>
          </p:nvSpPr>
          <p:spPr bwMode="auto">
            <a:xfrm>
              <a:off x="3768888" y="3351023"/>
              <a:ext cx="272041" cy="316965"/>
            </a:xfrm>
            <a:custGeom>
              <a:avLst/>
              <a:gdLst>
                <a:gd name="T0" fmla="*/ 70 w 82"/>
                <a:gd name="T1" fmla="*/ 58 h 95"/>
                <a:gd name="T2" fmla="*/ 73 w 82"/>
                <a:gd name="T3" fmla="*/ 45 h 95"/>
                <a:gd name="T4" fmla="*/ 62 w 82"/>
                <a:gd name="T5" fmla="*/ 36 h 95"/>
                <a:gd name="T6" fmla="*/ 52 w 82"/>
                <a:gd name="T7" fmla="*/ 4 h 95"/>
                <a:gd name="T8" fmla="*/ 48 w 82"/>
                <a:gd name="T9" fmla="*/ 6 h 95"/>
                <a:gd name="T10" fmla="*/ 4 w 82"/>
                <a:gd name="T11" fmla="*/ 47 h 95"/>
                <a:gd name="T12" fmla="*/ 2 w 82"/>
                <a:gd name="T13" fmla="*/ 52 h 95"/>
                <a:gd name="T14" fmla="*/ 12 w 82"/>
                <a:gd name="T15" fmla="*/ 83 h 95"/>
                <a:gd name="T16" fmla="*/ 17 w 82"/>
                <a:gd name="T17" fmla="*/ 85 h 95"/>
                <a:gd name="T18" fmla="*/ 78 w 82"/>
                <a:gd name="T19" fmla="*/ 92 h 95"/>
                <a:gd name="T20" fmla="*/ 81 w 82"/>
                <a:gd name="T21" fmla="*/ 91 h 95"/>
                <a:gd name="T22" fmla="*/ 70 w 82"/>
                <a:gd name="T23" fmla="*/ 5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70" y="58"/>
                  </a:moveTo>
                  <a:cubicBezTo>
                    <a:pt x="73" y="55"/>
                    <a:pt x="75" y="50"/>
                    <a:pt x="73" y="45"/>
                  </a:cubicBezTo>
                  <a:cubicBezTo>
                    <a:pt x="71" y="40"/>
                    <a:pt x="67" y="37"/>
                    <a:pt x="62" y="36"/>
                  </a:cubicBezTo>
                  <a:cubicBezTo>
                    <a:pt x="52" y="4"/>
                    <a:pt x="52" y="4"/>
                    <a:pt x="52" y="4"/>
                  </a:cubicBezTo>
                  <a:cubicBezTo>
                    <a:pt x="50" y="0"/>
                    <a:pt x="48" y="6"/>
                    <a:pt x="48" y="6"/>
                  </a:cubicBezTo>
                  <a:cubicBezTo>
                    <a:pt x="40" y="38"/>
                    <a:pt x="4" y="47"/>
                    <a:pt x="4" y="47"/>
                  </a:cubicBezTo>
                  <a:cubicBezTo>
                    <a:pt x="0" y="49"/>
                    <a:pt x="2" y="52"/>
                    <a:pt x="2" y="52"/>
                  </a:cubicBezTo>
                  <a:cubicBezTo>
                    <a:pt x="12" y="83"/>
                    <a:pt x="12" y="83"/>
                    <a:pt x="12" y="83"/>
                  </a:cubicBezTo>
                  <a:cubicBezTo>
                    <a:pt x="14" y="86"/>
                    <a:pt x="17" y="85"/>
                    <a:pt x="17" y="85"/>
                  </a:cubicBezTo>
                  <a:cubicBezTo>
                    <a:pt x="56" y="72"/>
                    <a:pt x="78" y="92"/>
                    <a:pt x="78" y="92"/>
                  </a:cubicBezTo>
                  <a:cubicBezTo>
                    <a:pt x="78" y="92"/>
                    <a:pt x="82" y="95"/>
                    <a:pt x="81" y="91"/>
                  </a:cubicBezTo>
                  <a:lnTo>
                    <a:pt x="70" y="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sp>
          <p:nvSpPr>
            <p:cNvPr id="21" name="Freeform 49"/>
            <p:cNvSpPr/>
            <p:nvPr/>
          </p:nvSpPr>
          <p:spPr bwMode="auto">
            <a:xfrm>
              <a:off x="4003491" y="3410922"/>
              <a:ext cx="44924" cy="57404"/>
            </a:xfrm>
            <a:custGeom>
              <a:avLst/>
              <a:gdLst>
                <a:gd name="T0" fmla="*/ 18 w 18"/>
                <a:gd name="T1" fmla="*/ 3 h 23"/>
                <a:gd name="T2" fmla="*/ 15 w 18"/>
                <a:gd name="T3" fmla="*/ 0 h 23"/>
                <a:gd name="T4" fmla="*/ 0 w 18"/>
                <a:gd name="T5" fmla="*/ 20 h 23"/>
                <a:gd name="T6" fmla="*/ 3 w 18"/>
                <a:gd name="T7" fmla="*/ 23 h 23"/>
                <a:gd name="T8" fmla="*/ 18 w 18"/>
                <a:gd name="T9" fmla="*/ 3 h 23"/>
              </a:gdLst>
              <a:ahLst/>
              <a:cxnLst>
                <a:cxn ang="0">
                  <a:pos x="T0" y="T1"/>
                </a:cxn>
                <a:cxn ang="0">
                  <a:pos x="T2" y="T3"/>
                </a:cxn>
                <a:cxn ang="0">
                  <a:pos x="T4" y="T5"/>
                </a:cxn>
                <a:cxn ang="0">
                  <a:pos x="T6" y="T7"/>
                </a:cxn>
                <a:cxn ang="0">
                  <a:pos x="T8" y="T9"/>
                </a:cxn>
              </a:cxnLst>
              <a:rect l="0" t="0" r="r" b="b"/>
              <a:pathLst>
                <a:path w="18" h="23">
                  <a:moveTo>
                    <a:pt x="18" y="3"/>
                  </a:moveTo>
                  <a:lnTo>
                    <a:pt x="15" y="0"/>
                  </a:lnTo>
                  <a:lnTo>
                    <a:pt x="0" y="20"/>
                  </a:lnTo>
                  <a:lnTo>
                    <a:pt x="3" y="23"/>
                  </a:lnTo>
                  <a:lnTo>
                    <a:pt x="18"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sp>
          <p:nvSpPr>
            <p:cNvPr id="22" name="Freeform 50"/>
            <p:cNvSpPr/>
            <p:nvPr/>
          </p:nvSpPr>
          <p:spPr bwMode="auto">
            <a:xfrm>
              <a:off x="4023458" y="3538206"/>
              <a:ext cx="59899" cy="37438"/>
            </a:xfrm>
            <a:custGeom>
              <a:avLst/>
              <a:gdLst>
                <a:gd name="T0" fmla="*/ 0 w 24"/>
                <a:gd name="T1" fmla="*/ 3 h 15"/>
                <a:gd name="T2" fmla="*/ 23 w 24"/>
                <a:gd name="T3" fmla="*/ 15 h 15"/>
                <a:gd name="T4" fmla="*/ 24 w 24"/>
                <a:gd name="T5" fmla="*/ 12 h 15"/>
                <a:gd name="T6" fmla="*/ 3 w 24"/>
                <a:gd name="T7" fmla="*/ 0 h 15"/>
                <a:gd name="T8" fmla="*/ 0 w 24"/>
                <a:gd name="T9" fmla="*/ 3 h 15"/>
              </a:gdLst>
              <a:ahLst/>
              <a:cxnLst>
                <a:cxn ang="0">
                  <a:pos x="T0" y="T1"/>
                </a:cxn>
                <a:cxn ang="0">
                  <a:pos x="T2" y="T3"/>
                </a:cxn>
                <a:cxn ang="0">
                  <a:pos x="T4" y="T5"/>
                </a:cxn>
                <a:cxn ang="0">
                  <a:pos x="T6" y="T7"/>
                </a:cxn>
                <a:cxn ang="0">
                  <a:pos x="T8" y="T9"/>
                </a:cxn>
              </a:cxnLst>
              <a:rect l="0" t="0" r="r" b="b"/>
              <a:pathLst>
                <a:path w="24" h="15">
                  <a:moveTo>
                    <a:pt x="0" y="3"/>
                  </a:moveTo>
                  <a:lnTo>
                    <a:pt x="23" y="15"/>
                  </a:lnTo>
                  <a:lnTo>
                    <a:pt x="24" y="12"/>
                  </a:lnTo>
                  <a:lnTo>
                    <a:pt x="3"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sp>
          <p:nvSpPr>
            <p:cNvPr id="23" name="Freeform 51"/>
            <p:cNvSpPr/>
            <p:nvPr/>
          </p:nvSpPr>
          <p:spPr bwMode="auto">
            <a:xfrm>
              <a:off x="4023458" y="3478307"/>
              <a:ext cx="59899" cy="27454"/>
            </a:xfrm>
            <a:custGeom>
              <a:avLst/>
              <a:gdLst>
                <a:gd name="T0" fmla="*/ 0 w 24"/>
                <a:gd name="T1" fmla="*/ 11 h 11"/>
                <a:gd name="T2" fmla="*/ 24 w 24"/>
                <a:gd name="T3" fmla="*/ 3 h 11"/>
                <a:gd name="T4" fmla="*/ 24 w 24"/>
                <a:gd name="T5" fmla="*/ 0 h 11"/>
                <a:gd name="T6" fmla="*/ 0 w 24"/>
                <a:gd name="T7" fmla="*/ 7 h 11"/>
                <a:gd name="T8" fmla="*/ 0 w 24"/>
                <a:gd name="T9" fmla="*/ 11 h 11"/>
              </a:gdLst>
              <a:ahLst/>
              <a:cxnLst>
                <a:cxn ang="0">
                  <a:pos x="T0" y="T1"/>
                </a:cxn>
                <a:cxn ang="0">
                  <a:pos x="T2" y="T3"/>
                </a:cxn>
                <a:cxn ang="0">
                  <a:pos x="T4" y="T5"/>
                </a:cxn>
                <a:cxn ang="0">
                  <a:pos x="T6" y="T7"/>
                </a:cxn>
                <a:cxn ang="0">
                  <a:pos x="T8" y="T9"/>
                </a:cxn>
              </a:cxnLst>
              <a:rect l="0" t="0" r="r" b="b"/>
              <a:pathLst>
                <a:path w="24" h="11">
                  <a:moveTo>
                    <a:pt x="0" y="11"/>
                  </a:moveTo>
                  <a:lnTo>
                    <a:pt x="24" y="3"/>
                  </a:lnTo>
                  <a:lnTo>
                    <a:pt x="24" y="0"/>
                  </a:lnTo>
                  <a:lnTo>
                    <a:pt x="0" y="7"/>
                  </a:lnTo>
                  <a:lnTo>
                    <a:pt x="0" y="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grpSp>
      <p:sp>
        <p:nvSpPr>
          <p:cNvPr id="24" name="Freeform 64"/>
          <p:cNvSpPr>
            <a:spLocks noEditPoints="1"/>
          </p:cNvSpPr>
          <p:nvPr/>
        </p:nvSpPr>
        <p:spPr bwMode="auto">
          <a:xfrm>
            <a:off x="2730500" y="3883025"/>
            <a:ext cx="382588" cy="365125"/>
          </a:xfrm>
          <a:custGeom>
            <a:avLst/>
            <a:gdLst>
              <a:gd name="T0" fmla="*/ 125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40 w 133"/>
              <a:gd name="T13" fmla="*/ 118 h 127"/>
              <a:gd name="T14" fmla="*/ 40 w 133"/>
              <a:gd name="T15" fmla="*/ 127 h 127"/>
              <a:gd name="T16" fmla="*/ 53 w 133"/>
              <a:gd name="T17" fmla="*/ 127 h 127"/>
              <a:gd name="T18" fmla="*/ 80 w 133"/>
              <a:gd name="T19" fmla="*/ 127 h 127"/>
              <a:gd name="T20" fmla="*/ 94 w 133"/>
              <a:gd name="T21" fmla="*/ 127 h 127"/>
              <a:gd name="T22" fmla="*/ 94 w 133"/>
              <a:gd name="T23" fmla="*/ 118 h 127"/>
              <a:gd name="T24" fmla="*/ 80 w 133"/>
              <a:gd name="T25" fmla="*/ 100 h 127"/>
              <a:gd name="T26" fmla="*/ 125 w 133"/>
              <a:gd name="T27" fmla="*/ 100 h 127"/>
              <a:gd name="T28" fmla="*/ 133 w 133"/>
              <a:gd name="T29" fmla="*/ 91 h 127"/>
              <a:gd name="T30" fmla="*/ 133 w 133"/>
              <a:gd name="T31" fmla="*/ 9 h 127"/>
              <a:gd name="T32" fmla="*/ 125 w 133"/>
              <a:gd name="T33" fmla="*/ 0 h 127"/>
              <a:gd name="T34" fmla="*/ 60 w 133"/>
              <a:gd name="T35" fmla="*/ 89 h 127"/>
              <a:gd name="T36" fmla="*/ 67 w 133"/>
              <a:gd name="T37" fmla="*/ 82 h 127"/>
              <a:gd name="T38" fmla="*/ 75 w 133"/>
              <a:gd name="T39" fmla="*/ 89 h 127"/>
              <a:gd name="T40" fmla="*/ 67 w 133"/>
              <a:gd name="T41" fmla="*/ 97 h 127"/>
              <a:gd name="T42" fmla="*/ 60 w 133"/>
              <a:gd name="T43" fmla="*/ 89 h 127"/>
              <a:gd name="T44" fmla="*/ 124 w 133"/>
              <a:gd name="T45" fmla="*/ 79 h 127"/>
              <a:gd name="T46" fmla="*/ 10 w 133"/>
              <a:gd name="T47" fmla="*/ 79 h 127"/>
              <a:gd name="T48" fmla="*/ 10 w 133"/>
              <a:gd name="T49" fmla="*/ 10 h 127"/>
              <a:gd name="T50" fmla="*/ 124 w 133"/>
              <a:gd name="T51" fmla="*/ 10 h 127"/>
              <a:gd name="T52" fmla="*/ 124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5"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40" y="118"/>
                </a:cubicBezTo>
                <a:cubicBezTo>
                  <a:pt x="40" y="127"/>
                  <a:pt x="40" y="127"/>
                  <a:pt x="40" y="127"/>
                </a:cubicBezTo>
                <a:cubicBezTo>
                  <a:pt x="53" y="127"/>
                  <a:pt x="53" y="127"/>
                  <a:pt x="53" y="127"/>
                </a:cubicBezTo>
                <a:cubicBezTo>
                  <a:pt x="80" y="127"/>
                  <a:pt x="80" y="127"/>
                  <a:pt x="80" y="127"/>
                </a:cubicBezTo>
                <a:cubicBezTo>
                  <a:pt x="94" y="127"/>
                  <a:pt x="94" y="127"/>
                  <a:pt x="94" y="127"/>
                </a:cubicBezTo>
                <a:cubicBezTo>
                  <a:pt x="94" y="118"/>
                  <a:pt x="94" y="118"/>
                  <a:pt x="94" y="118"/>
                </a:cubicBezTo>
                <a:cubicBezTo>
                  <a:pt x="78" y="118"/>
                  <a:pt x="80" y="100"/>
                  <a:pt x="80" y="100"/>
                </a:cubicBezTo>
                <a:cubicBezTo>
                  <a:pt x="125" y="100"/>
                  <a:pt x="125" y="100"/>
                  <a:pt x="125" y="100"/>
                </a:cubicBezTo>
                <a:cubicBezTo>
                  <a:pt x="129" y="100"/>
                  <a:pt x="133" y="96"/>
                  <a:pt x="133" y="91"/>
                </a:cubicBezTo>
                <a:cubicBezTo>
                  <a:pt x="133" y="9"/>
                  <a:pt x="133" y="9"/>
                  <a:pt x="133" y="9"/>
                </a:cubicBezTo>
                <a:cubicBezTo>
                  <a:pt x="133" y="4"/>
                  <a:pt x="129" y="0"/>
                  <a:pt x="125" y="0"/>
                </a:cubicBezTo>
                <a:close/>
                <a:moveTo>
                  <a:pt x="60" y="89"/>
                </a:moveTo>
                <a:cubicBezTo>
                  <a:pt x="60" y="85"/>
                  <a:pt x="63" y="82"/>
                  <a:pt x="67" y="82"/>
                </a:cubicBezTo>
                <a:cubicBezTo>
                  <a:pt x="72" y="82"/>
                  <a:pt x="75" y="85"/>
                  <a:pt x="75" y="89"/>
                </a:cubicBezTo>
                <a:cubicBezTo>
                  <a:pt x="75" y="94"/>
                  <a:pt x="72" y="97"/>
                  <a:pt x="67" y="97"/>
                </a:cubicBezTo>
                <a:cubicBezTo>
                  <a:pt x="63" y="97"/>
                  <a:pt x="60" y="94"/>
                  <a:pt x="60" y="89"/>
                </a:cubicBezTo>
                <a:close/>
                <a:moveTo>
                  <a:pt x="124" y="79"/>
                </a:moveTo>
                <a:cubicBezTo>
                  <a:pt x="10" y="79"/>
                  <a:pt x="10" y="79"/>
                  <a:pt x="10" y="79"/>
                </a:cubicBezTo>
                <a:cubicBezTo>
                  <a:pt x="10" y="10"/>
                  <a:pt x="10" y="10"/>
                  <a:pt x="10" y="10"/>
                </a:cubicBezTo>
                <a:cubicBezTo>
                  <a:pt x="124" y="10"/>
                  <a:pt x="124" y="10"/>
                  <a:pt x="124" y="10"/>
                </a:cubicBezTo>
                <a:lnTo>
                  <a:pt x="124" y="79"/>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pPr fontAlgn="auto"/>
            <a:endParaRPr lang="en-US" strike="noStrike" noProof="1"/>
          </a:p>
        </p:txBody>
      </p:sp>
      <p:grpSp>
        <p:nvGrpSpPr>
          <p:cNvPr id="25" name="Group 16"/>
          <p:cNvGrpSpPr/>
          <p:nvPr/>
        </p:nvGrpSpPr>
        <p:grpSpPr>
          <a:xfrm>
            <a:off x="3014120" y="1878581"/>
            <a:ext cx="346288" cy="471113"/>
            <a:chOff x="8248816" y="4047345"/>
            <a:chExt cx="429274" cy="584013"/>
          </a:xfrm>
          <a:solidFill>
            <a:schemeClr val="bg1"/>
          </a:solidFill>
          <a:effectLst>
            <a:outerShdw blurRad="50800" dist="38100" dir="2700000" algn="tl" rotWithShape="0">
              <a:prstClr val="black">
                <a:alpha val="40000"/>
              </a:prstClr>
            </a:outerShdw>
          </a:effectLst>
        </p:grpSpPr>
        <p:sp>
          <p:nvSpPr>
            <p:cNvPr id="26" name="Freeform 136"/>
            <p:cNvSpPr/>
            <p:nvPr/>
          </p:nvSpPr>
          <p:spPr bwMode="auto">
            <a:xfrm>
              <a:off x="8281260" y="4049842"/>
              <a:ext cx="19966" cy="529106"/>
            </a:xfrm>
            <a:custGeom>
              <a:avLst/>
              <a:gdLst>
                <a:gd name="T0" fmla="*/ 8 w 8"/>
                <a:gd name="T1" fmla="*/ 8 h 212"/>
                <a:gd name="T2" fmla="*/ 0 w 8"/>
                <a:gd name="T3" fmla="*/ 0 h 212"/>
                <a:gd name="T4" fmla="*/ 0 w 8"/>
                <a:gd name="T5" fmla="*/ 1 h 212"/>
                <a:gd name="T6" fmla="*/ 0 w 8"/>
                <a:gd name="T7" fmla="*/ 7 h 212"/>
                <a:gd name="T8" fmla="*/ 0 w 8"/>
                <a:gd name="T9" fmla="*/ 212 h 212"/>
                <a:gd name="T10" fmla="*/ 8 w 8"/>
                <a:gd name="T11" fmla="*/ 212 h 212"/>
                <a:gd name="T12" fmla="*/ 8 w 8"/>
                <a:gd name="T13" fmla="*/ 8 h 212"/>
              </a:gdLst>
              <a:ahLst/>
              <a:cxnLst>
                <a:cxn ang="0">
                  <a:pos x="T0" y="T1"/>
                </a:cxn>
                <a:cxn ang="0">
                  <a:pos x="T2" y="T3"/>
                </a:cxn>
                <a:cxn ang="0">
                  <a:pos x="T4" y="T5"/>
                </a:cxn>
                <a:cxn ang="0">
                  <a:pos x="T6" y="T7"/>
                </a:cxn>
                <a:cxn ang="0">
                  <a:pos x="T8" y="T9"/>
                </a:cxn>
                <a:cxn ang="0">
                  <a:pos x="T10" y="T11"/>
                </a:cxn>
                <a:cxn ang="0">
                  <a:pos x="T12" y="T13"/>
                </a:cxn>
              </a:cxnLst>
              <a:rect l="0" t="0" r="r" b="b"/>
              <a:pathLst>
                <a:path w="8" h="212">
                  <a:moveTo>
                    <a:pt x="8" y="8"/>
                  </a:moveTo>
                  <a:lnTo>
                    <a:pt x="0" y="0"/>
                  </a:lnTo>
                  <a:lnTo>
                    <a:pt x="0" y="1"/>
                  </a:lnTo>
                  <a:lnTo>
                    <a:pt x="0" y="7"/>
                  </a:lnTo>
                  <a:lnTo>
                    <a:pt x="0" y="212"/>
                  </a:lnTo>
                  <a:lnTo>
                    <a:pt x="8" y="212"/>
                  </a:lnTo>
                  <a:lnTo>
                    <a:pt x="8"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sp>
          <p:nvSpPr>
            <p:cNvPr id="33" name="Freeform 137"/>
            <p:cNvSpPr/>
            <p:nvPr/>
          </p:nvSpPr>
          <p:spPr bwMode="auto">
            <a:xfrm>
              <a:off x="8283757" y="4047345"/>
              <a:ext cx="354401" cy="19966"/>
            </a:xfrm>
            <a:custGeom>
              <a:avLst/>
              <a:gdLst>
                <a:gd name="T0" fmla="*/ 135 w 142"/>
                <a:gd name="T1" fmla="*/ 8 h 8"/>
                <a:gd name="T2" fmla="*/ 142 w 142"/>
                <a:gd name="T3" fmla="*/ 0 h 8"/>
                <a:gd name="T4" fmla="*/ 0 w 142"/>
                <a:gd name="T5" fmla="*/ 0 h 8"/>
                <a:gd name="T6" fmla="*/ 8 w 142"/>
                <a:gd name="T7" fmla="*/ 8 h 8"/>
                <a:gd name="T8" fmla="*/ 135 w 142"/>
                <a:gd name="T9" fmla="*/ 8 h 8"/>
              </a:gdLst>
              <a:ahLst/>
              <a:cxnLst>
                <a:cxn ang="0">
                  <a:pos x="T0" y="T1"/>
                </a:cxn>
                <a:cxn ang="0">
                  <a:pos x="T2" y="T3"/>
                </a:cxn>
                <a:cxn ang="0">
                  <a:pos x="T4" y="T5"/>
                </a:cxn>
                <a:cxn ang="0">
                  <a:pos x="T6" y="T7"/>
                </a:cxn>
                <a:cxn ang="0">
                  <a:pos x="T8" y="T9"/>
                </a:cxn>
              </a:cxnLst>
              <a:rect l="0" t="0" r="r" b="b"/>
              <a:pathLst>
                <a:path w="142" h="8">
                  <a:moveTo>
                    <a:pt x="135" y="8"/>
                  </a:moveTo>
                  <a:lnTo>
                    <a:pt x="142" y="0"/>
                  </a:lnTo>
                  <a:lnTo>
                    <a:pt x="0" y="0"/>
                  </a:lnTo>
                  <a:lnTo>
                    <a:pt x="8" y="8"/>
                  </a:lnTo>
                  <a:lnTo>
                    <a:pt x="13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sp>
          <p:nvSpPr>
            <p:cNvPr id="34" name="Freeform 138"/>
            <p:cNvSpPr/>
            <p:nvPr/>
          </p:nvSpPr>
          <p:spPr bwMode="auto">
            <a:xfrm>
              <a:off x="8620686" y="4049842"/>
              <a:ext cx="22463" cy="529106"/>
            </a:xfrm>
            <a:custGeom>
              <a:avLst/>
              <a:gdLst>
                <a:gd name="T0" fmla="*/ 0 w 9"/>
                <a:gd name="T1" fmla="*/ 8 h 212"/>
                <a:gd name="T2" fmla="*/ 0 w 9"/>
                <a:gd name="T3" fmla="*/ 212 h 212"/>
                <a:gd name="T4" fmla="*/ 9 w 9"/>
                <a:gd name="T5" fmla="*/ 212 h 212"/>
                <a:gd name="T6" fmla="*/ 9 w 9"/>
                <a:gd name="T7" fmla="*/ 7 h 212"/>
                <a:gd name="T8" fmla="*/ 9 w 9"/>
                <a:gd name="T9" fmla="*/ 1 h 212"/>
                <a:gd name="T10" fmla="*/ 9 w 9"/>
                <a:gd name="T11" fmla="*/ 0 h 212"/>
                <a:gd name="T12" fmla="*/ 0 w 9"/>
                <a:gd name="T13" fmla="*/ 9 h 212"/>
                <a:gd name="T14" fmla="*/ 0 w 9"/>
                <a:gd name="T15" fmla="*/ 8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212">
                  <a:moveTo>
                    <a:pt x="0" y="8"/>
                  </a:moveTo>
                  <a:lnTo>
                    <a:pt x="0" y="212"/>
                  </a:lnTo>
                  <a:lnTo>
                    <a:pt x="9" y="212"/>
                  </a:lnTo>
                  <a:lnTo>
                    <a:pt x="9" y="7"/>
                  </a:lnTo>
                  <a:lnTo>
                    <a:pt x="9" y="1"/>
                  </a:lnTo>
                  <a:lnTo>
                    <a:pt x="9" y="0"/>
                  </a:lnTo>
                  <a:lnTo>
                    <a:pt x="0" y="9"/>
                  </a:lnTo>
                  <a:lnTo>
                    <a:pt x="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sp>
          <p:nvSpPr>
            <p:cNvPr id="35" name="Rectangle 139"/>
            <p:cNvSpPr>
              <a:spLocks noChangeArrowheads="1"/>
            </p:cNvSpPr>
            <p:nvPr/>
          </p:nvSpPr>
          <p:spPr bwMode="auto">
            <a:xfrm>
              <a:off x="8248816" y="4596417"/>
              <a:ext cx="429274" cy="349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fontAlgn="auto"/>
              <a:endParaRPr lang="en-US" strike="noStrike" noProof="1"/>
            </a:p>
          </p:txBody>
        </p:sp>
        <p:sp>
          <p:nvSpPr>
            <p:cNvPr id="36" name="Freeform 140"/>
            <p:cNvSpPr>
              <a:spLocks noEditPoints="1"/>
            </p:cNvSpPr>
            <p:nvPr/>
          </p:nvSpPr>
          <p:spPr bwMode="auto">
            <a:xfrm>
              <a:off x="8323689" y="4089774"/>
              <a:ext cx="159730" cy="476695"/>
            </a:xfrm>
            <a:custGeom>
              <a:avLst/>
              <a:gdLst>
                <a:gd name="T0" fmla="*/ 0 w 48"/>
                <a:gd name="T1" fmla="*/ 0 h 143"/>
                <a:gd name="T2" fmla="*/ 0 w 48"/>
                <a:gd name="T3" fmla="*/ 143 h 143"/>
                <a:gd name="T4" fmla="*/ 48 w 48"/>
                <a:gd name="T5" fmla="*/ 134 h 143"/>
                <a:gd name="T6" fmla="*/ 48 w 48"/>
                <a:gd name="T7" fmla="*/ 9 h 143"/>
                <a:gd name="T8" fmla="*/ 0 w 48"/>
                <a:gd name="T9" fmla="*/ 0 h 143"/>
                <a:gd name="T10" fmla="*/ 6 w 48"/>
                <a:gd name="T11" fmla="*/ 12 h 143"/>
                <a:gd name="T12" fmla="*/ 42 w 48"/>
                <a:gd name="T13" fmla="*/ 19 h 143"/>
                <a:gd name="T14" fmla="*/ 42 w 48"/>
                <a:gd name="T15" fmla="*/ 65 h 143"/>
                <a:gd name="T16" fmla="*/ 6 w 48"/>
                <a:gd name="T17" fmla="*/ 62 h 143"/>
                <a:gd name="T18" fmla="*/ 6 w 48"/>
                <a:gd name="T19" fmla="*/ 12 h 143"/>
                <a:gd name="T20" fmla="*/ 42 w 48"/>
                <a:gd name="T21" fmla="*/ 127 h 143"/>
                <a:gd name="T22" fmla="*/ 6 w 48"/>
                <a:gd name="T23" fmla="*/ 132 h 143"/>
                <a:gd name="T24" fmla="*/ 6 w 48"/>
                <a:gd name="T25" fmla="*/ 72 h 143"/>
                <a:gd name="T26" fmla="*/ 42 w 48"/>
                <a:gd name="T27" fmla="*/ 74 h 143"/>
                <a:gd name="T28" fmla="*/ 42 w 48"/>
                <a:gd name="T29" fmla="*/ 127 h 143"/>
                <a:gd name="T30" fmla="*/ 44 w 48"/>
                <a:gd name="T31" fmla="*/ 69 h 143"/>
                <a:gd name="T32" fmla="*/ 43 w 48"/>
                <a:gd name="T33" fmla="*/ 71 h 143"/>
                <a:gd name="T34" fmla="*/ 36 w 48"/>
                <a:gd name="T35" fmla="*/ 70 h 143"/>
                <a:gd name="T36" fmla="*/ 35 w 48"/>
                <a:gd name="T37" fmla="*/ 69 h 143"/>
                <a:gd name="T38" fmla="*/ 35 w 48"/>
                <a:gd name="T39" fmla="*/ 69 h 143"/>
                <a:gd name="T40" fmla="*/ 36 w 48"/>
                <a:gd name="T41" fmla="*/ 68 h 143"/>
                <a:gd name="T42" fmla="*/ 43 w 48"/>
                <a:gd name="T43" fmla="*/ 68 h 143"/>
                <a:gd name="T44" fmla="*/ 44 w 48"/>
                <a:gd name="T45" fmla="*/ 69 h 143"/>
                <a:gd name="T46" fmla="*/ 45 w 48"/>
                <a:gd name="T47" fmla="*/ 70 h 143"/>
                <a:gd name="T48" fmla="*/ 43 w 48"/>
                <a:gd name="T49" fmla="*/ 72 h 143"/>
                <a:gd name="T50" fmla="*/ 40 w 48"/>
                <a:gd name="T51" fmla="*/ 70 h 143"/>
                <a:gd name="T52" fmla="*/ 43 w 48"/>
                <a:gd name="T53" fmla="*/ 67 h 143"/>
                <a:gd name="T54" fmla="*/ 45 w 48"/>
                <a:gd name="T55" fmla="*/ 7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43">
                  <a:moveTo>
                    <a:pt x="0" y="0"/>
                  </a:moveTo>
                  <a:cubicBezTo>
                    <a:pt x="0" y="143"/>
                    <a:pt x="0" y="143"/>
                    <a:pt x="0" y="143"/>
                  </a:cubicBezTo>
                  <a:cubicBezTo>
                    <a:pt x="48" y="134"/>
                    <a:pt x="48" y="134"/>
                    <a:pt x="48" y="134"/>
                  </a:cubicBezTo>
                  <a:cubicBezTo>
                    <a:pt x="48" y="9"/>
                    <a:pt x="48" y="9"/>
                    <a:pt x="48" y="9"/>
                  </a:cubicBezTo>
                  <a:lnTo>
                    <a:pt x="0" y="0"/>
                  </a:lnTo>
                  <a:close/>
                  <a:moveTo>
                    <a:pt x="6" y="12"/>
                  </a:moveTo>
                  <a:cubicBezTo>
                    <a:pt x="42" y="19"/>
                    <a:pt x="42" y="19"/>
                    <a:pt x="42" y="19"/>
                  </a:cubicBezTo>
                  <a:cubicBezTo>
                    <a:pt x="42" y="65"/>
                    <a:pt x="42" y="65"/>
                    <a:pt x="42" y="65"/>
                  </a:cubicBezTo>
                  <a:cubicBezTo>
                    <a:pt x="6" y="62"/>
                    <a:pt x="6" y="62"/>
                    <a:pt x="6" y="62"/>
                  </a:cubicBezTo>
                  <a:lnTo>
                    <a:pt x="6" y="12"/>
                  </a:lnTo>
                  <a:close/>
                  <a:moveTo>
                    <a:pt x="42" y="127"/>
                  </a:moveTo>
                  <a:cubicBezTo>
                    <a:pt x="6" y="132"/>
                    <a:pt x="6" y="132"/>
                    <a:pt x="6" y="132"/>
                  </a:cubicBezTo>
                  <a:cubicBezTo>
                    <a:pt x="6" y="72"/>
                    <a:pt x="6" y="72"/>
                    <a:pt x="6" y="72"/>
                  </a:cubicBezTo>
                  <a:cubicBezTo>
                    <a:pt x="42" y="74"/>
                    <a:pt x="42" y="74"/>
                    <a:pt x="42" y="74"/>
                  </a:cubicBezTo>
                  <a:lnTo>
                    <a:pt x="42" y="127"/>
                  </a:lnTo>
                  <a:close/>
                  <a:moveTo>
                    <a:pt x="44" y="69"/>
                  </a:moveTo>
                  <a:cubicBezTo>
                    <a:pt x="44" y="70"/>
                    <a:pt x="44" y="71"/>
                    <a:pt x="43" y="71"/>
                  </a:cubicBezTo>
                  <a:cubicBezTo>
                    <a:pt x="36" y="70"/>
                    <a:pt x="36" y="70"/>
                    <a:pt x="36" y="70"/>
                  </a:cubicBezTo>
                  <a:cubicBezTo>
                    <a:pt x="35" y="70"/>
                    <a:pt x="35" y="70"/>
                    <a:pt x="35" y="69"/>
                  </a:cubicBezTo>
                  <a:cubicBezTo>
                    <a:pt x="35" y="69"/>
                    <a:pt x="35" y="69"/>
                    <a:pt x="35" y="69"/>
                  </a:cubicBezTo>
                  <a:cubicBezTo>
                    <a:pt x="35" y="68"/>
                    <a:pt x="35" y="68"/>
                    <a:pt x="36" y="68"/>
                  </a:cubicBezTo>
                  <a:cubicBezTo>
                    <a:pt x="43" y="68"/>
                    <a:pt x="43" y="68"/>
                    <a:pt x="43" y="68"/>
                  </a:cubicBezTo>
                  <a:cubicBezTo>
                    <a:pt x="44" y="68"/>
                    <a:pt x="44" y="69"/>
                    <a:pt x="44" y="69"/>
                  </a:cubicBezTo>
                  <a:close/>
                  <a:moveTo>
                    <a:pt x="45" y="70"/>
                  </a:moveTo>
                  <a:cubicBezTo>
                    <a:pt x="45" y="71"/>
                    <a:pt x="44" y="72"/>
                    <a:pt x="43" y="72"/>
                  </a:cubicBezTo>
                  <a:cubicBezTo>
                    <a:pt x="41" y="72"/>
                    <a:pt x="40" y="71"/>
                    <a:pt x="40" y="70"/>
                  </a:cubicBezTo>
                  <a:cubicBezTo>
                    <a:pt x="40" y="68"/>
                    <a:pt x="41" y="67"/>
                    <a:pt x="43" y="67"/>
                  </a:cubicBezTo>
                  <a:cubicBezTo>
                    <a:pt x="44" y="67"/>
                    <a:pt x="45" y="68"/>
                    <a:pt x="45"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grpSp>
      <p:grpSp>
        <p:nvGrpSpPr>
          <p:cNvPr id="37" name="Group 22"/>
          <p:cNvGrpSpPr/>
          <p:nvPr/>
        </p:nvGrpSpPr>
        <p:grpSpPr>
          <a:xfrm>
            <a:off x="2358952" y="4727300"/>
            <a:ext cx="379260" cy="376766"/>
            <a:chOff x="6853673" y="3715407"/>
            <a:chExt cx="379359" cy="376864"/>
          </a:xfrm>
          <a:solidFill>
            <a:schemeClr val="bg1"/>
          </a:solidFill>
          <a:effectLst>
            <a:outerShdw blurRad="50800" dist="38100" dir="2700000" algn="tl" rotWithShape="0">
              <a:prstClr val="black">
                <a:alpha val="40000"/>
              </a:prstClr>
            </a:outerShdw>
          </a:effectLst>
        </p:grpSpPr>
        <p:sp>
          <p:nvSpPr>
            <p:cNvPr id="38"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sp>
          <p:nvSpPr>
            <p:cNvPr id="39" name="Rectangle 151"/>
            <p:cNvSpPr>
              <a:spLocks noChangeArrowheads="1"/>
            </p:cNvSpPr>
            <p:nvPr/>
          </p:nvSpPr>
          <p:spPr bwMode="auto">
            <a:xfrm>
              <a:off x="6998429" y="3987447"/>
              <a:ext cx="22463"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fontAlgn="auto"/>
              <a:endParaRPr lang="en-US" strike="noStrike" noProof="1"/>
            </a:p>
          </p:txBody>
        </p:sp>
        <p:sp>
          <p:nvSpPr>
            <p:cNvPr id="40" name="Rectangle 152"/>
            <p:cNvSpPr>
              <a:spLocks noChangeArrowheads="1"/>
            </p:cNvSpPr>
            <p:nvPr/>
          </p:nvSpPr>
          <p:spPr bwMode="auto">
            <a:xfrm>
              <a:off x="7033370"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fontAlgn="auto"/>
              <a:endParaRPr lang="en-US" strike="noStrike" noProof="1"/>
            </a:p>
          </p:txBody>
        </p:sp>
        <p:sp>
          <p:nvSpPr>
            <p:cNvPr id="41" name="Rectangle 153"/>
            <p:cNvSpPr>
              <a:spLocks noChangeArrowheads="1"/>
            </p:cNvSpPr>
            <p:nvPr/>
          </p:nvSpPr>
          <p:spPr bwMode="auto">
            <a:xfrm>
              <a:off x="7068311" y="3987447"/>
              <a:ext cx="19966"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fontAlgn="auto"/>
              <a:endParaRPr lang="en-US" strike="noStrike" noProof="1"/>
            </a:p>
          </p:txBody>
        </p:sp>
        <p:sp>
          <p:nvSpPr>
            <p:cNvPr id="42"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sp>
          <p:nvSpPr>
            <p:cNvPr id="43"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sp>
          <p:nvSpPr>
            <p:cNvPr id="44"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sp>
          <p:nvSpPr>
            <p:cNvPr id="45"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sp>
          <p:nvSpPr>
            <p:cNvPr id="46"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sp>
          <p:nvSpPr>
            <p:cNvPr id="47" name="Rectangle 159"/>
            <p:cNvSpPr>
              <a:spLocks noChangeArrowheads="1"/>
            </p:cNvSpPr>
            <p:nvPr/>
          </p:nvSpPr>
          <p:spPr bwMode="auto">
            <a:xfrm>
              <a:off x="7040858" y="3750348"/>
              <a:ext cx="7488" cy="224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fontAlgn="auto"/>
              <a:endParaRPr lang="en-US" strike="noStrike" noProof="1"/>
            </a:p>
          </p:txBody>
        </p:sp>
        <p:sp>
          <p:nvSpPr>
            <p:cNvPr id="48"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sp>
          <p:nvSpPr>
            <p:cNvPr id="49"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sp>
          <p:nvSpPr>
            <p:cNvPr id="50"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sp>
          <p:nvSpPr>
            <p:cNvPr id="51"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sp>
          <p:nvSpPr>
            <p:cNvPr id="52"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sp>
          <p:nvSpPr>
            <p:cNvPr id="53"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en-US" strike="noStrike" noProof="1"/>
            </a:p>
          </p:txBody>
        </p:sp>
        <p:sp>
          <p:nvSpPr>
            <p:cNvPr id="54" name="Rectangle 166"/>
            <p:cNvSpPr>
              <a:spLocks noChangeArrowheads="1"/>
            </p:cNvSpPr>
            <p:nvPr/>
          </p:nvSpPr>
          <p:spPr bwMode="auto">
            <a:xfrm>
              <a:off x="6893606" y="3890112"/>
              <a:ext cx="24958"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fontAlgn="auto"/>
              <a:endParaRPr lang="en-US" strike="noStrike" noProof="1"/>
            </a:p>
          </p:txBody>
        </p:sp>
        <p:sp>
          <p:nvSpPr>
            <p:cNvPr id="55" name="Rectangle 167"/>
            <p:cNvSpPr>
              <a:spLocks noChangeArrowheads="1"/>
            </p:cNvSpPr>
            <p:nvPr/>
          </p:nvSpPr>
          <p:spPr bwMode="auto">
            <a:xfrm>
              <a:off x="7170638" y="3892607"/>
              <a:ext cx="27454" cy="74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fontAlgn="auto"/>
              <a:endParaRPr lang="en-US" strike="noStrike" noProof="1"/>
            </a:p>
          </p:txBody>
        </p:sp>
      </p:grpSp>
      <p:sp>
        <p:nvSpPr>
          <p:cNvPr id="56" name="Text Box 10"/>
          <p:cNvSpPr txBox="1"/>
          <p:nvPr/>
        </p:nvSpPr>
        <p:spPr>
          <a:xfrm>
            <a:off x="2185988" y="2965450"/>
            <a:ext cx="1063625" cy="304800"/>
          </a:xfrm>
          <a:prstGeom prst="rect">
            <a:avLst/>
          </a:prstGeom>
          <a:noFill/>
          <a:ln w="9525">
            <a:noFill/>
          </a:ln>
        </p:spPr>
        <p:txBody>
          <a:bodyPr wrap="square" lIns="45708" tIns="22854" rIns="45708" bIns="22854" anchor="t">
            <a:spAutoFit/>
          </a:bodyPr>
          <a:p>
            <a:pPr defTabSz="1087755"/>
            <a:r>
              <a:rPr lang="zh-CN" altLang="en-US" sz="1600" b="1" dirty="0">
                <a:solidFill>
                  <a:schemeClr val="bg1"/>
                </a:solidFill>
                <a:latin typeface="微软雅黑" panose="020B0503020204020204" charset="-122"/>
                <a:ea typeface="微软雅黑" panose="020B0503020204020204" charset="-122"/>
              </a:rPr>
              <a:t>输入标题</a:t>
            </a:r>
            <a:endParaRPr lang="en-US" altLang="zh-CN" sz="1600" b="1" dirty="0">
              <a:solidFill>
                <a:schemeClr val="bg1"/>
              </a:solidFill>
              <a:latin typeface="微软雅黑" panose="020B0503020204020204" charset="-122"/>
              <a:ea typeface="微软雅黑" panose="020B0503020204020204" charset="-122"/>
            </a:endParaRPr>
          </a:p>
        </p:txBody>
      </p:sp>
      <p:sp>
        <p:nvSpPr>
          <p:cNvPr id="57" name="Text Box 10"/>
          <p:cNvSpPr txBox="1"/>
          <p:nvPr/>
        </p:nvSpPr>
        <p:spPr>
          <a:xfrm>
            <a:off x="1839913" y="1998663"/>
            <a:ext cx="1090612" cy="304800"/>
          </a:xfrm>
          <a:prstGeom prst="rect">
            <a:avLst/>
          </a:prstGeom>
          <a:noFill/>
          <a:ln w="9525">
            <a:noFill/>
          </a:ln>
        </p:spPr>
        <p:txBody>
          <a:bodyPr wrap="square" lIns="45708" tIns="22854" rIns="45708" bIns="22854" anchor="t">
            <a:spAutoFit/>
          </a:bodyPr>
          <a:p>
            <a:pPr algn="r" defTabSz="1087755"/>
            <a:r>
              <a:rPr lang="zh-CN" altLang="en-US" sz="1600" b="1" dirty="0">
                <a:solidFill>
                  <a:schemeClr val="bg1"/>
                </a:solidFill>
                <a:latin typeface="微软雅黑" panose="020B0503020204020204" charset="-122"/>
                <a:ea typeface="微软雅黑" panose="020B0503020204020204" charset="-122"/>
              </a:rPr>
              <a:t>输入标题</a:t>
            </a:r>
            <a:endParaRPr lang="en-US" altLang="zh-CN" sz="1600" b="1" dirty="0">
              <a:solidFill>
                <a:schemeClr val="bg1"/>
              </a:solidFill>
              <a:latin typeface="微软雅黑" panose="020B0503020204020204" charset="-122"/>
              <a:ea typeface="微软雅黑" panose="020B0503020204020204" charset="-122"/>
            </a:endParaRPr>
          </a:p>
        </p:txBody>
      </p:sp>
      <p:sp>
        <p:nvSpPr>
          <p:cNvPr id="58" name="Text Box 10"/>
          <p:cNvSpPr txBox="1"/>
          <p:nvPr/>
        </p:nvSpPr>
        <p:spPr>
          <a:xfrm>
            <a:off x="1673225" y="3949700"/>
            <a:ext cx="935038" cy="304800"/>
          </a:xfrm>
          <a:prstGeom prst="rect">
            <a:avLst/>
          </a:prstGeom>
          <a:noFill/>
          <a:ln w="9525">
            <a:noFill/>
          </a:ln>
        </p:spPr>
        <p:txBody>
          <a:bodyPr wrap="square" lIns="45708" tIns="22854" rIns="45708" bIns="22854" anchor="t">
            <a:spAutoFit/>
          </a:bodyPr>
          <a:p>
            <a:pPr algn="r" defTabSz="1087755"/>
            <a:r>
              <a:rPr lang="zh-CN" altLang="en-US" sz="1600" b="1" dirty="0">
                <a:solidFill>
                  <a:schemeClr val="bg1"/>
                </a:solidFill>
                <a:latin typeface="微软雅黑" panose="020B0503020204020204" charset="-122"/>
                <a:ea typeface="微软雅黑" panose="020B0503020204020204" charset="-122"/>
              </a:rPr>
              <a:t>输入标题</a:t>
            </a:r>
            <a:endParaRPr lang="en-US" altLang="zh-CN" sz="1600" b="1" dirty="0">
              <a:solidFill>
                <a:schemeClr val="bg1"/>
              </a:solidFill>
              <a:latin typeface="微软雅黑" panose="020B0503020204020204" charset="-122"/>
              <a:ea typeface="微软雅黑" panose="020B0503020204020204" charset="-122"/>
            </a:endParaRPr>
          </a:p>
        </p:txBody>
      </p:sp>
      <p:sp>
        <p:nvSpPr>
          <p:cNvPr id="59" name="Text Box 10"/>
          <p:cNvSpPr txBox="1"/>
          <p:nvPr/>
        </p:nvSpPr>
        <p:spPr>
          <a:xfrm>
            <a:off x="2795588" y="4800600"/>
            <a:ext cx="935037" cy="271463"/>
          </a:xfrm>
          <a:prstGeom prst="rect">
            <a:avLst/>
          </a:prstGeom>
          <a:noFill/>
          <a:ln w="9525">
            <a:noFill/>
          </a:ln>
        </p:spPr>
        <p:txBody>
          <a:bodyPr wrap="square" lIns="45708" tIns="22854" rIns="45708" bIns="22854" anchor="t">
            <a:spAutoFit/>
          </a:bodyPr>
          <a:p>
            <a:pPr defTabSz="1087755"/>
            <a:r>
              <a:rPr lang="zh-CN" altLang="en-US" sz="1400" b="1" dirty="0">
                <a:solidFill>
                  <a:schemeClr val="bg1"/>
                </a:solidFill>
                <a:latin typeface="微软雅黑" panose="020B0503020204020204" charset="-122"/>
                <a:ea typeface="微软雅黑" panose="020B0503020204020204" charset="-122"/>
              </a:rPr>
              <a:t>输入标题</a:t>
            </a:r>
            <a:endParaRPr lang="en-US" altLang="en-US" sz="1400" b="1" dirty="0">
              <a:solidFill>
                <a:schemeClr val="bg1"/>
              </a:solidFill>
              <a:latin typeface="微软雅黑" panose="020B0503020204020204" charset="-122"/>
              <a:ea typeface="微软雅黑" panose="020B0503020204020204" charset="-122"/>
            </a:endParaRPr>
          </a:p>
        </p:txBody>
      </p:sp>
      <p:sp>
        <p:nvSpPr>
          <p:cNvPr id="60" name="燕尾形 59"/>
          <p:cNvSpPr/>
          <p:nvPr/>
        </p:nvSpPr>
        <p:spPr>
          <a:xfrm rot="5400000">
            <a:off x="4476241" y="2061204"/>
            <a:ext cx="359947" cy="575911"/>
          </a:xfrm>
          <a:prstGeom prst="chevron">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cxnSp>
        <p:nvCxnSpPr>
          <p:cNvPr id="61" name="直接连接符 60"/>
          <p:cNvCxnSpPr/>
          <p:nvPr/>
        </p:nvCxnSpPr>
        <p:spPr>
          <a:xfrm>
            <a:off x="4656138" y="2636838"/>
            <a:ext cx="297021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2" name="矩形 61"/>
          <p:cNvSpPr/>
          <p:nvPr/>
        </p:nvSpPr>
        <p:spPr>
          <a:xfrm>
            <a:off x="4992688" y="1603375"/>
            <a:ext cx="1096962" cy="384175"/>
          </a:xfrm>
          <a:prstGeom prst="rect">
            <a:avLst/>
          </a:prstGeom>
          <a:noFill/>
          <a:ln w="9525">
            <a:noFill/>
          </a:ln>
        </p:spPr>
        <p:txBody>
          <a:bodyPr wrap="none" lIns="91407" tIns="45704" rIns="91407" bIns="45704" anchor="t">
            <a:spAutoFit/>
          </a:bodyPr>
          <a:p>
            <a:r>
              <a:rPr lang="zh-CN" altLang="en-US" b="1" dirty="0">
                <a:solidFill>
                  <a:srgbClr val="2F5EB0"/>
                </a:solidFill>
                <a:latin typeface="微软雅黑" panose="020B0503020204020204" charset="-122"/>
                <a:ea typeface="微软雅黑" panose="020B0503020204020204" charset="-122"/>
              </a:rPr>
              <a:t>添加标题</a:t>
            </a:r>
            <a:endParaRPr lang="en-US" altLang="zh-CN" b="1" dirty="0">
              <a:solidFill>
                <a:srgbClr val="2F5EB0"/>
              </a:solidFill>
              <a:latin typeface="微软雅黑" panose="020B0503020204020204" charset="-122"/>
              <a:ea typeface="微软雅黑" panose="020B0503020204020204" charset="-122"/>
            </a:endParaRPr>
          </a:p>
        </p:txBody>
      </p:sp>
      <p:sp>
        <p:nvSpPr>
          <p:cNvPr id="63" name="矩形 47"/>
          <p:cNvSpPr/>
          <p:nvPr/>
        </p:nvSpPr>
        <p:spPr>
          <a:xfrm>
            <a:off x="4979988" y="1955800"/>
            <a:ext cx="2663825" cy="601663"/>
          </a:xfrm>
          <a:prstGeom prst="rect">
            <a:avLst/>
          </a:prstGeom>
          <a:noFill/>
          <a:ln w="9525">
            <a:noFill/>
          </a:ln>
        </p:spPr>
        <p:txBody>
          <a:bodyPr wrap="square" lIns="91407" tIns="45704" rIns="91407" bIns="45704" anchor="t">
            <a:spAutoFit/>
          </a:bodyPr>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在此录入上述图表的综合描述说明，在此录入上述图表。</a:t>
            </a:r>
            <a:endParaRPr lang="zh-CN" altLang="en-US" sz="1400" dirty="0">
              <a:solidFill>
                <a:srgbClr val="808080"/>
              </a:solidFill>
              <a:latin typeface="Calibri" panose="020F0502020204030204" charset="0"/>
              <a:ea typeface="微软雅黑" panose="020B0503020204020204" charset="-122"/>
              <a:sym typeface="微软雅黑" panose="020B0503020204020204" charset="-122"/>
            </a:endParaRPr>
          </a:p>
        </p:txBody>
      </p:sp>
      <p:sp>
        <p:nvSpPr>
          <p:cNvPr id="64" name="燕尾形 63"/>
          <p:cNvSpPr/>
          <p:nvPr/>
        </p:nvSpPr>
        <p:spPr>
          <a:xfrm rot="5400000">
            <a:off x="4476241" y="3429000"/>
            <a:ext cx="359947" cy="575914"/>
          </a:xfrm>
          <a:prstGeom prst="chevron">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cxnSp>
        <p:nvCxnSpPr>
          <p:cNvPr id="65" name="直接连接符 64"/>
          <p:cNvCxnSpPr/>
          <p:nvPr/>
        </p:nvCxnSpPr>
        <p:spPr>
          <a:xfrm>
            <a:off x="4656138" y="4005263"/>
            <a:ext cx="2970213"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6" name="矩形 65"/>
          <p:cNvSpPr/>
          <p:nvPr/>
        </p:nvSpPr>
        <p:spPr>
          <a:xfrm>
            <a:off x="4992688" y="2971800"/>
            <a:ext cx="1096962" cy="384175"/>
          </a:xfrm>
          <a:prstGeom prst="rect">
            <a:avLst/>
          </a:prstGeom>
          <a:noFill/>
          <a:ln w="9525">
            <a:noFill/>
          </a:ln>
        </p:spPr>
        <p:txBody>
          <a:bodyPr wrap="none" lIns="91407" tIns="45704" rIns="91407" bIns="45704" anchor="t">
            <a:spAutoFit/>
          </a:bodyPr>
          <a:p>
            <a:r>
              <a:rPr lang="zh-CN" altLang="en-US" b="1" dirty="0">
                <a:solidFill>
                  <a:srgbClr val="2F5EB0"/>
                </a:solidFill>
                <a:latin typeface="微软雅黑" panose="020B0503020204020204" charset="-122"/>
                <a:ea typeface="微软雅黑" panose="020B0503020204020204" charset="-122"/>
              </a:rPr>
              <a:t>添加标题</a:t>
            </a:r>
            <a:endParaRPr lang="en-US" altLang="zh-CN" b="1" dirty="0">
              <a:solidFill>
                <a:srgbClr val="2F5EB0"/>
              </a:solidFill>
              <a:latin typeface="微软雅黑" panose="020B0503020204020204" charset="-122"/>
              <a:ea typeface="微软雅黑" panose="020B0503020204020204" charset="-122"/>
            </a:endParaRPr>
          </a:p>
        </p:txBody>
      </p:sp>
      <p:sp>
        <p:nvSpPr>
          <p:cNvPr id="67" name="矩形 47"/>
          <p:cNvSpPr/>
          <p:nvPr/>
        </p:nvSpPr>
        <p:spPr>
          <a:xfrm>
            <a:off x="4979988" y="3324225"/>
            <a:ext cx="2663825" cy="601663"/>
          </a:xfrm>
          <a:prstGeom prst="rect">
            <a:avLst/>
          </a:prstGeom>
          <a:noFill/>
          <a:ln w="9525">
            <a:noFill/>
          </a:ln>
        </p:spPr>
        <p:txBody>
          <a:bodyPr wrap="square" lIns="91407" tIns="45704" rIns="91407" bIns="45704" anchor="t">
            <a:spAutoFit/>
          </a:bodyPr>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在此录入上述图表的综合描述说明，在此录入上述图表。</a:t>
            </a:r>
            <a:endParaRPr lang="zh-CN" altLang="en-US" sz="1400" dirty="0">
              <a:solidFill>
                <a:srgbClr val="808080"/>
              </a:solidFill>
              <a:latin typeface="Calibri" panose="020F0502020204030204" charset="0"/>
              <a:ea typeface="微软雅黑" panose="020B0503020204020204" charset="-122"/>
              <a:sym typeface="微软雅黑" panose="020B0503020204020204" charset="-122"/>
            </a:endParaRPr>
          </a:p>
        </p:txBody>
      </p:sp>
      <p:sp>
        <p:nvSpPr>
          <p:cNvPr id="68" name="燕尾形 67"/>
          <p:cNvSpPr/>
          <p:nvPr/>
        </p:nvSpPr>
        <p:spPr>
          <a:xfrm rot="5400000">
            <a:off x="7859736" y="2077216"/>
            <a:ext cx="359946" cy="575911"/>
          </a:xfrm>
          <a:prstGeom prst="chevron">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cxnSp>
        <p:nvCxnSpPr>
          <p:cNvPr id="69" name="直接连接符 68"/>
          <p:cNvCxnSpPr/>
          <p:nvPr/>
        </p:nvCxnSpPr>
        <p:spPr>
          <a:xfrm>
            <a:off x="8039100" y="2652713"/>
            <a:ext cx="2879725"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8377238" y="1619250"/>
            <a:ext cx="1095375" cy="384175"/>
          </a:xfrm>
          <a:prstGeom prst="rect">
            <a:avLst/>
          </a:prstGeom>
          <a:noFill/>
          <a:ln w="9525">
            <a:noFill/>
          </a:ln>
        </p:spPr>
        <p:txBody>
          <a:bodyPr wrap="none" lIns="91407" tIns="45704" rIns="91407" bIns="45704" anchor="t">
            <a:spAutoFit/>
          </a:bodyPr>
          <a:p>
            <a:r>
              <a:rPr lang="zh-CN" altLang="en-US" b="1" dirty="0">
                <a:solidFill>
                  <a:srgbClr val="2F5EB0"/>
                </a:solidFill>
                <a:latin typeface="微软雅黑" panose="020B0503020204020204" charset="-122"/>
                <a:ea typeface="微软雅黑" panose="020B0503020204020204" charset="-122"/>
              </a:rPr>
              <a:t>添加标题</a:t>
            </a:r>
            <a:endParaRPr lang="en-US" altLang="zh-CN" b="1" dirty="0">
              <a:solidFill>
                <a:srgbClr val="2F5EB0"/>
              </a:solidFill>
              <a:latin typeface="微软雅黑" panose="020B0503020204020204" charset="-122"/>
              <a:ea typeface="微软雅黑" panose="020B0503020204020204" charset="-122"/>
            </a:endParaRPr>
          </a:p>
        </p:txBody>
      </p:sp>
      <p:sp>
        <p:nvSpPr>
          <p:cNvPr id="71" name="矩形 47"/>
          <p:cNvSpPr/>
          <p:nvPr/>
        </p:nvSpPr>
        <p:spPr>
          <a:xfrm>
            <a:off x="8362950" y="1971675"/>
            <a:ext cx="2663825" cy="601663"/>
          </a:xfrm>
          <a:prstGeom prst="rect">
            <a:avLst/>
          </a:prstGeom>
          <a:noFill/>
          <a:ln w="9525">
            <a:noFill/>
          </a:ln>
        </p:spPr>
        <p:txBody>
          <a:bodyPr wrap="square" lIns="91407" tIns="45704" rIns="91407" bIns="45704" anchor="t">
            <a:spAutoFit/>
          </a:bodyPr>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在此录入上述图表的综合描述说明，在此录入上述图表。</a:t>
            </a:r>
            <a:endParaRPr lang="zh-CN" altLang="en-US" sz="1400" dirty="0">
              <a:solidFill>
                <a:srgbClr val="808080"/>
              </a:solidFill>
              <a:latin typeface="Calibri" panose="020F0502020204030204" charset="0"/>
              <a:ea typeface="微软雅黑" panose="020B0503020204020204" charset="-122"/>
              <a:sym typeface="微软雅黑" panose="020B0503020204020204" charset="-122"/>
            </a:endParaRPr>
          </a:p>
        </p:txBody>
      </p:sp>
      <p:sp>
        <p:nvSpPr>
          <p:cNvPr id="72" name="燕尾形 71"/>
          <p:cNvSpPr/>
          <p:nvPr/>
        </p:nvSpPr>
        <p:spPr>
          <a:xfrm rot="5400000">
            <a:off x="7859736" y="3445012"/>
            <a:ext cx="359946" cy="575911"/>
          </a:xfrm>
          <a:prstGeom prst="chevron">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cxnSp>
        <p:nvCxnSpPr>
          <p:cNvPr id="73" name="直接连接符 72"/>
          <p:cNvCxnSpPr/>
          <p:nvPr/>
        </p:nvCxnSpPr>
        <p:spPr>
          <a:xfrm>
            <a:off x="8039100" y="4021138"/>
            <a:ext cx="2917825" cy="0"/>
          </a:xfrm>
          <a:prstGeom prst="line">
            <a:avLst/>
          </a:prstGeom>
          <a:ln>
            <a:solidFill>
              <a:schemeClr val="bg1">
                <a:lumMod val="50000"/>
              </a:schemeClr>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4" name="矩形 73"/>
          <p:cNvSpPr/>
          <p:nvPr/>
        </p:nvSpPr>
        <p:spPr>
          <a:xfrm>
            <a:off x="8377238" y="2987675"/>
            <a:ext cx="1095375" cy="384175"/>
          </a:xfrm>
          <a:prstGeom prst="rect">
            <a:avLst/>
          </a:prstGeom>
          <a:noFill/>
          <a:ln w="9525">
            <a:noFill/>
          </a:ln>
        </p:spPr>
        <p:txBody>
          <a:bodyPr wrap="none" lIns="91407" tIns="45704" rIns="91407" bIns="45704" anchor="t">
            <a:spAutoFit/>
          </a:bodyPr>
          <a:p>
            <a:r>
              <a:rPr lang="zh-CN" altLang="en-US" b="1" dirty="0">
                <a:solidFill>
                  <a:srgbClr val="2F5EB0"/>
                </a:solidFill>
                <a:latin typeface="微软雅黑" panose="020B0503020204020204" charset="-122"/>
                <a:ea typeface="微软雅黑" panose="020B0503020204020204" charset="-122"/>
              </a:rPr>
              <a:t>添加标题</a:t>
            </a:r>
            <a:endParaRPr lang="en-US" altLang="zh-CN" b="1" dirty="0">
              <a:solidFill>
                <a:srgbClr val="2F5EB0"/>
              </a:solidFill>
              <a:latin typeface="微软雅黑" panose="020B0503020204020204" charset="-122"/>
              <a:ea typeface="微软雅黑" panose="020B0503020204020204" charset="-122"/>
            </a:endParaRPr>
          </a:p>
        </p:txBody>
      </p:sp>
      <p:sp>
        <p:nvSpPr>
          <p:cNvPr id="75" name="矩形 47"/>
          <p:cNvSpPr/>
          <p:nvPr/>
        </p:nvSpPr>
        <p:spPr>
          <a:xfrm>
            <a:off x="8362950" y="3340100"/>
            <a:ext cx="2663825" cy="601663"/>
          </a:xfrm>
          <a:prstGeom prst="rect">
            <a:avLst/>
          </a:prstGeom>
          <a:noFill/>
          <a:ln w="9525">
            <a:noFill/>
          </a:ln>
        </p:spPr>
        <p:txBody>
          <a:bodyPr wrap="square" lIns="91407" tIns="45704" rIns="91407" bIns="45704" anchor="t">
            <a:spAutoFit/>
          </a:bodyPr>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在此录入上述图表的综合描述说明，在此录入上述图表。</a:t>
            </a:r>
            <a:endParaRPr lang="zh-CN" altLang="en-US" sz="1400" dirty="0">
              <a:solidFill>
                <a:srgbClr val="808080"/>
              </a:solidFill>
              <a:latin typeface="Calibri" panose="020F0502020204030204" charset="0"/>
              <a:ea typeface="微软雅黑" panose="020B0503020204020204" charset="-122"/>
              <a:sym typeface="微软雅黑" panose="020B0503020204020204" charset="-122"/>
            </a:endParaRPr>
          </a:p>
        </p:txBody>
      </p:sp>
      <p:sp>
        <p:nvSpPr>
          <p:cNvPr id="76" name="TextBox 75"/>
          <p:cNvSpPr txBox="1"/>
          <p:nvPr/>
        </p:nvSpPr>
        <p:spPr>
          <a:xfrm>
            <a:off x="4440238" y="4437063"/>
            <a:ext cx="6623050" cy="849312"/>
          </a:xfrm>
          <a:prstGeom prst="rect">
            <a:avLst/>
          </a:prstGeom>
          <a:noFill/>
          <a:ln w="9525">
            <a:noFill/>
          </a:ln>
        </p:spPr>
        <p:txBody>
          <a:bodyPr wrap="square" lIns="81865" tIns="40932" rIns="81865" bIns="40932" anchor="t">
            <a:spAutoFit/>
          </a:bodyPr>
          <a:p>
            <a:pPr algn="just">
              <a:lnSpc>
                <a:spcPct val="120000"/>
              </a:lnSpc>
            </a:pPr>
            <a:r>
              <a:rPr lang="zh-CN" altLang="en-US" sz="1400" dirty="0">
                <a:solidFill>
                  <a:srgbClr val="808080"/>
                </a:solidFill>
                <a:latin typeface="Calibri" panose="020F0502020204030204" charset="0"/>
                <a:ea typeface="微软雅黑" panose="020B0503020204020204" charset="-122"/>
              </a:rPr>
              <a:t>您的内容打在这里，或者通过复制您的文本后，在此框中选择粘贴，并选择只保留文字，</a:t>
            </a: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在此录入上述图表的综合描述说明。</a:t>
            </a:r>
            <a:r>
              <a:rPr lang="zh-CN" altLang="en-US" sz="1400" dirty="0">
                <a:solidFill>
                  <a:srgbClr val="808080"/>
                </a:solidFill>
                <a:latin typeface="Calibri" panose="020F0502020204030204" charset="0"/>
                <a:ea typeface="微软雅黑" panose="020B0503020204020204" charset="-122"/>
              </a:rPr>
              <a:t>并选择只保留文字，</a:t>
            </a: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在此录入上述图表的综合描述说明。</a:t>
            </a:r>
            <a:endParaRPr lang="zh-CN" altLang="en-US" sz="1400" dirty="0">
              <a:solidFill>
                <a:srgbClr val="808080"/>
              </a:solidFill>
              <a:latin typeface="Calibri" panose="020F0502020204030204" charset="0"/>
              <a:ea typeface="微软雅黑" panose="020B0503020204020204" charset="-122"/>
            </a:endParaRPr>
          </a:p>
        </p:txBody>
      </p:sp>
      <p:sp>
        <p:nvSpPr>
          <p:cNvPr id="77" name="TextBox 76"/>
          <p:cNvSpPr txBox="1"/>
          <p:nvPr/>
        </p:nvSpPr>
        <p:spPr>
          <a:xfrm>
            <a:off x="13511213" y="7027863"/>
            <a:ext cx="868362" cy="366712"/>
          </a:xfrm>
          <a:prstGeom prst="rect">
            <a:avLst/>
          </a:prstGeom>
          <a:noFill/>
          <a:ln w="9525">
            <a:noFill/>
          </a:ln>
        </p:spPr>
        <p:txBody>
          <a:bodyPr wrap="none" anchor="t">
            <a:spAutoFit/>
          </a:bodyPr>
          <a:p>
            <a:r>
              <a:rPr lang="zh-CN" altLang="en-US" dirty="0">
                <a:latin typeface="Calibri" panose="020F0502020204030204" charset="0"/>
                <a:ea typeface="宋体" panose="02010600030101010101" pitchFamily="2" charset="-122"/>
              </a:rPr>
              <a:t>延时符</a:t>
            </a:r>
            <a:endParaRPr lang="zh-CN" altLang="en-US" dirty="0">
              <a:latin typeface="Calibri" panose="020F0502020204030204" charset="0"/>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250" fill="hold"/>
                                        <p:tgtEl>
                                          <p:spTgt spid="15"/>
                                        </p:tgtEl>
                                        <p:attrNameLst>
                                          <p:attrName>ppt_x</p:attrName>
                                        </p:attrNameLst>
                                      </p:cBhvr>
                                      <p:tavLst>
                                        <p:tav tm="0">
                                          <p:val>
                                            <p:strVal val="#ppt_x"/>
                                          </p:val>
                                        </p:tav>
                                        <p:tav tm="100000">
                                          <p:val>
                                            <p:strVal val="#ppt_x"/>
                                          </p:val>
                                        </p:tav>
                                      </p:tavLst>
                                    </p:anim>
                                    <p:anim calcmode="lin" valueType="num">
                                      <p:cBhvr>
                                        <p:cTn id="8" dur="25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250" fill="hold"/>
                                        <p:tgtEl>
                                          <p:spTgt spid="25"/>
                                        </p:tgtEl>
                                        <p:attrNameLst>
                                          <p:attrName>ppt_x</p:attrName>
                                        </p:attrNameLst>
                                      </p:cBhvr>
                                      <p:tavLst>
                                        <p:tav tm="0">
                                          <p:val>
                                            <p:strVal val="#ppt_x"/>
                                          </p:val>
                                        </p:tav>
                                        <p:tav tm="100000">
                                          <p:val>
                                            <p:strVal val="#ppt_x"/>
                                          </p:val>
                                        </p:tav>
                                      </p:tavLst>
                                    </p:anim>
                                    <p:anim calcmode="lin" valueType="num">
                                      <p:cBhvr>
                                        <p:cTn id="13" dur="250" fill="hold"/>
                                        <p:tgtEl>
                                          <p:spTgt spid="2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p:cTn id="17" dur="250" fill="hold"/>
                                        <p:tgtEl>
                                          <p:spTgt spid="57"/>
                                        </p:tgtEl>
                                        <p:attrNameLst>
                                          <p:attrName>ppt_x</p:attrName>
                                        </p:attrNameLst>
                                      </p:cBhvr>
                                      <p:tavLst>
                                        <p:tav tm="0">
                                          <p:val>
                                            <p:strVal val="#ppt_x"/>
                                          </p:val>
                                        </p:tav>
                                        <p:tav tm="100000">
                                          <p:val>
                                            <p:strVal val="#ppt_x"/>
                                          </p:val>
                                        </p:tav>
                                      </p:tavLst>
                                    </p:anim>
                                    <p:anim calcmode="lin" valueType="num">
                                      <p:cBhvr>
                                        <p:cTn id="18" dur="250" fill="hold"/>
                                        <p:tgtEl>
                                          <p:spTgt spid="5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250" fill="hold"/>
                                        <p:tgtEl>
                                          <p:spTgt spid="16"/>
                                        </p:tgtEl>
                                        <p:attrNameLst>
                                          <p:attrName>ppt_x</p:attrName>
                                        </p:attrNameLst>
                                      </p:cBhvr>
                                      <p:tavLst>
                                        <p:tav tm="0">
                                          <p:val>
                                            <p:strVal val="#ppt_x"/>
                                          </p:val>
                                        </p:tav>
                                        <p:tav tm="100000">
                                          <p:val>
                                            <p:strVal val="#ppt_x"/>
                                          </p:val>
                                        </p:tav>
                                      </p:tavLst>
                                    </p:anim>
                                    <p:anim calcmode="lin" valueType="num">
                                      <p:cBhvr>
                                        <p:cTn id="23" dur="25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250" fill="hold"/>
                                        <p:tgtEl>
                                          <p:spTgt spid="18"/>
                                        </p:tgtEl>
                                        <p:attrNameLst>
                                          <p:attrName>ppt_x</p:attrName>
                                        </p:attrNameLst>
                                      </p:cBhvr>
                                      <p:tavLst>
                                        <p:tav tm="0">
                                          <p:val>
                                            <p:strVal val="#ppt_x"/>
                                          </p:val>
                                        </p:tav>
                                        <p:tav tm="100000">
                                          <p:val>
                                            <p:strVal val="#ppt_x"/>
                                          </p:val>
                                        </p:tav>
                                      </p:tavLst>
                                    </p:anim>
                                    <p:anim calcmode="lin" valueType="num">
                                      <p:cBhvr>
                                        <p:cTn id="28" dur="250" fill="hold"/>
                                        <p:tgtEl>
                                          <p:spTgt spid="1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p:cTn id="32" dur="250" fill="hold"/>
                                        <p:tgtEl>
                                          <p:spTgt spid="56"/>
                                        </p:tgtEl>
                                        <p:attrNameLst>
                                          <p:attrName>ppt_x</p:attrName>
                                        </p:attrNameLst>
                                      </p:cBhvr>
                                      <p:tavLst>
                                        <p:tav tm="0">
                                          <p:val>
                                            <p:strVal val="#ppt_x"/>
                                          </p:val>
                                        </p:tav>
                                        <p:tav tm="100000">
                                          <p:val>
                                            <p:strVal val="#ppt_x"/>
                                          </p:val>
                                        </p:tav>
                                      </p:tavLst>
                                    </p:anim>
                                    <p:anim calcmode="lin" valueType="num">
                                      <p:cBhvr>
                                        <p:cTn id="33" dur="250" fill="hold"/>
                                        <p:tgtEl>
                                          <p:spTgt spid="5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250" fill="hold"/>
                                        <p:tgtEl>
                                          <p:spTgt spid="17"/>
                                        </p:tgtEl>
                                        <p:attrNameLst>
                                          <p:attrName>ppt_x</p:attrName>
                                        </p:attrNameLst>
                                      </p:cBhvr>
                                      <p:tavLst>
                                        <p:tav tm="0">
                                          <p:val>
                                            <p:strVal val="#ppt_x"/>
                                          </p:val>
                                        </p:tav>
                                        <p:tav tm="100000">
                                          <p:val>
                                            <p:strVal val="#ppt_x"/>
                                          </p:val>
                                        </p:tav>
                                      </p:tavLst>
                                    </p:anim>
                                    <p:anim calcmode="lin" valueType="num">
                                      <p:cBhvr>
                                        <p:cTn id="38" dur="250" fill="hold"/>
                                        <p:tgtEl>
                                          <p:spTgt spid="1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250" fill="hold"/>
                                        <p:tgtEl>
                                          <p:spTgt spid="24"/>
                                        </p:tgtEl>
                                        <p:attrNameLst>
                                          <p:attrName>ppt_x</p:attrName>
                                        </p:attrNameLst>
                                      </p:cBhvr>
                                      <p:tavLst>
                                        <p:tav tm="0">
                                          <p:val>
                                            <p:strVal val="#ppt_x"/>
                                          </p:val>
                                        </p:tav>
                                        <p:tav tm="100000">
                                          <p:val>
                                            <p:strVal val="#ppt_x"/>
                                          </p:val>
                                        </p:tav>
                                      </p:tavLst>
                                    </p:anim>
                                    <p:anim calcmode="lin" valueType="num">
                                      <p:cBhvr>
                                        <p:cTn id="43" dur="250" fill="hold"/>
                                        <p:tgtEl>
                                          <p:spTgt spid="24"/>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250" fill="hold"/>
                                        <p:tgtEl>
                                          <p:spTgt spid="58"/>
                                        </p:tgtEl>
                                        <p:attrNameLst>
                                          <p:attrName>ppt_x</p:attrName>
                                        </p:attrNameLst>
                                      </p:cBhvr>
                                      <p:tavLst>
                                        <p:tav tm="0">
                                          <p:val>
                                            <p:strVal val="#ppt_x"/>
                                          </p:val>
                                        </p:tav>
                                        <p:tav tm="100000">
                                          <p:val>
                                            <p:strVal val="#ppt_x"/>
                                          </p:val>
                                        </p:tav>
                                      </p:tavLst>
                                    </p:anim>
                                    <p:anim calcmode="lin" valueType="num">
                                      <p:cBhvr>
                                        <p:cTn id="48" dur="250" fill="hold"/>
                                        <p:tgtEl>
                                          <p:spTgt spid="58"/>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250" fill="hold"/>
                                        <p:tgtEl>
                                          <p:spTgt spid="14"/>
                                        </p:tgtEl>
                                        <p:attrNameLst>
                                          <p:attrName>ppt_x</p:attrName>
                                        </p:attrNameLst>
                                      </p:cBhvr>
                                      <p:tavLst>
                                        <p:tav tm="0">
                                          <p:val>
                                            <p:strVal val="#ppt_x"/>
                                          </p:val>
                                        </p:tav>
                                        <p:tav tm="100000">
                                          <p:val>
                                            <p:strVal val="#ppt_x"/>
                                          </p:val>
                                        </p:tav>
                                      </p:tavLst>
                                    </p:anim>
                                    <p:anim calcmode="lin" valueType="num">
                                      <p:cBhvr>
                                        <p:cTn id="53" dur="250" fill="hold"/>
                                        <p:tgtEl>
                                          <p:spTgt spid="14"/>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p:cTn id="57" dur="250" fill="hold"/>
                                        <p:tgtEl>
                                          <p:spTgt spid="37"/>
                                        </p:tgtEl>
                                        <p:attrNameLst>
                                          <p:attrName>ppt_x</p:attrName>
                                        </p:attrNameLst>
                                      </p:cBhvr>
                                      <p:tavLst>
                                        <p:tav tm="0">
                                          <p:val>
                                            <p:strVal val="#ppt_x"/>
                                          </p:val>
                                        </p:tav>
                                        <p:tav tm="100000">
                                          <p:val>
                                            <p:strVal val="#ppt_x"/>
                                          </p:val>
                                        </p:tav>
                                      </p:tavLst>
                                    </p:anim>
                                    <p:anim calcmode="lin" valueType="num">
                                      <p:cBhvr>
                                        <p:cTn id="58" dur="250" fill="hold"/>
                                        <p:tgtEl>
                                          <p:spTgt spid="37"/>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59"/>
                                        </p:tgtEl>
                                        <p:attrNameLst>
                                          <p:attrName>style.visibility</p:attrName>
                                        </p:attrNameLst>
                                      </p:cBhvr>
                                      <p:to>
                                        <p:strVal val="visible"/>
                                      </p:to>
                                    </p:set>
                                    <p:anim calcmode="lin" valueType="num">
                                      <p:cBhvr>
                                        <p:cTn id="62" dur="250" fill="hold"/>
                                        <p:tgtEl>
                                          <p:spTgt spid="59"/>
                                        </p:tgtEl>
                                        <p:attrNameLst>
                                          <p:attrName>ppt_x</p:attrName>
                                        </p:attrNameLst>
                                      </p:cBhvr>
                                      <p:tavLst>
                                        <p:tav tm="0">
                                          <p:val>
                                            <p:strVal val="#ppt_x"/>
                                          </p:val>
                                        </p:tav>
                                        <p:tav tm="100000">
                                          <p:val>
                                            <p:strVal val="#ppt_x"/>
                                          </p:val>
                                        </p:tav>
                                      </p:tavLst>
                                    </p:anim>
                                    <p:anim calcmode="lin" valueType="num">
                                      <p:cBhvr>
                                        <p:cTn id="63" dur="250" fill="hold"/>
                                        <p:tgtEl>
                                          <p:spTgt spid="59"/>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47" presetClass="entr" presetSubtype="0" fill="hold" grpId="0"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1000" fill="hold"/>
                                        <p:tgtEl>
                                          <p:spTgt spid="60"/>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wipe(left)">
                                      <p:cBhvr>
                                        <p:cTn id="73" dur="500"/>
                                        <p:tgtEl>
                                          <p:spTgt spid="61"/>
                                        </p:tgtEl>
                                      </p:cBhvr>
                                    </p:animEffect>
                                  </p:childTnLst>
                                </p:cTn>
                              </p:par>
                            </p:childTnLst>
                          </p:cTn>
                        </p:par>
                        <p:par>
                          <p:cTn id="74" fill="hold">
                            <p:stCondLst>
                              <p:cond delay="7500"/>
                            </p:stCondLst>
                            <p:childTnLst>
                              <p:par>
                                <p:cTn id="75" presetID="22" presetClass="entr" presetSubtype="8" fill="hold" grpId="0" nodeType="afterEffect">
                                  <p:stCondLst>
                                    <p:cond delay="0"/>
                                  </p:stCondLst>
                                  <p:childTnLst>
                                    <p:set>
                                      <p:cBhvr>
                                        <p:cTn id="76" dur="1" fill="hold">
                                          <p:stCondLst>
                                            <p:cond delay="0"/>
                                          </p:stCondLst>
                                        </p:cTn>
                                        <p:tgtEl>
                                          <p:spTgt spid="62"/>
                                        </p:tgtEl>
                                        <p:attrNameLst>
                                          <p:attrName>style.visibility</p:attrName>
                                        </p:attrNameLst>
                                      </p:cBhvr>
                                      <p:to>
                                        <p:strVal val="visible"/>
                                      </p:to>
                                    </p:set>
                                    <p:animEffect transition="in" filter="wipe(left)">
                                      <p:cBhvr>
                                        <p:cTn id="77" dur="500"/>
                                        <p:tgtEl>
                                          <p:spTgt spid="62"/>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63"/>
                                        </p:tgtEl>
                                        <p:attrNameLst>
                                          <p:attrName>style.visibility</p:attrName>
                                        </p:attrNameLst>
                                      </p:cBhvr>
                                      <p:to>
                                        <p:strVal val="visible"/>
                                      </p:to>
                                    </p:set>
                                    <p:animEffect transition="in" filter="wipe(left)">
                                      <p:cBhvr>
                                        <p:cTn id="80" dur="500"/>
                                        <p:tgtEl>
                                          <p:spTgt spid="63"/>
                                        </p:tgtEl>
                                      </p:cBhvr>
                                    </p:animEffect>
                                  </p:childTnLst>
                                </p:cTn>
                              </p:par>
                            </p:childTnLst>
                          </p:cTn>
                        </p:par>
                        <p:par>
                          <p:cTn id="81" fill="hold">
                            <p:stCondLst>
                              <p:cond delay="8000"/>
                            </p:stCondLst>
                            <p:childTnLst>
                              <p:par>
                                <p:cTn id="82" presetID="47" presetClass="entr" presetSubtype="0"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fade">
                                      <p:cBhvr>
                                        <p:cTn id="84" dur="1000"/>
                                        <p:tgtEl>
                                          <p:spTgt spid="64"/>
                                        </p:tgtEl>
                                      </p:cBhvr>
                                    </p:animEffect>
                                    <p:anim calcmode="lin" valueType="num">
                                      <p:cBhvr>
                                        <p:cTn id="85" dur="1000" fill="hold"/>
                                        <p:tgtEl>
                                          <p:spTgt spid="64"/>
                                        </p:tgtEl>
                                        <p:attrNameLst>
                                          <p:attrName>ppt_x</p:attrName>
                                        </p:attrNameLst>
                                      </p:cBhvr>
                                      <p:tavLst>
                                        <p:tav tm="0">
                                          <p:val>
                                            <p:strVal val="#ppt_x"/>
                                          </p:val>
                                        </p:tav>
                                        <p:tav tm="100000">
                                          <p:val>
                                            <p:strVal val="#ppt_x"/>
                                          </p:val>
                                        </p:tav>
                                      </p:tavLst>
                                    </p:anim>
                                    <p:anim calcmode="lin" valueType="num">
                                      <p:cBhvr>
                                        <p:cTn id="86" dur="1000" fill="hold"/>
                                        <p:tgtEl>
                                          <p:spTgt spid="64"/>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5"/>
                                        </p:tgtEl>
                                        <p:attrNameLst>
                                          <p:attrName>style.visibility</p:attrName>
                                        </p:attrNameLst>
                                      </p:cBhvr>
                                      <p:to>
                                        <p:strVal val="visible"/>
                                      </p:to>
                                    </p:set>
                                    <p:animEffect transition="in" filter="wipe(left)">
                                      <p:cBhvr>
                                        <p:cTn id="90" dur="500"/>
                                        <p:tgtEl>
                                          <p:spTgt spid="65"/>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wipe(left)">
                                      <p:cBhvr>
                                        <p:cTn id="94" dur="500"/>
                                        <p:tgtEl>
                                          <p:spTgt spid="66"/>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67"/>
                                        </p:tgtEl>
                                        <p:attrNameLst>
                                          <p:attrName>style.visibility</p:attrName>
                                        </p:attrNameLst>
                                      </p:cBhvr>
                                      <p:to>
                                        <p:strVal val="visible"/>
                                      </p:to>
                                    </p:set>
                                    <p:animEffect transition="in" filter="wipe(left)">
                                      <p:cBhvr>
                                        <p:cTn id="97" dur="500"/>
                                        <p:tgtEl>
                                          <p:spTgt spid="67"/>
                                        </p:tgtEl>
                                      </p:cBhvr>
                                    </p:animEffect>
                                  </p:childTnLst>
                                </p:cTn>
                              </p:par>
                            </p:childTnLst>
                          </p:cTn>
                        </p:par>
                        <p:par>
                          <p:cTn id="98" fill="hold">
                            <p:stCondLst>
                              <p:cond delay="10000"/>
                            </p:stCondLst>
                            <p:childTnLst>
                              <p:par>
                                <p:cTn id="99" presetID="47" presetClass="entr" presetSubtype="0" fill="hold" grpId="0" nodeType="afterEffect">
                                  <p:stCondLst>
                                    <p:cond delay="0"/>
                                  </p:stCondLst>
                                  <p:childTnLst>
                                    <p:set>
                                      <p:cBhvr>
                                        <p:cTn id="100" dur="1" fill="hold">
                                          <p:stCondLst>
                                            <p:cond delay="0"/>
                                          </p:stCondLst>
                                        </p:cTn>
                                        <p:tgtEl>
                                          <p:spTgt spid="68"/>
                                        </p:tgtEl>
                                        <p:attrNameLst>
                                          <p:attrName>style.visibility</p:attrName>
                                        </p:attrNameLst>
                                      </p:cBhvr>
                                      <p:to>
                                        <p:strVal val="visible"/>
                                      </p:to>
                                    </p:set>
                                    <p:animEffect transition="in" filter="fade">
                                      <p:cBhvr>
                                        <p:cTn id="101" dur="1000"/>
                                        <p:tgtEl>
                                          <p:spTgt spid="68"/>
                                        </p:tgtEl>
                                      </p:cBhvr>
                                    </p:animEffect>
                                    <p:anim calcmode="lin" valueType="num">
                                      <p:cBhvr>
                                        <p:cTn id="102" dur="1000" fill="hold"/>
                                        <p:tgtEl>
                                          <p:spTgt spid="68"/>
                                        </p:tgtEl>
                                        <p:attrNameLst>
                                          <p:attrName>ppt_x</p:attrName>
                                        </p:attrNameLst>
                                      </p:cBhvr>
                                      <p:tavLst>
                                        <p:tav tm="0">
                                          <p:val>
                                            <p:strVal val="#ppt_x"/>
                                          </p:val>
                                        </p:tav>
                                        <p:tav tm="100000">
                                          <p:val>
                                            <p:strVal val="#ppt_x"/>
                                          </p:val>
                                        </p:tav>
                                      </p:tavLst>
                                    </p:anim>
                                    <p:anim calcmode="lin" valueType="num">
                                      <p:cBhvr>
                                        <p:cTn id="103" dur="1000" fill="hold"/>
                                        <p:tgtEl>
                                          <p:spTgt spid="68"/>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22" presetClass="entr" presetSubtype="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Effect transition="in" filter="wipe(left)">
                                      <p:cBhvr>
                                        <p:cTn id="107" dur="500"/>
                                        <p:tgtEl>
                                          <p:spTgt spid="69"/>
                                        </p:tgtEl>
                                      </p:cBhvr>
                                    </p:animEffect>
                                  </p:childTnLst>
                                </p:cTn>
                              </p:par>
                            </p:childTnLst>
                          </p:cTn>
                        </p:par>
                        <p:par>
                          <p:cTn id="108" fill="hold">
                            <p:stCondLst>
                              <p:cond delay="11500"/>
                            </p:stCondLst>
                            <p:childTnLst>
                              <p:par>
                                <p:cTn id="109" presetID="22" presetClass="entr" presetSubtype="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left)">
                                      <p:cBhvr>
                                        <p:cTn id="111" dur="500"/>
                                        <p:tgtEl>
                                          <p:spTgt spid="70"/>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71"/>
                                        </p:tgtEl>
                                        <p:attrNameLst>
                                          <p:attrName>style.visibility</p:attrName>
                                        </p:attrNameLst>
                                      </p:cBhvr>
                                      <p:to>
                                        <p:strVal val="visible"/>
                                      </p:to>
                                    </p:set>
                                    <p:animEffect transition="in" filter="wipe(left)">
                                      <p:cBhvr>
                                        <p:cTn id="114" dur="500"/>
                                        <p:tgtEl>
                                          <p:spTgt spid="71"/>
                                        </p:tgtEl>
                                      </p:cBhvr>
                                    </p:animEffect>
                                  </p:childTnLst>
                                </p:cTn>
                              </p:par>
                            </p:childTnLst>
                          </p:cTn>
                        </p:par>
                        <p:par>
                          <p:cTn id="115" fill="hold">
                            <p:stCondLst>
                              <p:cond delay="12000"/>
                            </p:stCondLst>
                            <p:childTnLst>
                              <p:par>
                                <p:cTn id="116" presetID="47" presetClass="entr" presetSubtype="0" fill="hold" grpId="0" nodeType="afterEffect">
                                  <p:stCondLst>
                                    <p:cond delay="0"/>
                                  </p:stCondLst>
                                  <p:childTnLst>
                                    <p:set>
                                      <p:cBhvr>
                                        <p:cTn id="117" dur="1" fill="hold">
                                          <p:stCondLst>
                                            <p:cond delay="0"/>
                                          </p:stCondLst>
                                        </p:cTn>
                                        <p:tgtEl>
                                          <p:spTgt spid="72"/>
                                        </p:tgtEl>
                                        <p:attrNameLst>
                                          <p:attrName>style.visibility</p:attrName>
                                        </p:attrNameLst>
                                      </p:cBhvr>
                                      <p:to>
                                        <p:strVal val="visible"/>
                                      </p:to>
                                    </p:set>
                                    <p:animEffect transition="in" filter="fade">
                                      <p:cBhvr>
                                        <p:cTn id="118" dur="1000"/>
                                        <p:tgtEl>
                                          <p:spTgt spid="72"/>
                                        </p:tgtEl>
                                      </p:cBhvr>
                                    </p:animEffect>
                                    <p:anim calcmode="lin" valueType="num">
                                      <p:cBhvr>
                                        <p:cTn id="119" dur="1000" fill="hold"/>
                                        <p:tgtEl>
                                          <p:spTgt spid="72"/>
                                        </p:tgtEl>
                                        <p:attrNameLst>
                                          <p:attrName>ppt_x</p:attrName>
                                        </p:attrNameLst>
                                      </p:cBhvr>
                                      <p:tavLst>
                                        <p:tav tm="0">
                                          <p:val>
                                            <p:strVal val="#ppt_x"/>
                                          </p:val>
                                        </p:tav>
                                        <p:tav tm="100000">
                                          <p:val>
                                            <p:strVal val="#ppt_x"/>
                                          </p:val>
                                        </p:tav>
                                      </p:tavLst>
                                    </p:anim>
                                    <p:anim calcmode="lin" valueType="num">
                                      <p:cBhvr>
                                        <p:cTn id="120" dur="1000" fill="hold"/>
                                        <p:tgtEl>
                                          <p:spTgt spid="72"/>
                                        </p:tgtEl>
                                        <p:attrNameLst>
                                          <p:attrName>ppt_y</p:attrName>
                                        </p:attrNameLst>
                                      </p:cBhvr>
                                      <p:tavLst>
                                        <p:tav tm="0">
                                          <p:val>
                                            <p:strVal val="#ppt_y-.1"/>
                                          </p:val>
                                        </p:tav>
                                        <p:tav tm="100000">
                                          <p:val>
                                            <p:strVal val="#ppt_y"/>
                                          </p:val>
                                        </p:tav>
                                      </p:tavLst>
                                    </p:anim>
                                  </p:childTnLst>
                                </p:cTn>
                              </p:par>
                            </p:childTnLst>
                          </p:cTn>
                        </p:par>
                        <p:par>
                          <p:cTn id="121" fill="hold">
                            <p:stCondLst>
                              <p:cond delay="13000"/>
                            </p:stCondLst>
                            <p:childTnLst>
                              <p:par>
                                <p:cTn id="122" presetID="22" presetClass="entr" presetSubtype="8" fill="hold" nodeType="afterEffect">
                                  <p:stCondLst>
                                    <p:cond delay="0"/>
                                  </p:stCondLst>
                                  <p:childTnLst>
                                    <p:set>
                                      <p:cBhvr>
                                        <p:cTn id="123" dur="1" fill="hold">
                                          <p:stCondLst>
                                            <p:cond delay="0"/>
                                          </p:stCondLst>
                                        </p:cTn>
                                        <p:tgtEl>
                                          <p:spTgt spid="73"/>
                                        </p:tgtEl>
                                        <p:attrNameLst>
                                          <p:attrName>style.visibility</p:attrName>
                                        </p:attrNameLst>
                                      </p:cBhvr>
                                      <p:to>
                                        <p:strVal val="visible"/>
                                      </p:to>
                                    </p:set>
                                    <p:animEffect transition="in" filter="wipe(left)">
                                      <p:cBhvr>
                                        <p:cTn id="124" dur="500"/>
                                        <p:tgtEl>
                                          <p:spTgt spid="73"/>
                                        </p:tgtEl>
                                      </p:cBhvr>
                                    </p:animEffect>
                                  </p:childTnLst>
                                </p:cTn>
                              </p:par>
                            </p:childTnLst>
                          </p:cTn>
                        </p:par>
                        <p:par>
                          <p:cTn id="125" fill="hold">
                            <p:stCondLst>
                              <p:cond delay="13500"/>
                            </p:stCondLst>
                            <p:childTnLst>
                              <p:par>
                                <p:cTn id="126" presetID="22" presetClass="entr" presetSubtype="8"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wipe(left)">
                                      <p:cBhvr>
                                        <p:cTn id="128" dur="500"/>
                                        <p:tgtEl>
                                          <p:spTgt spid="74"/>
                                        </p:tgtEl>
                                      </p:cBhvr>
                                    </p:animEffect>
                                  </p:childTnLst>
                                </p:cTn>
                              </p:par>
                              <p:par>
                                <p:cTn id="129" presetID="22" presetClass="entr" presetSubtype="8" fill="hold" grpId="0" nodeType="withEffect">
                                  <p:stCondLst>
                                    <p:cond delay="0"/>
                                  </p:stCondLst>
                                  <p:childTnLst>
                                    <p:set>
                                      <p:cBhvr>
                                        <p:cTn id="130" dur="1" fill="hold">
                                          <p:stCondLst>
                                            <p:cond delay="0"/>
                                          </p:stCondLst>
                                        </p:cTn>
                                        <p:tgtEl>
                                          <p:spTgt spid="75"/>
                                        </p:tgtEl>
                                        <p:attrNameLst>
                                          <p:attrName>style.visibility</p:attrName>
                                        </p:attrNameLst>
                                      </p:cBhvr>
                                      <p:to>
                                        <p:strVal val="visible"/>
                                      </p:to>
                                    </p:set>
                                    <p:animEffect transition="in" filter="wipe(left)">
                                      <p:cBhvr>
                                        <p:cTn id="131" dur="500"/>
                                        <p:tgtEl>
                                          <p:spTgt spid="75"/>
                                        </p:tgtEl>
                                      </p:cBhvr>
                                    </p:animEffect>
                                  </p:childTnLst>
                                </p:cTn>
                              </p:par>
                              <p:par>
                                <p:cTn id="132" presetID="12" presetClass="entr" presetSubtype="8"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p:tgtEl>
                                          <p:spTgt spid="76"/>
                                        </p:tgtEl>
                                        <p:attrNameLst>
                                          <p:attrName>ppt_x</p:attrName>
                                        </p:attrNameLst>
                                      </p:cBhvr>
                                      <p:tavLst>
                                        <p:tav tm="0">
                                          <p:val>
                                            <p:strVal val="#ppt_x-#ppt_w*1.125000"/>
                                          </p:val>
                                        </p:tav>
                                        <p:tav tm="100000">
                                          <p:val>
                                            <p:strVal val="#ppt_x"/>
                                          </p:val>
                                        </p:tav>
                                      </p:tavLst>
                                    </p:anim>
                                    <p:animEffect transition="in" filter="wipe(right)">
                                      <p:cBhvr>
                                        <p:cTn id="135" dur="500"/>
                                        <p:tgtEl>
                                          <p:spTgt spid="76"/>
                                        </p:tgtEl>
                                      </p:cBhvr>
                                    </p:animEffect>
                                  </p:childTnLst>
                                </p:cTn>
                              </p:par>
                            </p:childTnLst>
                          </p:cTn>
                        </p:par>
                        <p:par>
                          <p:cTn id="136" fill="hold">
                            <p:stCondLst>
                              <p:cond delay="14000"/>
                            </p:stCondLst>
                            <p:childTnLst>
                              <p:par>
                                <p:cTn id="137" presetID="10" presetClass="entr" presetSubtype="0"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fade">
                                      <p:cBhvr>
                                        <p:cTn id="139" dur="12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6" grpId="0" bldLvl="0" animBg="1"/>
      <p:bldP spid="17" grpId="0" bldLvl="0" animBg="1"/>
      <p:bldP spid="24" grpId="0" bldLvl="0" animBg="1"/>
      <p:bldP spid="56" grpId="0"/>
      <p:bldP spid="57" grpId="0"/>
      <p:bldP spid="58" grpId="0"/>
      <p:bldP spid="59" grpId="0"/>
      <p:bldP spid="60" grpId="0" bldLvl="0" animBg="1"/>
      <p:bldP spid="62" grpId="0"/>
      <p:bldP spid="63" grpId="0"/>
      <p:bldP spid="64" grpId="0" bldLvl="0" animBg="1"/>
      <p:bldP spid="66" grpId="0"/>
      <p:bldP spid="67" grpId="0"/>
      <p:bldP spid="68" grpId="0" bldLvl="0" animBg="1"/>
      <p:bldP spid="70" grpId="0"/>
      <p:bldP spid="71" grpId="0"/>
      <p:bldP spid="72" grpId="0" bldLvl="0" animBg="1"/>
      <p:bldP spid="74" grpId="0"/>
      <p:bldP spid="75" grpId="0"/>
      <p:bldP spid="76" grpId="0"/>
      <p:bldP spid="7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3797" name="Rectangle 4"/>
          <p:cNvSpPr txBox="1"/>
          <p:nvPr/>
        </p:nvSpPr>
        <p:spPr>
          <a:xfrm>
            <a:off x="9983788" y="6492875"/>
            <a:ext cx="1150937" cy="392113"/>
          </a:xfrm>
          <a:prstGeom prst="rect">
            <a:avLst/>
          </a:prstGeom>
          <a:noFill/>
          <a:ln w="9525">
            <a:noFill/>
          </a:ln>
        </p:spPr>
        <p:txBody>
          <a:bodyPr wrap="square" lIns="91416" tIns="45708" rIns="91416" bIns="45708" anchor="ctr"/>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18</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15" name="矩形 14"/>
          <p:cNvSpPr/>
          <p:nvPr/>
        </p:nvSpPr>
        <p:spPr>
          <a:xfrm>
            <a:off x="-95075" y="2133193"/>
            <a:ext cx="12287076" cy="2519622"/>
          </a:xfrm>
          <a:prstGeom prst="rect">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6" name="Freeform 5"/>
          <p:cNvSpPr/>
          <p:nvPr/>
        </p:nvSpPr>
        <p:spPr bwMode="auto">
          <a:xfrm>
            <a:off x="4299752" y="2859391"/>
            <a:ext cx="1183682" cy="106722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zh-CN" altLang="en-US" strike="noStrike" noProof="1"/>
          </a:p>
        </p:txBody>
      </p:sp>
      <p:cxnSp>
        <p:nvCxnSpPr>
          <p:cNvPr id="18" name="直接连接符 17"/>
          <p:cNvCxnSpPr/>
          <p:nvPr/>
        </p:nvCxnSpPr>
        <p:spPr>
          <a:xfrm>
            <a:off x="5667375" y="2787650"/>
            <a:ext cx="0" cy="1289050"/>
          </a:xfrm>
          <a:prstGeom prst="line">
            <a:avLst/>
          </a:prstGeom>
          <a:ln>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9" name="文本框 9"/>
          <p:cNvSpPr txBox="1"/>
          <p:nvPr/>
        </p:nvSpPr>
        <p:spPr>
          <a:xfrm>
            <a:off x="6013450" y="2636838"/>
            <a:ext cx="2676525" cy="673100"/>
          </a:xfrm>
          <a:prstGeom prst="rect">
            <a:avLst/>
          </a:prstGeom>
          <a:noFill/>
          <a:ln w="9525">
            <a:noFill/>
          </a:ln>
        </p:spPr>
        <p:txBody>
          <a:bodyPr wrap="square" lIns="68562" tIns="34281" rIns="68562" bIns="34281" anchor="t">
            <a:spAutoFit/>
          </a:bodyPr>
          <a:p>
            <a:pPr marL="0" lvl="1" indent="457200" algn="ctr"/>
            <a:r>
              <a:rPr lang="zh-CN" altLang="en-US" sz="2400" b="1" dirty="0">
                <a:solidFill>
                  <a:schemeClr val="bg1"/>
                </a:solidFill>
                <a:latin typeface="微软雅黑" panose="020B0503020204020204" charset="-122"/>
                <a:ea typeface="微软雅黑" panose="020B0503020204020204" charset="-122"/>
              </a:rPr>
              <a:t>成功项目展示</a:t>
            </a:r>
            <a:endParaRPr lang="en-US" altLang="zh-CN" sz="2400" b="1" dirty="0">
              <a:solidFill>
                <a:schemeClr val="bg1"/>
              </a:solidFill>
              <a:latin typeface="微软雅黑" panose="020B0503020204020204" charset="-122"/>
              <a:ea typeface="微软雅黑" panose="020B0503020204020204" charset="-122"/>
            </a:endParaRPr>
          </a:p>
          <a:p>
            <a:pPr marL="0" lvl="1" indent="457200" algn="ctr"/>
            <a:r>
              <a:rPr lang="zh-CN" altLang="en-US" sz="1400" dirty="0">
                <a:solidFill>
                  <a:schemeClr val="bg1"/>
                </a:solidFill>
                <a:latin typeface="微软雅黑" panose="020B0503020204020204" charset="-122"/>
                <a:ea typeface="微软雅黑" panose="020B0503020204020204" charset="-122"/>
              </a:rPr>
              <a:t>（添加二级标题）</a:t>
            </a:r>
            <a:endParaRPr lang="zh-CN" altLang="en-US" sz="1400" dirty="0">
              <a:solidFill>
                <a:schemeClr val="bg1"/>
              </a:solidFill>
              <a:latin typeface="微软雅黑" panose="020B0503020204020204" charset="-122"/>
              <a:ea typeface="微软雅黑" panose="020B0503020204020204" charset="-122"/>
            </a:endParaRPr>
          </a:p>
        </p:txBody>
      </p:sp>
      <p:grpSp>
        <p:nvGrpSpPr>
          <p:cNvPr id="20" name="组合 19"/>
          <p:cNvGrpSpPr/>
          <p:nvPr/>
        </p:nvGrpSpPr>
        <p:grpSpPr>
          <a:xfrm>
            <a:off x="5886450" y="3284538"/>
            <a:ext cx="1436688" cy="228600"/>
            <a:chOff x="4369395" y="3284984"/>
            <a:chExt cx="1436675" cy="228024"/>
          </a:xfrm>
        </p:grpSpPr>
        <p:sp>
          <p:nvSpPr>
            <p:cNvPr id="33803" name="文本框 9"/>
            <p:cNvSpPr txBox="1"/>
            <p:nvPr/>
          </p:nvSpPr>
          <p:spPr>
            <a:xfrm>
              <a:off x="4581935" y="3284984"/>
              <a:ext cx="1224135" cy="228024"/>
            </a:xfrm>
            <a:prstGeom prst="rect">
              <a:avLst/>
            </a:prstGeom>
            <a:noFill/>
            <a:ln w="9525">
              <a:noFill/>
            </a:ln>
          </p:spPr>
          <p:txBody>
            <a:bodyPr wrap="square" lIns="0" tIns="0" rIns="0" bIns="0" anchor="t">
              <a:spAutoFit/>
            </a:bodyPr>
            <a:p>
              <a:pPr marL="0" lvl="1" indent="457200"/>
              <a:r>
                <a:rPr lang="zh-CN" altLang="en-US" sz="1400" dirty="0">
                  <a:solidFill>
                    <a:schemeClr val="bg1"/>
                  </a:solidFill>
                  <a:latin typeface="微软雅黑" panose="020B0503020204020204" charset="-122"/>
                  <a:ea typeface="微软雅黑" panose="020B0503020204020204" charset="-122"/>
                </a:rPr>
                <a:t>标题标题</a:t>
              </a:r>
              <a:endParaRPr lang="zh-CN" altLang="en-US" sz="1400" dirty="0">
                <a:solidFill>
                  <a:schemeClr val="bg1"/>
                </a:solidFill>
                <a:latin typeface="微软雅黑" panose="020B0503020204020204" charset="-122"/>
                <a:ea typeface="微软雅黑" panose="020B0503020204020204" charset="-122"/>
              </a:endParaRPr>
            </a:p>
          </p:txBody>
        </p:sp>
        <p:grpSp>
          <p:nvGrpSpPr>
            <p:cNvPr id="33804" name="组合 21"/>
            <p:cNvGrpSpPr/>
            <p:nvPr/>
          </p:nvGrpSpPr>
          <p:grpSpPr>
            <a:xfrm>
              <a:off x="4369395" y="3316401"/>
              <a:ext cx="168551" cy="168551"/>
              <a:chOff x="5005199" y="3717032"/>
              <a:chExt cx="168551" cy="168551"/>
            </a:xfrm>
          </p:grpSpPr>
          <p:sp>
            <p:nvSpPr>
              <p:cNvPr id="23" name="椭圆 22"/>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sp>
            <p:nvSpPr>
              <p:cNvPr id="24" name="等腰三角形 2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grpSp>
      </p:grpSp>
      <p:grpSp>
        <p:nvGrpSpPr>
          <p:cNvPr id="25" name="组合 24"/>
          <p:cNvGrpSpPr/>
          <p:nvPr/>
        </p:nvGrpSpPr>
        <p:grpSpPr>
          <a:xfrm>
            <a:off x="7251700" y="3284538"/>
            <a:ext cx="1436688" cy="228600"/>
            <a:chOff x="4369395" y="3284984"/>
            <a:chExt cx="1436675" cy="228024"/>
          </a:xfrm>
        </p:grpSpPr>
        <p:sp>
          <p:nvSpPr>
            <p:cNvPr id="33808" name="文本框 9"/>
            <p:cNvSpPr txBox="1"/>
            <p:nvPr/>
          </p:nvSpPr>
          <p:spPr>
            <a:xfrm>
              <a:off x="4581935" y="3284984"/>
              <a:ext cx="1224135" cy="228024"/>
            </a:xfrm>
            <a:prstGeom prst="rect">
              <a:avLst/>
            </a:prstGeom>
            <a:noFill/>
            <a:ln w="9525">
              <a:noFill/>
            </a:ln>
          </p:spPr>
          <p:txBody>
            <a:bodyPr wrap="square" lIns="0" tIns="0" rIns="0" bIns="0" anchor="t">
              <a:spAutoFit/>
            </a:bodyPr>
            <a:p>
              <a:pPr marL="0" lvl="1" indent="457200"/>
              <a:r>
                <a:rPr lang="zh-CN" altLang="en-US" sz="1400" dirty="0">
                  <a:solidFill>
                    <a:schemeClr val="bg1"/>
                  </a:solidFill>
                  <a:latin typeface="微软雅黑" panose="020B0503020204020204" charset="-122"/>
                  <a:ea typeface="微软雅黑" panose="020B0503020204020204" charset="-122"/>
                </a:rPr>
                <a:t>标题标题</a:t>
              </a:r>
              <a:endParaRPr lang="zh-CN" altLang="en-US" sz="1400" dirty="0">
                <a:solidFill>
                  <a:schemeClr val="bg1"/>
                </a:solidFill>
                <a:latin typeface="微软雅黑" panose="020B0503020204020204" charset="-122"/>
                <a:ea typeface="微软雅黑" panose="020B0503020204020204" charset="-122"/>
              </a:endParaRPr>
            </a:p>
          </p:txBody>
        </p:sp>
        <p:grpSp>
          <p:nvGrpSpPr>
            <p:cNvPr id="33809" name="组合 26"/>
            <p:cNvGrpSpPr/>
            <p:nvPr/>
          </p:nvGrpSpPr>
          <p:grpSpPr>
            <a:xfrm>
              <a:off x="4369395" y="3316401"/>
              <a:ext cx="168551" cy="168551"/>
              <a:chOff x="5005199" y="3717032"/>
              <a:chExt cx="168551" cy="168551"/>
            </a:xfrm>
          </p:grpSpPr>
          <p:sp>
            <p:nvSpPr>
              <p:cNvPr id="28" name="椭圆 27"/>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sp>
            <p:nvSpPr>
              <p:cNvPr id="29" name="等腰三角形 2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grpSp>
      </p:grpSp>
      <p:grpSp>
        <p:nvGrpSpPr>
          <p:cNvPr id="30" name="组合 29"/>
          <p:cNvGrpSpPr/>
          <p:nvPr/>
        </p:nvGrpSpPr>
        <p:grpSpPr>
          <a:xfrm>
            <a:off x="5883275" y="3573463"/>
            <a:ext cx="1436688" cy="228600"/>
            <a:chOff x="4369395" y="3284984"/>
            <a:chExt cx="1436675" cy="228024"/>
          </a:xfrm>
        </p:grpSpPr>
        <p:sp>
          <p:nvSpPr>
            <p:cNvPr id="33813" name="文本框 9"/>
            <p:cNvSpPr txBox="1"/>
            <p:nvPr/>
          </p:nvSpPr>
          <p:spPr>
            <a:xfrm>
              <a:off x="4581935" y="3284984"/>
              <a:ext cx="1224135" cy="228024"/>
            </a:xfrm>
            <a:prstGeom prst="rect">
              <a:avLst/>
            </a:prstGeom>
            <a:noFill/>
            <a:ln w="9525">
              <a:noFill/>
            </a:ln>
          </p:spPr>
          <p:txBody>
            <a:bodyPr wrap="square" lIns="0" tIns="0" rIns="0" bIns="0" anchor="t">
              <a:spAutoFit/>
            </a:bodyPr>
            <a:p>
              <a:pPr marL="0" lvl="1" indent="457200"/>
              <a:r>
                <a:rPr lang="zh-CN" altLang="en-US" sz="1400" dirty="0">
                  <a:solidFill>
                    <a:schemeClr val="bg1"/>
                  </a:solidFill>
                  <a:latin typeface="微软雅黑" panose="020B0503020204020204" charset="-122"/>
                  <a:ea typeface="微软雅黑" panose="020B0503020204020204" charset="-122"/>
                </a:rPr>
                <a:t>标题标题</a:t>
              </a:r>
              <a:endParaRPr lang="zh-CN" altLang="en-US" sz="1400" dirty="0">
                <a:solidFill>
                  <a:schemeClr val="bg1"/>
                </a:solidFill>
                <a:latin typeface="微软雅黑" panose="020B0503020204020204" charset="-122"/>
                <a:ea typeface="微软雅黑" panose="020B0503020204020204" charset="-122"/>
              </a:endParaRPr>
            </a:p>
          </p:txBody>
        </p:sp>
        <p:grpSp>
          <p:nvGrpSpPr>
            <p:cNvPr id="33814" name="组合 31"/>
            <p:cNvGrpSpPr/>
            <p:nvPr/>
          </p:nvGrpSpPr>
          <p:grpSpPr>
            <a:xfrm>
              <a:off x="4369395" y="3316401"/>
              <a:ext cx="168551" cy="168551"/>
              <a:chOff x="5005199" y="3717032"/>
              <a:chExt cx="168551" cy="168551"/>
            </a:xfrm>
          </p:grpSpPr>
          <p:sp>
            <p:nvSpPr>
              <p:cNvPr id="33" name="椭圆 32"/>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sp>
            <p:nvSpPr>
              <p:cNvPr id="34" name="等腰三角形 3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grpSp>
      </p:grpSp>
      <p:grpSp>
        <p:nvGrpSpPr>
          <p:cNvPr id="35" name="组合 34"/>
          <p:cNvGrpSpPr/>
          <p:nvPr/>
        </p:nvGrpSpPr>
        <p:grpSpPr>
          <a:xfrm>
            <a:off x="7251700" y="3573463"/>
            <a:ext cx="1436688" cy="227012"/>
            <a:chOff x="4369395" y="3284984"/>
            <a:chExt cx="1436675" cy="228024"/>
          </a:xfrm>
        </p:grpSpPr>
        <p:sp>
          <p:nvSpPr>
            <p:cNvPr id="33818" name="文本框 9"/>
            <p:cNvSpPr txBox="1"/>
            <p:nvPr/>
          </p:nvSpPr>
          <p:spPr>
            <a:xfrm>
              <a:off x="4581935" y="3284984"/>
              <a:ext cx="1224135" cy="228024"/>
            </a:xfrm>
            <a:prstGeom prst="rect">
              <a:avLst/>
            </a:prstGeom>
            <a:noFill/>
            <a:ln w="9525">
              <a:noFill/>
            </a:ln>
          </p:spPr>
          <p:txBody>
            <a:bodyPr wrap="square" lIns="0" tIns="0" rIns="0" bIns="0" anchor="t">
              <a:spAutoFit/>
            </a:bodyPr>
            <a:p>
              <a:pPr marL="0" lvl="1" indent="457200"/>
              <a:r>
                <a:rPr lang="zh-CN" altLang="en-US" sz="1400" dirty="0">
                  <a:solidFill>
                    <a:schemeClr val="bg1"/>
                  </a:solidFill>
                  <a:latin typeface="微软雅黑" panose="020B0503020204020204" charset="-122"/>
                  <a:ea typeface="微软雅黑" panose="020B0503020204020204" charset="-122"/>
                </a:rPr>
                <a:t>标题标题</a:t>
              </a:r>
              <a:endParaRPr lang="zh-CN" altLang="en-US" sz="1400" dirty="0">
                <a:solidFill>
                  <a:schemeClr val="bg1"/>
                </a:solidFill>
                <a:latin typeface="微软雅黑" panose="020B0503020204020204" charset="-122"/>
                <a:ea typeface="微软雅黑" panose="020B0503020204020204" charset="-122"/>
              </a:endParaRPr>
            </a:p>
          </p:txBody>
        </p:sp>
        <p:grpSp>
          <p:nvGrpSpPr>
            <p:cNvPr id="33819" name="组合 36"/>
            <p:cNvGrpSpPr/>
            <p:nvPr/>
          </p:nvGrpSpPr>
          <p:grpSpPr>
            <a:xfrm>
              <a:off x="4369395" y="3316401"/>
              <a:ext cx="168551" cy="168551"/>
              <a:chOff x="5005199" y="3717032"/>
              <a:chExt cx="168551" cy="168551"/>
            </a:xfrm>
          </p:grpSpPr>
          <p:sp>
            <p:nvSpPr>
              <p:cNvPr id="38" name="椭圆 37"/>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sp>
            <p:nvSpPr>
              <p:cNvPr id="39" name="等腰三角形 3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grpSp>
      </p:grpSp>
      <p:grpSp>
        <p:nvGrpSpPr>
          <p:cNvPr id="40" name="组合 39"/>
          <p:cNvGrpSpPr/>
          <p:nvPr/>
        </p:nvGrpSpPr>
        <p:grpSpPr>
          <a:xfrm>
            <a:off x="5883275" y="3860800"/>
            <a:ext cx="1436688" cy="228600"/>
            <a:chOff x="4369395" y="3284984"/>
            <a:chExt cx="1436675" cy="228024"/>
          </a:xfrm>
        </p:grpSpPr>
        <p:sp>
          <p:nvSpPr>
            <p:cNvPr id="33823" name="文本框 9"/>
            <p:cNvSpPr txBox="1"/>
            <p:nvPr/>
          </p:nvSpPr>
          <p:spPr>
            <a:xfrm>
              <a:off x="4581935" y="3284984"/>
              <a:ext cx="1224135" cy="228024"/>
            </a:xfrm>
            <a:prstGeom prst="rect">
              <a:avLst/>
            </a:prstGeom>
            <a:noFill/>
            <a:ln w="9525">
              <a:noFill/>
            </a:ln>
          </p:spPr>
          <p:txBody>
            <a:bodyPr wrap="square" lIns="0" tIns="0" rIns="0" bIns="0" anchor="t">
              <a:spAutoFit/>
            </a:bodyPr>
            <a:p>
              <a:pPr marL="0" lvl="1" indent="457200"/>
              <a:r>
                <a:rPr lang="zh-CN" altLang="en-US" sz="1400" dirty="0">
                  <a:solidFill>
                    <a:schemeClr val="bg1"/>
                  </a:solidFill>
                  <a:latin typeface="微软雅黑" panose="020B0503020204020204" charset="-122"/>
                  <a:ea typeface="微软雅黑" panose="020B0503020204020204" charset="-122"/>
                </a:rPr>
                <a:t>标题标题</a:t>
              </a:r>
              <a:endParaRPr lang="zh-CN" altLang="en-US" sz="1400" dirty="0">
                <a:solidFill>
                  <a:schemeClr val="bg1"/>
                </a:solidFill>
                <a:latin typeface="微软雅黑" panose="020B0503020204020204" charset="-122"/>
                <a:ea typeface="微软雅黑" panose="020B0503020204020204" charset="-122"/>
              </a:endParaRPr>
            </a:p>
          </p:txBody>
        </p:sp>
        <p:grpSp>
          <p:nvGrpSpPr>
            <p:cNvPr id="33824" name="组合 41"/>
            <p:cNvGrpSpPr/>
            <p:nvPr/>
          </p:nvGrpSpPr>
          <p:grpSpPr>
            <a:xfrm>
              <a:off x="4369395" y="3316401"/>
              <a:ext cx="168551" cy="168551"/>
              <a:chOff x="5005199" y="3717032"/>
              <a:chExt cx="168551" cy="168551"/>
            </a:xfrm>
          </p:grpSpPr>
          <p:sp>
            <p:nvSpPr>
              <p:cNvPr id="43" name="椭圆 42"/>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sp>
            <p:nvSpPr>
              <p:cNvPr id="44" name="等腰三角形 43"/>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grpSp>
      </p:grpSp>
      <p:grpSp>
        <p:nvGrpSpPr>
          <p:cNvPr id="45" name="组合 44"/>
          <p:cNvGrpSpPr/>
          <p:nvPr/>
        </p:nvGrpSpPr>
        <p:grpSpPr>
          <a:xfrm>
            <a:off x="7251700" y="3860800"/>
            <a:ext cx="1436688" cy="228600"/>
            <a:chOff x="4369395" y="3284984"/>
            <a:chExt cx="1436675" cy="228024"/>
          </a:xfrm>
        </p:grpSpPr>
        <p:sp>
          <p:nvSpPr>
            <p:cNvPr id="33828" name="文本框 9"/>
            <p:cNvSpPr txBox="1"/>
            <p:nvPr/>
          </p:nvSpPr>
          <p:spPr>
            <a:xfrm>
              <a:off x="4581935" y="3284984"/>
              <a:ext cx="1224135" cy="228024"/>
            </a:xfrm>
            <a:prstGeom prst="rect">
              <a:avLst/>
            </a:prstGeom>
            <a:noFill/>
            <a:ln w="9525">
              <a:noFill/>
            </a:ln>
          </p:spPr>
          <p:txBody>
            <a:bodyPr wrap="square" lIns="0" tIns="0" rIns="0" bIns="0" anchor="t">
              <a:spAutoFit/>
            </a:bodyPr>
            <a:p>
              <a:pPr marL="0" lvl="1" indent="457200"/>
              <a:r>
                <a:rPr lang="zh-CN" altLang="en-US" sz="1400" dirty="0">
                  <a:solidFill>
                    <a:schemeClr val="bg1"/>
                  </a:solidFill>
                  <a:latin typeface="微软雅黑" panose="020B0503020204020204" charset="-122"/>
                  <a:ea typeface="微软雅黑" panose="020B0503020204020204" charset="-122"/>
                </a:rPr>
                <a:t>标题标题</a:t>
              </a:r>
              <a:endParaRPr lang="zh-CN" altLang="en-US" sz="1400" dirty="0">
                <a:solidFill>
                  <a:schemeClr val="bg1"/>
                </a:solidFill>
                <a:latin typeface="微软雅黑" panose="020B0503020204020204" charset="-122"/>
                <a:ea typeface="微软雅黑" panose="020B0503020204020204" charset="-122"/>
              </a:endParaRPr>
            </a:p>
          </p:txBody>
        </p:sp>
        <p:grpSp>
          <p:nvGrpSpPr>
            <p:cNvPr id="33829" name="组合 46"/>
            <p:cNvGrpSpPr/>
            <p:nvPr/>
          </p:nvGrpSpPr>
          <p:grpSpPr>
            <a:xfrm>
              <a:off x="4369395" y="3316401"/>
              <a:ext cx="168551" cy="168551"/>
              <a:chOff x="5005199" y="3717032"/>
              <a:chExt cx="168551" cy="168551"/>
            </a:xfrm>
          </p:grpSpPr>
          <p:sp>
            <p:nvSpPr>
              <p:cNvPr id="48" name="椭圆 47"/>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sp>
            <p:nvSpPr>
              <p:cNvPr id="49" name="等腰三角形 48"/>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grpSp>
      </p:grpSp>
      <p:sp>
        <p:nvSpPr>
          <p:cNvPr id="50" name="矩形 49"/>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51" name="组合 50"/>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52" name="矩形 51"/>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3" name="等腰三角形 52"/>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33834" name="文本框 9"/>
          <p:cNvSpPr txBox="1"/>
          <p:nvPr/>
        </p:nvSpPr>
        <p:spPr>
          <a:xfrm>
            <a:off x="841375" y="203200"/>
            <a:ext cx="2720975" cy="360363"/>
          </a:xfrm>
          <a:prstGeom prst="rect">
            <a:avLst/>
          </a:prstGeom>
          <a:noFill/>
          <a:ln w="9525">
            <a:noFill/>
          </a:ln>
        </p:spPr>
        <p:txBody>
          <a:bodyPr wrap="square" lIns="68562" tIns="34281" rIns="68562" bIns="34281" anchor="t">
            <a:spAutoFit/>
          </a:bodyPr>
          <a:p>
            <a:pPr marL="0" lvl="1" indent="457200"/>
            <a:r>
              <a:rPr lang="zh-CN" altLang="en-US" dirty="0">
                <a:solidFill>
                  <a:srgbClr val="2F5EB0"/>
                </a:solidFill>
                <a:latin typeface="微软雅黑" panose="020B0503020204020204" charset="-122"/>
                <a:ea typeface="微软雅黑" panose="020B0503020204020204" charset="-122"/>
              </a:rPr>
              <a:t>第三章  </a:t>
            </a:r>
            <a:r>
              <a:rPr lang="en-US" altLang="zh-CN" b="1" dirty="0">
                <a:solidFill>
                  <a:srgbClr val="2F5EB0"/>
                </a:solidFill>
                <a:latin typeface="Calibri" panose="020F0502020204030204" charset="0"/>
                <a:ea typeface="宋体" panose="02010600030101010101" pitchFamily="2" charset="-122"/>
              </a:rPr>
              <a:t>SECTION</a:t>
            </a:r>
            <a:endParaRPr lang="en-US" altLang="ko-KR" dirty="0">
              <a:solidFill>
                <a:srgbClr val="2F5EB0"/>
              </a:solidFill>
              <a:latin typeface="微软雅黑" panose="020B0503020204020204" charset="-122"/>
              <a:ea typeface="微软雅黑" panose="020B0503020204020204" charset="-122"/>
            </a:endParaRPr>
          </a:p>
        </p:txBody>
      </p:sp>
      <p:sp>
        <p:nvSpPr>
          <p:cNvPr id="55" name="KSO_Shape"/>
          <p:cNvSpPr/>
          <p:nvPr/>
        </p:nvSpPr>
        <p:spPr bwMode="auto">
          <a:xfrm>
            <a:off x="4597400" y="3109913"/>
            <a:ext cx="587375" cy="581025"/>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2F5EB0"/>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fontAlgn="auto">
              <a:defRPr/>
            </a:pPr>
            <a:endParaRPr lang="zh-CN" altLang="en-US" strike="noStrike" noProof="1">
              <a:solidFill>
                <a:srgbClr val="1C666E"/>
              </a:solidFill>
              <a:ea typeface="宋体" panose="02010600030101010101" pitchFamily="2" charset="-122"/>
            </a:endParaRPr>
          </a:p>
        </p:txBody>
      </p:sp>
      <p:sp>
        <p:nvSpPr>
          <p:cNvPr id="58" name="KSO_Shape"/>
          <p:cNvSpPr/>
          <p:nvPr/>
        </p:nvSpPr>
        <p:spPr bwMode="auto">
          <a:xfrm>
            <a:off x="334963" y="231775"/>
            <a:ext cx="292100" cy="288925"/>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fontAlgn="auto">
              <a:defRPr/>
            </a:pPr>
            <a:endParaRPr lang="zh-CN" altLang="en-US" strike="noStrike" noProof="1">
              <a:solidFill>
                <a:srgbClr val="1C666E"/>
              </a:solidFill>
              <a:ea typeface="宋体" panose="02010600030101010101" pitchFamily="2" charset="-122"/>
            </a:endParaRPr>
          </a:p>
        </p:txBody>
      </p:sp>
      <p:sp>
        <p:nvSpPr>
          <p:cNvPr id="59" name="TextBox 58"/>
          <p:cNvSpPr txBox="1"/>
          <p:nvPr/>
        </p:nvSpPr>
        <p:spPr>
          <a:xfrm>
            <a:off x="13511213" y="7027863"/>
            <a:ext cx="868362" cy="366712"/>
          </a:xfrm>
          <a:prstGeom prst="rect">
            <a:avLst/>
          </a:prstGeom>
          <a:noFill/>
          <a:ln w="9525">
            <a:noFill/>
          </a:ln>
        </p:spPr>
        <p:txBody>
          <a:bodyPr wrap="none" anchor="t">
            <a:spAutoFit/>
          </a:bodyPr>
          <a:p>
            <a:r>
              <a:rPr lang="zh-CN" altLang="en-US" dirty="0">
                <a:latin typeface="Calibri" panose="020F0502020204030204" charset="0"/>
                <a:ea typeface="宋体" panose="02010600030101010101" pitchFamily="2" charset="-122"/>
              </a:rPr>
              <a:t>延时符</a:t>
            </a:r>
            <a:endParaRPr lang="zh-CN" altLang="en-US" dirty="0">
              <a:latin typeface="Calibri" panose="020F0502020204030204" charset="0"/>
              <a:ea typeface="宋体" panose="02010600030101010101" pitchFamily="2" charset="-122"/>
            </a:endParaRPr>
          </a:p>
        </p:txBody>
      </p:sp>
      <p:pic>
        <p:nvPicPr>
          <p:cNvPr id="33838" name="图片 1" descr="159500-12051612394899"/>
          <p:cNvPicPr>
            <a:picLocks noChangeAspect="1"/>
          </p:cNvPicPr>
          <p:nvPr/>
        </p:nvPicPr>
        <p:blipFill>
          <a:blip r:embed="rId1"/>
          <a:stretch>
            <a:fillRect/>
          </a:stretch>
        </p:blipFill>
        <p:spPr>
          <a:xfrm flipH="1">
            <a:off x="0" y="871538"/>
            <a:ext cx="3990975" cy="572452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ppt_x"/>
                                          </p:val>
                                        </p:tav>
                                        <p:tav tm="100000">
                                          <p:val>
                                            <p:strVal val="#ppt_x"/>
                                          </p:val>
                                        </p:tav>
                                      </p:tavLst>
                                    </p:anim>
                                    <p:anim calcmode="lin" valueType="num">
                                      <p:cBhvr>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000000"/>
                                          </p:val>
                                        </p:tav>
                                        <p:tav tm="100000">
                                          <p:val>
                                            <p:strVal val="#ppt_w"/>
                                          </p:val>
                                        </p:tav>
                                      </p:tavLst>
                                    </p:anim>
                                    <p:anim calcmode="lin" valueType="num">
                                      <p:cBhvr>
                                        <p:cTn id="13" dur="500" fill="hold"/>
                                        <p:tgtEl>
                                          <p:spTgt spid="16"/>
                                        </p:tgtEl>
                                        <p:attrNameLst>
                                          <p:attrName>ppt_h</p:attrName>
                                        </p:attrNameLst>
                                      </p:cBhvr>
                                      <p:tavLst>
                                        <p:tav tm="0">
                                          <p:val>
                                            <p:fltVal val="0.000000"/>
                                          </p:val>
                                        </p:tav>
                                        <p:tav tm="100000">
                                          <p:val>
                                            <p:strVal val="#ppt_h"/>
                                          </p:val>
                                        </p:tav>
                                      </p:tavLst>
                                    </p:anim>
                                    <p:animEffect transition="in" filter="fade">
                                      <p:cBhvr>
                                        <p:cTn id="14" dur="500"/>
                                        <p:tgtEl>
                                          <p:spTgt spid="16"/>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000000"/>
                                          </p:val>
                                        </p:tav>
                                        <p:tav tm="100000">
                                          <p:val>
                                            <p:strVal val="#ppt_w"/>
                                          </p:val>
                                        </p:tav>
                                      </p:tavLst>
                                    </p:anim>
                                    <p:anim calcmode="lin" valueType="num">
                                      <p:cBhvr>
                                        <p:cTn id="19" dur="500" fill="hold"/>
                                        <p:tgtEl>
                                          <p:spTgt spid="55"/>
                                        </p:tgtEl>
                                        <p:attrNameLst>
                                          <p:attrName>ppt_h</p:attrName>
                                        </p:attrNameLst>
                                      </p:cBhvr>
                                      <p:tavLst>
                                        <p:tav tm="0">
                                          <p:val>
                                            <p:fltVal val="0.000000"/>
                                          </p:val>
                                        </p:tav>
                                        <p:tav tm="100000">
                                          <p:val>
                                            <p:strVal val="#ppt_h"/>
                                          </p:val>
                                        </p:tav>
                                      </p:tavLst>
                                    </p:anim>
                                    <p:animEffect transition="in" filter="fade">
                                      <p:cBhvr>
                                        <p:cTn id="20" dur="500"/>
                                        <p:tgtEl>
                                          <p:spTgt spid="55"/>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ppt_x</p:attrName>
                                        </p:attrNameLst>
                                      </p:cBhvr>
                                      <p:tavLst>
                                        <p:tav tm="0">
                                          <p:val>
                                            <p:strVal val="#ppt_x"/>
                                          </p:val>
                                        </p:tav>
                                        <p:tav tm="100000">
                                          <p:val>
                                            <p:strVal val="#ppt_x"/>
                                          </p:val>
                                        </p:tav>
                                      </p:tavLst>
                                    </p:anim>
                                    <p:anim calcmode="lin" valueType="num">
                                      <p:cBhvr>
                                        <p:cTn id="29" dur="500" fill="hold"/>
                                        <p:tgtEl>
                                          <p:spTgt spid="1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ppt_x</p:attrName>
                                        </p:attrNameLst>
                                      </p:cBhvr>
                                      <p:tavLst>
                                        <p:tav tm="0">
                                          <p:val>
                                            <p:strVal val="#ppt_x"/>
                                          </p:val>
                                        </p:tav>
                                        <p:tav tm="100000">
                                          <p:val>
                                            <p:strVal val="#ppt_x"/>
                                          </p:val>
                                        </p:tav>
                                      </p:tavLst>
                                    </p:anim>
                                    <p:anim calcmode="lin" valueType="num">
                                      <p:cBhvr>
                                        <p:cTn id="34" dur="500" fill="hold"/>
                                        <p:tgtEl>
                                          <p:spTgt spid="20"/>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p:cTn id="38" dur="500" fill="hold"/>
                                        <p:tgtEl>
                                          <p:spTgt spid="25"/>
                                        </p:tgtEl>
                                        <p:attrNameLst>
                                          <p:attrName>ppt_x</p:attrName>
                                        </p:attrNameLst>
                                      </p:cBhvr>
                                      <p:tavLst>
                                        <p:tav tm="0">
                                          <p:val>
                                            <p:strVal val="#ppt_x"/>
                                          </p:val>
                                        </p:tav>
                                        <p:tav tm="100000">
                                          <p:val>
                                            <p:strVal val="#ppt_x"/>
                                          </p:val>
                                        </p:tav>
                                      </p:tavLst>
                                    </p:anim>
                                    <p:anim calcmode="lin" valueType="num">
                                      <p:cBhvr>
                                        <p:cTn id="39" dur="500" fill="hold"/>
                                        <p:tgtEl>
                                          <p:spTgt spid="25"/>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4"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p:cTn id="43" dur="500" fill="hold"/>
                                        <p:tgtEl>
                                          <p:spTgt spid="30"/>
                                        </p:tgtEl>
                                        <p:attrNameLst>
                                          <p:attrName>ppt_x</p:attrName>
                                        </p:attrNameLst>
                                      </p:cBhvr>
                                      <p:tavLst>
                                        <p:tav tm="0">
                                          <p:val>
                                            <p:strVal val="#ppt_x"/>
                                          </p:val>
                                        </p:tav>
                                        <p:tav tm="100000">
                                          <p:val>
                                            <p:strVal val="#ppt_x"/>
                                          </p:val>
                                        </p:tav>
                                      </p:tavLst>
                                    </p:anim>
                                    <p:anim calcmode="lin" valueType="num">
                                      <p:cBhvr>
                                        <p:cTn id="44" dur="500" fill="hold"/>
                                        <p:tgtEl>
                                          <p:spTgt spid="30"/>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4"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p:cTn id="48" dur="500" fill="hold"/>
                                        <p:tgtEl>
                                          <p:spTgt spid="35"/>
                                        </p:tgtEl>
                                        <p:attrNameLst>
                                          <p:attrName>ppt_x</p:attrName>
                                        </p:attrNameLst>
                                      </p:cBhvr>
                                      <p:tavLst>
                                        <p:tav tm="0">
                                          <p:val>
                                            <p:strVal val="#ppt_x"/>
                                          </p:val>
                                        </p:tav>
                                        <p:tav tm="100000">
                                          <p:val>
                                            <p:strVal val="#ppt_x"/>
                                          </p:val>
                                        </p:tav>
                                      </p:tavLst>
                                    </p:anim>
                                    <p:anim calcmode="lin" valueType="num">
                                      <p:cBhvr>
                                        <p:cTn id="49" dur="500" fill="hold"/>
                                        <p:tgtEl>
                                          <p:spTgt spid="35"/>
                                        </p:tgtEl>
                                        <p:attrNameLst>
                                          <p:attrName>ppt_y</p:attrName>
                                        </p:attrNameLst>
                                      </p:cBhvr>
                                      <p:tavLst>
                                        <p:tav tm="0">
                                          <p:val>
                                            <p:strVal val="1+#ppt_h/2"/>
                                          </p:val>
                                        </p:tav>
                                        <p:tav tm="100000">
                                          <p:val>
                                            <p:strVal val="#ppt_y"/>
                                          </p:val>
                                        </p:tav>
                                      </p:tavLst>
                                    </p:anim>
                                  </p:childTnLst>
                                </p:cTn>
                              </p:par>
                            </p:childTnLst>
                          </p:cTn>
                        </p:par>
                        <p:par>
                          <p:cTn id="50" fill="hold">
                            <p:stCondLst>
                              <p:cond delay="4500"/>
                            </p:stCondLst>
                            <p:childTnLst>
                              <p:par>
                                <p:cTn id="51" presetID="2" presetClass="entr" presetSubtype="4" fill="hold" nodeType="after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p:cTn id="53" dur="500" fill="hold"/>
                                        <p:tgtEl>
                                          <p:spTgt spid="40"/>
                                        </p:tgtEl>
                                        <p:attrNameLst>
                                          <p:attrName>ppt_x</p:attrName>
                                        </p:attrNameLst>
                                      </p:cBhvr>
                                      <p:tavLst>
                                        <p:tav tm="0">
                                          <p:val>
                                            <p:strVal val="#ppt_x"/>
                                          </p:val>
                                        </p:tav>
                                        <p:tav tm="100000">
                                          <p:val>
                                            <p:strVal val="#ppt_x"/>
                                          </p:val>
                                        </p:tav>
                                      </p:tavLst>
                                    </p:anim>
                                    <p:anim calcmode="lin" valueType="num">
                                      <p:cBhvr>
                                        <p:cTn id="54" dur="500" fill="hold"/>
                                        <p:tgtEl>
                                          <p:spTgt spid="4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ppt_x</p:attrName>
                                        </p:attrNameLst>
                                      </p:cBhvr>
                                      <p:tavLst>
                                        <p:tav tm="0">
                                          <p:val>
                                            <p:strVal val="#ppt_x"/>
                                          </p:val>
                                        </p:tav>
                                        <p:tav tm="100000">
                                          <p:val>
                                            <p:strVal val="#ppt_x"/>
                                          </p:val>
                                        </p:tav>
                                      </p:tavLst>
                                    </p:anim>
                                    <p:anim calcmode="lin" valueType="num">
                                      <p:cBhvr>
                                        <p:cTn id="59" dur="500" fill="hold"/>
                                        <p:tgtEl>
                                          <p:spTgt spid="45"/>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12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9" grpId="0"/>
      <p:bldP spid="55" grpId="0" bldLvl="0" animBg="1"/>
      <p:bldP spid="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5845" name="Rectangle 4"/>
          <p:cNvSpPr txBox="1"/>
          <p:nvPr/>
        </p:nvSpPr>
        <p:spPr>
          <a:xfrm>
            <a:off x="9983788" y="6492875"/>
            <a:ext cx="1150937" cy="392113"/>
          </a:xfrm>
          <a:prstGeom prst="rect">
            <a:avLst/>
          </a:prstGeom>
          <a:noFill/>
          <a:ln w="9525">
            <a:noFill/>
          </a:ln>
        </p:spPr>
        <p:txBody>
          <a:bodyPr wrap="square" lIns="91416" tIns="45708" rIns="91416" bIns="45708" anchor="ctr"/>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19</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77" name="矩形 76"/>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78" name="组合 77"/>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79" name="矩形 7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0" name="等腰三角形 7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81" name="KSO_Shape"/>
          <p:cNvSpPr/>
          <p:nvPr/>
        </p:nvSpPr>
        <p:spPr bwMode="auto">
          <a:xfrm>
            <a:off x="334963" y="231775"/>
            <a:ext cx="292100" cy="288925"/>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fontAlgn="auto">
              <a:defRPr/>
            </a:pPr>
            <a:endParaRPr lang="zh-CN" altLang="en-US" strike="noStrike" noProof="1">
              <a:solidFill>
                <a:srgbClr val="1C666E"/>
              </a:solidFill>
              <a:ea typeface="宋体" panose="02010600030101010101" pitchFamily="2" charset="-122"/>
            </a:endParaRPr>
          </a:p>
        </p:txBody>
      </p:sp>
      <p:sp>
        <p:nvSpPr>
          <p:cNvPr id="35849" name="文本框 9"/>
          <p:cNvSpPr txBox="1"/>
          <p:nvPr/>
        </p:nvSpPr>
        <p:spPr>
          <a:xfrm>
            <a:off x="841375" y="203200"/>
            <a:ext cx="1597025" cy="360363"/>
          </a:xfrm>
          <a:prstGeom prst="rect">
            <a:avLst/>
          </a:prstGeom>
          <a:noFill/>
          <a:ln w="9525">
            <a:noFill/>
          </a:ln>
        </p:spPr>
        <p:txBody>
          <a:bodyPr wrap="square" lIns="68562" tIns="34281" rIns="68562" bIns="34281" anchor="t">
            <a:spAutoFit/>
          </a:bodyPr>
          <a:p>
            <a:pPr marL="0" lvl="1" indent="457200"/>
            <a:r>
              <a:rPr lang="zh-CN" altLang="en-US" dirty="0">
                <a:solidFill>
                  <a:srgbClr val="2F5EB0"/>
                </a:solidFill>
                <a:latin typeface="微软雅黑" panose="020B0503020204020204" charset="-122"/>
                <a:ea typeface="微软雅黑" panose="020B0503020204020204" charset="-122"/>
              </a:rPr>
              <a:t>添加标题</a:t>
            </a:r>
            <a:endParaRPr lang="zh-CN" altLang="en-US" dirty="0">
              <a:solidFill>
                <a:srgbClr val="2F5EB0"/>
              </a:solidFill>
              <a:latin typeface="微软雅黑" panose="020B0503020204020204" charset="-122"/>
              <a:ea typeface="微软雅黑" panose="020B0503020204020204" charset="-122"/>
            </a:endParaRPr>
          </a:p>
        </p:txBody>
      </p:sp>
      <p:sp>
        <p:nvSpPr>
          <p:cNvPr id="83" name="Freeform 6"/>
          <p:cNvSpPr/>
          <p:nvPr/>
        </p:nvSpPr>
        <p:spPr bwMode="auto">
          <a:xfrm>
            <a:off x="8034188" y="1626911"/>
            <a:ext cx="2485130" cy="1513170"/>
          </a:xfrm>
          <a:custGeom>
            <a:avLst/>
            <a:gdLst>
              <a:gd name="T0" fmla="*/ 675 w 675"/>
              <a:gd name="T1" fmla="*/ 90 h 411"/>
              <a:gd name="T2" fmla="*/ 505 w 675"/>
              <a:gd name="T3" fmla="*/ 45 h 411"/>
              <a:gd name="T4" fmla="*/ 338 w 675"/>
              <a:gd name="T5" fmla="*/ 0 h 411"/>
              <a:gd name="T6" fmla="*/ 170 w 675"/>
              <a:gd name="T7" fmla="*/ 45 h 411"/>
              <a:gd name="T8" fmla="*/ 0 w 675"/>
              <a:gd name="T9" fmla="*/ 90 h 411"/>
              <a:gd name="T10" fmla="*/ 0 w 675"/>
              <a:gd name="T11" fmla="*/ 90 h 411"/>
              <a:gd name="T12" fmla="*/ 0 w 675"/>
              <a:gd name="T13" fmla="*/ 411 h 411"/>
              <a:gd name="T14" fmla="*/ 675 w 675"/>
              <a:gd name="T15" fmla="*/ 411 h 411"/>
              <a:gd name="T16" fmla="*/ 675 w 675"/>
              <a:gd name="T17" fmla="*/ 90 h 411"/>
              <a:gd name="T18" fmla="*/ 675 w 675"/>
              <a:gd name="T19" fmla="*/ 9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411">
                <a:moveTo>
                  <a:pt x="675" y="90"/>
                </a:moveTo>
                <a:lnTo>
                  <a:pt x="505" y="45"/>
                </a:lnTo>
                <a:lnTo>
                  <a:pt x="338" y="0"/>
                </a:lnTo>
                <a:lnTo>
                  <a:pt x="170" y="45"/>
                </a:lnTo>
                <a:lnTo>
                  <a:pt x="0" y="90"/>
                </a:lnTo>
                <a:lnTo>
                  <a:pt x="0" y="90"/>
                </a:lnTo>
                <a:lnTo>
                  <a:pt x="0" y="411"/>
                </a:lnTo>
                <a:lnTo>
                  <a:pt x="675" y="411"/>
                </a:lnTo>
                <a:lnTo>
                  <a:pt x="675" y="90"/>
                </a:lnTo>
                <a:lnTo>
                  <a:pt x="675" y="90"/>
                </a:lnTo>
                <a:close/>
              </a:path>
            </a:pathLst>
          </a:custGeom>
          <a:solidFill>
            <a:srgbClr val="2F5EB0"/>
          </a:solidFill>
          <a:ln>
            <a:noFill/>
          </a:ln>
          <a:effectLst>
            <a:innerShdw blurRad="63500" dist="50800" dir="13500000">
              <a:prstClr val="black">
                <a:alpha val="50000"/>
              </a:prstClr>
            </a:innerShdw>
          </a:effectLst>
        </p:spPr>
        <p:txBody>
          <a:bodyPr vert="horz" wrap="square" lIns="91416" tIns="755803" rIns="91416" bIns="45708" numCol="1" anchor="t" anchorCtr="0" compatLnSpc="1"/>
          <a:lstStyle/>
          <a:p>
            <a:pPr algn="ctr" fontAlgn="auto">
              <a:lnSpc>
                <a:spcPts val="1500"/>
              </a:lnSpc>
            </a:pPr>
            <a:r>
              <a:rPr lang="en-US" altLang="zh-CN" sz="5400" strike="noStrike" noProof="1" dirty="0">
                <a:solidFill>
                  <a:schemeClr val="bg1"/>
                </a:solidFill>
                <a:latin typeface="微软雅黑" panose="020B0503020204020204" charset="-122"/>
                <a:ea typeface="微软雅黑" panose="020B0503020204020204" charset="-122"/>
                <a:cs typeface="UKIJ Qolyazma" pitchFamily="18" charset="0"/>
              </a:rPr>
              <a:t>62</a:t>
            </a:r>
            <a:r>
              <a:rPr lang="en-US" altLang="zh-CN" sz="2400" strike="noStrike" noProof="1" dirty="0">
                <a:solidFill>
                  <a:schemeClr val="bg1"/>
                </a:solidFill>
                <a:latin typeface="微软雅黑" panose="020B0503020204020204" charset="-122"/>
                <a:ea typeface="微软雅黑" panose="020B0503020204020204" charset="-122"/>
                <a:cs typeface="UKIJ Qolyazma" pitchFamily="18" charset="0"/>
              </a:rPr>
              <a:t>%</a:t>
            </a:r>
            <a:endParaRPr lang="en-US" altLang="zh-CN" sz="2400" strike="noStrike" noProof="1" dirty="0">
              <a:solidFill>
                <a:schemeClr val="bg1"/>
              </a:solidFill>
              <a:latin typeface="微软雅黑" panose="020B0503020204020204" charset="-122"/>
              <a:ea typeface="微软雅黑" panose="020B0503020204020204" charset="-122"/>
              <a:cs typeface="UKIJ Qolyazma" pitchFamily="18" charset="0"/>
            </a:endParaRPr>
          </a:p>
          <a:p>
            <a:pPr algn="ctr" fontAlgn="auto">
              <a:lnSpc>
                <a:spcPts val="1500"/>
              </a:lnSpc>
            </a:pPr>
            <a:r>
              <a:rPr lang="zh-CN" altLang="en-US" sz="1200" strike="noStrike" noProof="1" dirty="0">
                <a:solidFill>
                  <a:schemeClr val="bg1"/>
                </a:solidFill>
                <a:latin typeface="微软雅黑" panose="020B0503020204020204" charset="-122"/>
                <a:ea typeface="微软雅黑" panose="020B0503020204020204" charset="-122"/>
                <a:cs typeface="+mn-cs"/>
              </a:rPr>
              <a:t>您的内容打在这里，或者通过复制您的文本后，在此框中选择粘贴。</a:t>
            </a:r>
            <a:endParaRPr lang="zh-CN" altLang="en-US" sz="1200" strike="noStrike" noProof="1" dirty="0">
              <a:solidFill>
                <a:schemeClr val="bg1"/>
              </a:solidFill>
              <a:latin typeface="微软雅黑" panose="020B0503020204020204" charset="-122"/>
              <a:ea typeface="微软雅黑" panose="020B0503020204020204" charset="-122"/>
            </a:endParaRPr>
          </a:p>
        </p:txBody>
      </p:sp>
      <p:sp>
        <p:nvSpPr>
          <p:cNvPr id="84" name="Freeform 7"/>
          <p:cNvSpPr/>
          <p:nvPr/>
        </p:nvSpPr>
        <p:spPr bwMode="auto">
          <a:xfrm>
            <a:off x="8034188" y="3349937"/>
            <a:ext cx="2485130" cy="1078252"/>
          </a:xfrm>
          <a:custGeom>
            <a:avLst/>
            <a:gdLst>
              <a:gd name="T0" fmla="*/ 0 w 675"/>
              <a:gd name="T1" fmla="*/ 0 h 253"/>
              <a:gd name="T2" fmla="*/ 0 w 675"/>
              <a:gd name="T3" fmla="*/ 163 h 253"/>
              <a:gd name="T4" fmla="*/ 0 w 675"/>
              <a:gd name="T5" fmla="*/ 163 h 253"/>
              <a:gd name="T6" fmla="*/ 170 w 675"/>
              <a:gd name="T7" fmla="*/ 208 h 253"/>
              <a:gd name="T8" fmla="*/ 338 w 675"/>
              <a:gd name="T9" fmla="*/ 253 h 253"/>
              <a:gd name="T10" fmla="*/ 505 w 675"/>
              <a:gd name="T11" fmla="*/ 208 h 253"/>
              <a:gd name="T12" fmla="*/ 675 w 675"/>
              <a:gd name="T13" fmla="*/ 163 h 253"/>
              <a:gd name="T14" fmla="*/ 675 w 675"/>
              <a:gd name="T15" fmla="*/ 163 h 253"/>
              <a:gd name="T16" fmla="*/ 675 w 675"/>
              <a:gd name="T17" fmla="*/ 0 h 253"/>
              <a:gd name="T18" fmla="*/ 0 w 675"/>
              <a:gd name="T19"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5" h="253">
                <a:moveTo>
                  <a:pt x="0" y="0"/>
                </a:moveTo>
                <a:lnTo>
                  <a:pt x="0" y="163"/>
                </a:lnTo>
                <a:lnTo>
                  <a:pt x="0" y="163"/>
                </a:lnTo>
                <a:lnTo>
                  <a:pt x="170" y="208"/>
                </a:lnTo>
                <a:lnTo>
                  <a:pt x="338" y="253"/>
                </a:lnTo>
                <a:lnTo>
                  <a:pt x="505" y="208"/>
                </a:lnTo>
                <a:lnTo>
                  <a:pt x="675" y="163"/>
                </a:lnTo>
                <a:lnTo>
                  <a:pt x="675" y="163"/>
                </a:lnTo>
                <a:lnTo>
                  <a:pt x="675" y="0"/>
                </a:lnTo>
                <a:lnTo>
                  <a:pt x="0" y="0"/>
                </a:lnTo>
                <a:close/>
              </a:path>
            </a:pathLst>
          </a:custGeom>
          <a:solidFill>
            <a:srgbClr val="2F5EB0"/>
          </a:solidFill>
          <a:ln>
            <a:noFill/>
          </a:ln>
          <a:effectLst>
            <a:innerShdw blurRad="63500" dist="50800" dir="13500000">
              <a:prstClr val="black">
                <a:alpha val="50000"/>
              </a:prstClr>
            </a:innerShdw>
          </a:effectLst>
        </p:spPr>
        <p:txBody>
          <a:bodyPr vert="horz" wrap="square" lIns="91416" tIns="611840" rIns="91416" bIns="45708" numCol="1" anchor="t" anchorCtr="0" compatLnSpc="1"/>
          <a:lstStyle/>
          <a:p>
            <a:pPr lvl="0" algn="ctr" fontAlgn="auto">
              <a:lnSpc>
                <a:spcPts val="1500"/>
              </a:lnSpc>
            </a:pPr>
            <a:r>
              <a:rPr lang="en-US" altLang="zh-CN" sz="5400" strike="noStrike" noProof="1" dirty="0">
                <a:solidFill>
                  <a:prstClr val="white"/>
                </a:solidFill>
                <a:latin typeface="微软雅黑" panose="020B0503020204020204" charset="-122"/>
                <a:ea typeface="微软雅黑" panose="020B0503020204020204" charset="-122"/>
                <a:cs typeface="UKIJ Qolyazma" pitchFamily="18" charset="0"/>
              </a:rPr>
              <a:t>38</a:t>
            </a:r>
            <a:r>
              <a:rPr lang="en-US" altLang="zh-CN" sz="2400" strike="noStrike" noProof="1" dirty="0">
                <a:solidFill>
                  <a:prstClr val="white"/>
                </a:solidFill>
                <a:latin typeface="微软雅黑" panose="020B0503020204020204" charset="-122"/>
                <a:ea typeface="微软雅黑" panose="020B0503020204020204" charset="-122"/>
                <a:cs typeface="UKIJ Qolyazma" pitchFamily="18" charset="0"/>
              </a:rPr>
              <a:t>%</a:t>
            </a:r>
            <a:endParaRPr lang="en-US" altLang="zh-CN" sz="2400" strike="noStrike" noProof="1" dirty="0">
              <a:solidFill>
                <a:prstClr val="white"/>
              </a:solidFill>
              <a:latin typeface="微软雅黑" panose="020B0503020204020204" charset="-122"/>
              <a:ea typeface="微软雅黑" panose="020B0503020204020204" charset="-122"/>
              <a:cs typeface="UKIJ Qolyazma" pitchFamily="18" charset="0"/>
            </a:endParaRPr>
          </a:p>
          <a:p>
            <a:pPr fontAlgn="auto"/>
            <a:endParaRPr lang="zh-CN" altLang="en-US" strike="noStrike" noProof="1" dirty="0">
              <a:latin typeface="微软雅黑" panose="020B0503020204020204" charset="-122"/>
              <a:ea typeface="微软雅黑" panose="020B0503020204020204" charset="-122"/>
            </a:endParaRPr>
          </a:p>
        </p:txBody>
      </p:sp>
      <p:cxnSp>
        <p:nvCxnSpPr>
          <p:cNvPr id="85" name="直接连接符 84"/>
          <p:cNvCxnSpPr/>
          <p:nvPr/>
        </p:nvCxnSpPr>
        <p:spPr>
          <a:xfrm flipH="1">
            <a:off x="1806575" y="3127375"/>
            <a:ext cx="6227763" cy="0"/>
          </a:xfrm>
          <a:prstGeom prst="line">
            <a:avLst/>
          </a:prstGeom>
          <a:ln>
            <a:solidFill>
              <a:srgbClr val="2F5EB0"/>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a:stCxn id="84" idx="0"/>
          </p:cNvCxnSpPr>
          <p:nvPr/>
        </p:nvCxnSpPr>
        <p:spPr>
          <a:xfrm flipH="1">
            <a:off x="1806575" y="3349625"/>
            <a:ext cx="6227763" cy="0"/>
          </a:xfrm>
          <a:prstGeom prst="line">
            <a:avLst/>
          </a:prstGeom>
          <a:ln>
            <a:solidFill>
              <a:srgbClr val="2F5EB0"/>
            </a:solidFill>
          </a:ln>
        </p:spPr>
        <p:style>
          <a:lnRef idx="1">
            <a:schemeClr val="accent1"/>
          </a:lnRef>
          <a:fillRef idx="0">
            <a:schemeClr val="accent1"/>
          </a:fillRef>
          <a:effectRef idx="0">
            <a:schemeClr val="accent1"/>
          </a:effectRef>
          <a:fontRef idx="minor">
            <a:schemeClr val="tx1"/>
          </a:fontRef>
        </p:style>
      </p:cxnSp>
      <p:sp>
        <p:nvSpPr>
          <p:cNvPr id="87" name="TextBox 13"/>
          <p:cNvSpPr txBox="1"/>
          <p:nvPr/>
        </p:nvSpPr>
        <p:spPr>
          <a:xfrm flipH="1">
            <a:off x="1806575" y="1628775"/>
            <a:ext cx="2786063" cy="384175"/>
          </a:xfrm>
          <a:prstGeom prst="rect">
            <a:avLst/>
          </a:prstGeom>
          <a:noFill/>
          <a:ln w="9525">
            <a:noFill/>
          </a:ln>
        </p:spPr>
        <p:txBody>
          <a:bodyPr wrap="square" lIns="91410" tIns="45705" rIns="91410" bIns="45705" anchor="t">
            <a:spAutoFit/>
          </a:bodyPr>
          <a:p>
            <a:pPr eaLnBrk="0" hangingPunct="0">
              <a:buFont typeface="Arial" panose="020B0604020202020204" pitchFamily="34" charset="0"/>
              <a:buNone/>
            </a:pPr>
            <a:r>
              <a:rPr lang="zh-CN" altLang="en-US" b="1" dirty="0">
                <a:solidFill>
                  <a:srgbClr val="2F5EB0"/>
                </a:solidFill>
                <a:latin typeface="Calibri" panose="020F0502020204030204" charset="0"/>
                <a:ea typeface="微软雅黑" panose="020B0503020204020204" charset="-122"/>
              </a:rPr>
              <a:t>点击输入标题</a:t>
            </a:r>
            <a:endParaRPr lang="zh-CN" altLang="en-US" b="1" dirty="0">
              <a:solidFill>
                <a:srgbClr val="2F5EB0"/>
              </a:solidFill>
              <a:latin typeface="Calibri" panose="020F0502020204030204" charset="0"/>
              <a:ea typeface="微软雅黑" panose="020B0503020204020204" charset="-122"/>
            </a:endParaRPr>
          </a:p>
        </p:txBody>
      </p:sp>
      <p:sp>
        <p:nvSpPr>
          <p:cNvPr id="88" name="TextBox 14"/>
          <p:cNvSpPr txBox="1"/>
          <p:nvPr/>
        </p:nvSpPr>
        <p:spPr>
          <a:xfrm>
            <a:off x="1806575" y="1993900"/>
            <a:ext cx="5249863" cy="922338"/>
          </a:xfrm>
          <a:prstGeom prst="rect">
            <a:avLst/>
          </a:prstGeom>
          <a:noFill/>
          <a:ln w="9525">
            <a:noFill/>
          </a:ln>
        </p:spPr>
        <p:txBody>
          <a:bodyPr wrap="square" anchor="t">
            <a:spAutoFit/>
          </a:bodyPr>
          <a:p>
            <a:pPr>
              <a:lnSpc>
                <a:spcPct val="130000"/>
              </a:lnSpc>
            </a:pPr>
            <a:r>
              <a:rPr lang="zh-CN" altLang="en-US" sz="1400" dirty="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您的内容打在这里，或者通过复制您的文本后，在此框中选择粘贴，并选择只保留文字。您的内容打在这里，或者通过复制您的文本后您的内容打在这里。</a:t>
            </a:r>
            <a:endParaRPr lang="zh-CN" altLang="en-US" sz="1400" dirty="0">
              <a:latin typeface="微软雅黑" panose="020B0503020204020204" charset="-122"/>
              <a:ea typeface="微软雅黑" panose="020B0503020204020204" charset="-122"/>
            </a:endParaRPr>
          </a:p>
        </p:txBody>
      </p:sp>
      <p:sp>
        <p:nvSpPr>
          <p:cNvPr id="89" name="TextBox 15"/>
          <p:cNvSpPr txBox="1"/>
          <p:nvPr/>
        </p:nvSpPr>
        <p:spPr>
          <a:xfrm flipH="1">
            <a:off x="1806575" y="3609975"/>
            <a:ext cx="2786063" cy="382588"/>
          </a:xfrm>
          <a:prstGeom prst="rect">
            <a:avLst/>
          </a:prstGeom>
          <a:noFill/>
          <a:ln w="9525">
            <a:noFill/>
          </a:ln>
        </p:spPr>
        <p:txBody>
          <a:bodyPr wrap="square" lIns="91410" tIns="45705" rIns="91410" bIns="45705" anchor="t">
            <a:spAutoFit/>
          </a:bodyPr>
          <a:p>
            <a:pPr eaLnBrk="0" hangingPunct="0">
              <a:buFont typeface="Arial" panose="020B0604020202020204" pitchFamily="34" charset="0"/>
              <a:buNone/>
            </a:pPr>
            <a:r>
              <a:rPr lang="zh-CN" altLang="en-US" b="1" dirty="0">
                <a:solidFill>
                  <a:srgbClr val="2F5EB0"/>
                </a:solidFill>
                <a:latin typeface="Calibri" panose="020F0502020204030204" charset="0"/>
                <a:ea typeface="微软雅黑" panose="020B0503020204020204" charset="-122"/>
              </a:rPr>
              <a:t>点击输入标题</a:t>
            </a:r>
            <a:endParaRPr lang="zh-CN" altLang="en-US" b="1" dirty="0">
              <a:solidFill>
                <a:srgbClr val="2F5EB0"/>
              </a:solidFill>
              <a:latin typeface="Calibri" panose="020F0502020204030204" charset="0"/>
              <a:ea typeface="微软雅黑" panose="020B0503020204020204" charset="-122"/>
            </a:endParaRPr>
          </a:p>
        </p:txBody>
      </p:sp>
      <p:sp>
        <p:nvSpPr>
          <p:cNvPr id="90" name="TextBox 16"/>
          <p:cNvSpPr txBox="1"/>
          <p:nvPr/>
        </p:nvSpPr>
        <p:spPr>
          <a:xfrm>
            <a:off x="1806575" y="3973513"/>
            <a:ext cx="5249863" cy="922337"/>
          </a:xfrm>
          <a:prstGeom prst="rect">
            <a:avLst/>
          </a:prstGeom>
          <a:noFill/>
          <a:ln w="9525">
            <a:noFill/>
          </a:ln>
        </p:spPr>
        <p:txBody>
          <a:bodyPr wrap="square" anchor="t">
            <a:spAutoFit/>
          </a:bodyPr>
          <a:p>
            <a:pPr>
              <a:lnSpc>
                <a:spcPct val="130000"/>
              </a:lnSpc>
            </a:pPr>
            <a:r>
              <a:rPr lang="zh-CN" altLang="en-US" sz="1400" dirty="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a:t>
            </a:r>
            <a:r>
              <a:rPr lang="zh-CN" altLang="en-US" sz="1400">
                <a:latin typeface="微软雅黑" panose="020B0503020204020204" charset="-122"/>
                <a:ea typeface="微软雅黑" panose="020B0503020204020204" charset="-122"/>
              </a:rPr>
              <a:t>文本后您的内容打在这里。</a:t>
            </a:r>
            <a:endParaRPr lang="zh-CN" altLang="en-US" sz="1400">
              <a:latin typeface="微软雅黑" panose="020B0503020204020204" charset="-122"/>
              <a:ea typeface="微软雅黑" panose="020B0503020204020204" charset="-122"/>
            </a:endParaRPr>
          </a:p>
        </p:txBody>
      </p:sp>
      <p:sp>
        <p:nvSpPr>
          <p:cNvPr id="91" name="矩形 47"/>
          <p:cNvSpPr/>
          <p:nvPr/>
        </p:nvSpPr>
        <p:spPr>
          <a:xfrm>
            <a:off x="1704975" y="5283200"/>
            <a:ext cx="8936038" cy="601663"/>
          </a:xfrm>
          <a:prstGeom prst="rect">
            <a:avLst/>
          </a:prstGeom>
          <a:noFill/>
          <a:ln w="9525">
            <a:noFill/>
          </a:ln>
        </p:spPr>
        <p:txBody>
          <a:bodyPr wrap="square" lIns="91407" tIns="45704" rIns="91407" bIns="45704" anchor="t">
            <a:spAutoFit/>
          </a:bodyPr>
          <a:p>
            <a:pPr algn="ctr">
              <a:lnSpc>
                <a:spcPct val="120000"/>
              </a:lnSpc>
              <a:buFont typeface="Arial" panose="020B0604020202020204" pitchFamily="34" charset="0"/>
              <a:buNone/>
            </a:pPr>
            <a:r>
              <a:rPr lang="zh-CN" altLang="en-US" sz="1400" dirty="0">
                <a:latin typeface="Calibri" panose="020F0502020204030204" charset="0"/>
                <a:ea typeface="微软雅黑" panose="020B0503020204020204" charset="-122"/>
                <a:sym typeface="微软雅黑" panose="020B050302020402020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400" dirty="0">
              <a:latin typeface="Calibri" panose="020F0502020204030204" charset="0"/>
              <a:ea typeface="微软雅黑" panose="020B0503020204020204" charset="-122"/>
              <a:sym typeface="微软雅黑" panose="020B0503020204020204" charset="-122"/>
            </a:endParaRPr>
          </a:p>
        </p:txBody>
      </p:sp>
      <p:sp>
        <p:nvSpPr>
          <p:cNvPr id="92" name="TextBox 91"/>
          <p:cNvSpPr txBox="1"/>
          <p:nvPr/>
        </p:nvSpPr>
        <p:spPr>
          <a:xfrm>
            <a:off x="13511213" y="7027863"/>
            <a:ext cx="868362" cy="366712"/>
          </a:xfrm>
          <a:prstGeom prst="rect">
            <a:avLst/>
          </a:prstGeom>
          <a:noFill/>
          <a:ln w="9525">
            <a:noFill/>
          </a:ln>
        </p:spPr>
        <p:txBody>
          <a:bodyPr wrap="none" anchor="t">
            <a:spAutoFit/>
          </a:bodyPr>
          <a:p>
            <a:r>
              <a:rPr lang="zh-CN" altLang="en-US" dirty="0">
                <a:latin typeface="Calibri" panose="020F0502020204030204" charset="0"/>
                <a:ea typeface="宋体" panose="02010600030101010101" pitchFamily="2" charset="-122"/>
              </a:rPr>
              <a:t>延时符</a:t>
            </a:r>
            <a:endParaRPr lang="zh-CN" altLang="en-US" dirty="0">
              <a:latin typeface="Calibri" panose="020F0502020204030204" charset="0"/>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p:cTn id="7" dur="500"/>
                                        <p:tgtEl>
                                          <p:spTgt spid="83"/>
                                        </p:tgtEl>
                                        <p:attrNameLst>
                                          <p:attrName>ppt_y</p:attrName>
                                        </p:attrNameLst>
                                      </p:cBhvr>
                                      <p:tavLst>
                                        <p:tav tm="0">
                                          <p:val>
                                            <p:strVal val="#ppt_y+#ppt_h*1.125000"/>
                                          </p:val>
                                        </p:tav>
                                        <p:tav tm="100000">
                                          <p:val>
                                            <p:strVal val="#ppt_y"/>
                                          </p:val>
                                        </p:tav>
                                      </p:tavLst>
                                    </p:anim>
                                    <p:animEffect transition="in" filter="wipe(up)">
                                      <p:cBhvr>
                                        <p:cTn id="8" dur="500"/>
                                        <p:tgtEl>
                                          <p:spTgt spid="83"/>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p:tgtEl>
                                          <p:spTgt spid="84"/>
                                        </p:tgtEl>
                                        <p:attrNameLst>
                                          <p:attrName>ppt_y</p:attrName>
                                        </p:attrNameLst>
                                      </p:cBhvr>
                                      <p:tavLst>
                                        <p:tav tm="0">
                                          <p:val>
                                            <p:strVal val="#ppt_y-#ppt_h*1.125000"/>
                                          </p:val>
                                        </p:tav>
                                        <p:tav tm="100000">
                                          <p:val>
                                            <p:strVal val="#ppt_y"/>
                                          </p:val>
                                        </p:tav>
                                      </p:tavLst>
                                    </p:anim>
                                    <p:animEffect transition="in" filter="wipe(down)">
                                      <p:cBhvr>
                                        <p:cTn id="12" dur="500"/>
                                        <p:tgtEl>
                                          <p:spTgt spid="84"/>
                                        </p:tgtEl>
                                      </p:cBhvr>
                                    </p:animEffect>
                                  </p:childTnLst>
                                </p:cTn>
                              </p:par>
                              <p:par>
                                <p:cTn id="13" presetID="22" presetClass="entr" presetSubtype="2" fill="hold" nodeType="withEffect">
                                  <p:stCondLst>
                                    <p:cond delay="400"/>
                                  </p:stCondLst>
                                  <p:childTnLst>
                                    <p:set>
                                      <p:cBhvr>
                                        <p:cTn id="14" dur="1" fill="hold">
                                          <p:stCondLst>
                                            <p:cond delay="0"/>
                                          </p:stCondLst>
                                        </p:cTn>
                                        <p:tgtEl>
                                          <p:spTgt spid="85"/>
                                        </p:tgtEl>
                                        <p:attrNameLst>
                                          <p:attrName>style.visibility</p:attrName>
                                        </p:attrNameLst>
                                      </p:cBhvr>
                                      <p:to>
                                        <p:strVal val="visible"/>
                                      </p:to>
                                    </p:set>
                                    <p:animEffect transition="in" filter="wipe(right)">
                                      <p:cBhvr>
                                        <p:cTn id="15" dur="500"/>
                                        <p:tgtEl>
                                          <p:spTgt spid="85"/>
                                        </p:tgtEl>
                                      </p:cBhvr>
                                    </p:animEffect>
                                  </p:childTnLst>
                                </p:cTn>
                              </p:par>
                              <p:par>
                                <p:cTn id="16" presetID="22" presetClass="entr" presetSubtype="2" fill="hold" nodeType="withEffect">
                                  <p:stCondLst>
                                    <p:cond delay="400"/>
                                  </p:stCondLst>
                                  <p:childTnLst>
                                    <p:set>
                                      <p:cBhvr>
                                        <p:cTn id="17" dur="1" fill="hold">
                                          <p:stCondLst>
                                            <p:cond delay="0"/>
                                          </p:stCondLst>
                                        </p:cTn>
                                        <p:tgtEl>
                                          <p:spTgt spid="86"/>
                                        </p:tgtEl>
                                        <p:attrNameLst>
                                          <p:attrName>style.visibility</p:attrName>
                                        </p:attrNameLst>
                                      </p:cBhvr>
                                      <p:to>
                                        <p:strVal val="visible"/>
                                      </p:to>
                                    </p:set>
                                    <p:animEffect transition="in" filter="wipe(right)">
                                      <p:cBhvr>
                                        <p:cTn id="18" dur="500"/>
                                        <p:tgtEl>
                                          <p:spTgt spid="86"/>
                                        </p:tgtEl>
                                      </p:cBhvr>
                                    </p:animEffect>
                                  </p:childTnLst>
                                </p:cTn>
                              </p:par>
                              <p:par>
                                <p:cTn id="19" presetID="10" presetClass="entr" presetSubtype="0" fill="hold" grpId="0" nodeType="withEffect">
                                  <p:stCondLst>
                                    <p:cond delay="1000"/>
                                  </p:stCondLst>
                                  <p:iterate type="lt">
                                    <p:tmPct val="10000"/>
                                  </p:iterate>
                                  <p:childTnLst>
                                    <p:set>
                                      <p:cBhvr>
                                        <p:cTn id="20" dur="1" fill="hold">
                                          <p:stCondLst>
                                            <p:cond delay="0"/>
                                          </p:stCondLst>
                                        </p:cTn>
                                        <p:tgtEl>
                                          <p:spTgt spid="87"/>
                                        </p:tgtEl>
                                        <p:attrNameLst>
                                          <p:attrName>style.visibility</p:attrName>
                                        </p:attrNameLst>
                                      </p:cBhvr>
                                      <p:to>
                                        <p:strVal val="visible"/>
                                      </p:to>
                                    </p:set>
                                    <p:animEffect transition="in" filter="fade">
                                      <p:cBhvr>
                                        <p:cTn id="21" dur="100"/>
                                        <p:tgtEl>
                                          <p:spTgt spid="87"/>
                                        </p:tgtEl>
                                      </p:cBhvr>
                                    </p:animEffect>
                                  </p:childTnLst>
                                </p:cTn>
                              </p:par>
                              <p:par>
                                <p:cTn id="22" presetID="10" presetClass="entr" presetSubtype="0" fill="hold" grpId="0" nodeType="withEffect">
                                  <p:stCondLst>
                                    <p:cond delay="1000"/>
                                  </p:stCondLst>
                                  <p:iterate type="lt">
                                    <p:tmPct val="10000"/>
                                  </p:iterate>
                                  <p:childTnLst>
                                    <p:set>
                                      <p:cBhvr>
                                        <p:cTn id="23" dur="1" fill="hold">
                                          <p:stCondLst>
                                            <p:cond delay="0"/>
                                          </p:stCondLst>
                                        </p:cTn>
                                        <p:tgtEl>
                                          <p:spTgt spid="88"/>
                                        </p:tgtEl>
                                        <p:attrNameLst>
                                          <p:attrName>style.visibility</p:attrName>
                                        </p:attrNameLst>
                                      </p:cBhvr>
                                      <p:to>
                                        <p:strVal val="visible"/>
                                      </p:to>
                                    </p:set>
                                    <p:animEffect transition="in" filter="fade">
                                      <p:cBhvr>
                                        <p:cTn id="24" dur="100"/>
                                        <p:tgtEl>
                                          <p:spTgt spid="88"/>
                                        </p:tgtEl>
                                      </p:cBhvr>
                                    </p:animEffect>
                                  </p:childTnLst>
                                </p:cTn>
                              </p:par>
                              <p:par>
                                <p:cTn id="25" presetID="10" presetClass="entr" presetSubtype="0" fill="hold" grpId="0" nodeType="withEffect">
                                  <p:stCondLst>
                                    <p:cond delay="1000"/>
                                  </p:stCondLst>
                                  <p:iterate type="lt">
                                    <p:tmPct val="10000"/>
                                  </p:iterate>
                                  <p:childTnLst>
                                    <p:set>
                                      <p:cBhvr>
                                        <p:cTn id="26" dur="1" fill="hold">
                                          <p:stCondLst>
                                            <p:cond delay="0"/>
                                          </p:stCondLst>
                                        </p:cTn>
                                        <p:tgtEl>
                                          <p:spTgt spid="89"/>
                                        </p:tgtEl>
                                        <p:attrNameLst>
                                          <p:attrName>style.visibility</p:attrName>
                                        </p:attrNameLst>
                                      </p:cBhvr>
                                      <p:to>
                                        <p:strVal val="visible"/>
                                      </p:to>
                                    </p:set>
                                    <p:animEffect transition="in" filter="fade">
                                      <p:cBhvr>
                                        <p:cTn id="27" dur="100"/>
                                        <p:tgtEl>
                                          <p:spTgt spid="89"/>
                                        </p:tgtEl>
                                      </p:cBhvr>
                                    </p:animEffect>
                                  </p:childTnLst>
                                </p:cTn>
                              </p:par>
                              <p:par>
                                <p:cTn id="28" presetID="10" presetClass="entr" presetSubtype="0" fill="hold" grpId="0" nodeType="withEffect">
                                  <p:stCondLst>
                                    <p:cond delay="1000"/>
                                  </p:stCondLst>
                                  <p:iterate type="lt">
                                    <p:tmPct val="10000"/>
                                  </p:iterate>
                                  <p:childTnLst>
                                    <p:set>
                                      <p:cBhvr>
                                        <p:cTn id="29" dur="1" fill="hold">
                                          <p:stCondLst>
                                            <p:cond delay="0"/>
                                          </p:stCondLst>
                                        </p:cTn>
                                        <p:tgtEl>
                                          <p:spTgt spid="90"/>
                                        </p:tgtEl>
                                        <p:attrNameLst>
                                          <p:attrName>style.visibility</p:attrName>
                                        </p:attrNameLst>
                                      </p:cBhvr>
                                      <p:to>
                                        <p:strVal val="visible"/>
                                      </p:to>
                                    </p:set>
                                    <p:animEffect transition="in" filter="fade">
                                      <p:cBhvr>
                                        <p:cTn id="30" dur="100"/>
                                        <p:tgtEl>
                                          <p:spTgt spid="90"/>
                                        </p:tgtEl>
                                      </p:cBhvr>
                                    </p:animEffect>
                                  </p:childTnLst>
                                </p:cTn>
                              </p:par>
                            </p:childTnLst>
                          </p:cTn>
                        </p:par>
                        <p:par>
                          <p:cTn id="31" fill="hold">
                            <p:stCondLst>
                              <p:cond delay="1769"/>
                            </p:stCondLst>
                            <p:childTnLst>
                              <p:par>
                                <p:cTn id="32" presetID="16" presetClass="entr" presetSubtype="37" fill="hold" grpId="0" nodeType="after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barn(outVertical)">
                                      <p:cBhvr>
                                        <p:cTn id="34" dur="500"/>
                                        <p:tgtEl>
                                          <p:spTgt spid="91"/>
                                        </p:tgtEl>
                                      </p:cBhvr>
                                    </p:animEffect>
                                  </p:childTnLst>
                                </p:cTn>
                              </p:par>
                            </p:childTnLst>
                          </p:cTn>
                        </p:par>
                        <p:par>
                          <p:cTn id="35" fill="hold">
                            <p:stCondLst>
                              <p:cond delay="2269"/>
                            </p:stCondLst>
                            <p:childTnLst>
                              <p:par>
                                <p:cTn id="36" presetID="10" presetClass="entr" presetSubtype="0" fill="hold" grpId="0" nodeType="after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fade">
                                      <p:cBhvr>
                                        <p:cTn id="38" dur="125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bldLvl="0" animBg="1"/>
      <p:bldP spid="84" grpId="0" bldLvl="0" animBg="1"/>
      <p:bldP spid="87" grpId="0"/>
      <p:bldP spid="88"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7893" name="Rectangle 4"/>
          <p:cNvSpPr txBox="1"/>
          <p:nvPr/>
        </p:nvSpPr>
        <p:spPr>
          <a:xfrm>
            <a:off x="10023475" y="6492875"/>
            <a:ext cx="1152525" cy="392113"/>
          </a:xfrm>
          <a:prstGeom prst="rect">
            <a:avLst/>
          </a:prstGeom>
          <a:noFill/>
          <a:ln w="9525">
            <a:noFill/>
          </a:ln>
        </p:spPr>
        <p:txBody>
          <a:bodyPr wrap="square" lIns="91416" tIns="45708" rIns="91416" bIns="45708" anchor="ctr"/>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21</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77" name="矩形 76"/>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78" name="组合 77"/>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79" name="矩形 7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0" name="等腰三角形 7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81" name="KSO_Shape"/>
          <p:cNvSpPr/>
          <p:nvPr/>
        </p:nvSpPr>
        <p:spPr bwMode="auto">
          <a:xfrm>
            <a:off x="334963" y="231775"/>
            <a:ext cx="292100" cy="288925"/>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fontAlgn="auto">
              <a:defRPr/>
            </a:pPr>
            <a:endParaRPr lang="zh-CN" altLang="en-US" strike="noStrike" noProof="1">
              <a:solidFill>
                <a:srgbClr val="1C666E"/>
              </a:solidFill>
              <a:ea typeface="宋体" panose="02010600030101010101" pitchFamily="2" charset="-122"/>
            </a:endParaRPr>
          </a:p>
        </p:txBody>
      </p:sp>
      <p:sp>
        <p:nvSpPr>
          <p:cNvPr id="37897" name="文本框 9"/>
          <p:cNvSpPr txBox="1"/>
          <p:nvPr/>
        </p:nvSpPr>
        <p:spPr>
          <a:xfrm>
            <a:off x="841375" y="203200"/>
            <a:ext cx="1366838" cy="360363"/>
          </a:xfrm>
          <a:prstGeom prst="rect">
            <a:avLst/>
          </a:prstGeom>
          <a:noFill/>
          <a:ln w="9525">
            <a:noFill/>
          </a:ln>
        </p:spPr>
        <p:txBody>
          <a:bodyPr wrap="square" lIns="68562" tIns="34281" rIns="68562" bIns="34281" anchor="t">
            <a:spAutoFit/>
          </a:bodyPr>
          <a:p>
            <a:pPr marL="0" lvl="1" indent="457200"/>
            <a:r>
              <a:rPr lang="zh-CN" altLang="en-US" dirty="0">
                <a:solidFill>
                  <a:srgbClr val="2F5EB0"/>
                </a:solidFill>
                <a:latin typeface="微软雅黑" panose="020B0503020204020204" charset="-122"/>
                <a:ea typeface="微软雅黑" panose="020B0503020204020204" charset="-122"/>
              </a:rPr>
              <a:t>添加标题</a:t>
            </a:r>
            <a:endParaRPr lang="zh-CN" altLang="en-US" dirty="0">
              <a:solidFill>
                <a:srgbClr val="2F5EB0"/>
              </a:solidFill>
              <a:latin typeface="微软雅黑" panose="020B0503020204020204" charset="-122"/>
              <a:ea typeface="微软雅黑" panose="020B0503020204020204" charset="-122"/>
            </a:endParaRPr>
          </a:p>
        </p:txBody>
      </p:sp>
      <p:sp>
        <p:nvSpPr>
          <p:cNvPr id="15" name="矩形 14"/>
          <p:cNvSpPr/>
          <p:nvPr/>
        </p:nvSpPr>
        <p:spPr>
          <a:xfrm>
            <a:off x="-167067" y="1237517"/>
            <a:ext cx="12359068" cy="2663602"/>
          </a:xfrm>
          <a:prstGeom prst="rect">
            <a:avLst/>
          </a:prstGeom>
          <a:blipFill>
            <a:blip r:embed="rId1"/>
            <a:srcRect/>
            <a:stretch>
              <a:fillRect l="-34165" t="-210782" r="-29957" b="-116198"/>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16" name="组合 15"/>
          <p:cNvGrpSpPr/>
          <p:nvPr/>
        </p:nvGrpSpPr>
        <p:grpSpPr>
          <a:xfrm>
            <a:off x="1735138" y="4278313"/>
            <a:ext cx="663575" cy="661987"/>
            <a:chOff x="8077071" y="845254"/>
            <a:chExt cx="2036801" cy="2036802"/>
          </a:xfrm>
        </p:grpSpPr>
        <p:sp>
          <p:nvSpPr>
            <p:cNvPr id="17" name="椭圆 16"/>
            <p:cNvSpPr/>
            <p:nvPr/>
          </p:nvSpPr>
          <p:spPr>
            <a:xfrm>
              <a:off x="8077071" y="845254"/>
              <a:ext cx="2036801" cy="203680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lumMod val="65000"/>
                    <a:lumOff val="35000"/>
                  </a:schemeClr>
                </a:solidFill>
              </a:endParaRPr>
            </a:p>
          </p:txBody>
        </p:sp>
        <p:sp>
          <p:nvSpPr>
            <p:cNvPr id="18" name="Freeform 126"/>
            <p:cNvSpPr>
              <a:spLocks noChangeAspect="1" noEditPoints="1"/>
            </p:cNvSpPr>
            <p:nvPr/>
          </p:nvSpPr>
          <p:spPr bwMode="auto">
            <a:xfrm>
              <a:off x="8639337" y="1292885"/>
              <a:ext cx="912278" cy="1141540"/>
            </a:xfrm>
            <a:custGeom>
              <a:avLst/>
              <a:gdLst>
                <a:gd name="T0" fmla="*/ 48 w 81"/>
                <a:gd name="T1" fmla="*/ 27 h 101"/>
                <a:gd name="T2" fmla="*/ 4 w 81"/>
                <a:gd name="T3" fmla="*/ 48 h 101"/>
                <a:gd name="T4" fmla="*/ 0 w 81"/>
                <a:gd name="T5" fmla="*/ 31 h 101"/>
                <a:gd name="T6" fmla="*/ 58 w 81"/>
                <a:gd name="T7" fmla="*/ 90 h 101"/>
                <a:gd name="T8" fmla="*/ 81 w 81"/>
                <a:gd name="T9" fmla="*/ 98 h 101"/>
                <a:gd name="T10" fmla="*/ 58 w 81"/>
                <a:gd name="T11" fmla="*/ 90 h 101"/>
                <a:gd name="T12" fmla="*/ 53 w 81"/>
                <a:gd name="T13" fmla="*/ 101 h 101"/>
                <a:gd name="T14" fmla="*/ 29 w 81"/>
                <a:gd name="T15" fmla="*/ 98 h 101"/>
                <a:gd name="T16" fmla="*/ 0 w 81"/>
                <a:gd name="T17" fmla="*/ 90 h 101"/>
                <a:gd name="T18" fmla="*/ 29 w 81"/>
                <a:gd name="T19" fmla="*/ 87 h 101"/>
                <a:gd name="T20" fmla="*/ 38 w 81"/>
                <a:gd name="T21" fmla="*/ 76 h 101"/>
                <a:gd name="T22" fmla="*/ 0 w 81"/>
                <a:gd name="T23" fmla="*/ 72 h 101"/>
                <a:gd name="T24" fmla="*/ 4 w 81"/>
                <a:gd name="T25" fmla="*/ 54 h 101"/>
                <a:gd name="T26" fmla="*/ 48 w 81"/>
                <a:gd name="T27" fmla="*/ 76 h 101"/>
                <a:gd name="T28" fmla="*/ 44 w 81"/>
                <a:gd name="T29" fmla="*/ 87 h 101"/>
                <a:gd name="T30" fmla="*/ 53 w 81"/>
                <a:gd name="T31" fmla="*/ 90 h 101"/>
                <a:gd name="T32" fmla="*/ 4 w 81"/>
                <a:gd name="T33" fmla="*/ 0 h 101"/>
                <a:gd name="T34" fmla="*/ 48 w 81"/>
                <a:gd name="T35" fmla="*/ 21 h 101"/>
                <a:gd name="T36" fmla="*/ 0 w 81"/>
                <a:gd name="T37" fmla="*/ 17 h 101"/>
                <a:gd name="T38" fmla="*/ 4 w 81"/>
                <a:gd name="T39" fmla="*/ 0 h 101"/>
                <a:gd name="T40" fmla="*/ 53 w 81"/>
                <a:gd name="T41" fmla="*/ 76 h 101"/>
                <a:gd name="T42" fmla="*/ 81 w 81"/>
                <a:gd name="T43" fmla="*/ 72 h 101"/>
                <a:gd name="T44" fmla="*/ 77 w 81"/>
                <a:gd name="T45" fmla="*/ 54 h 101"/>
                <a:gd name="T46" fmla="*/ 59 w 81"/>
                <a:gd name="T47" fmla="*/ 8 h 101"/>
                <a:gd name="T48" fmla="*/ 69 w 81"/>
                <a:gd name="T49" fmla="*/ 13 h 101"/>
                <a:gd name="T50" fmla="*/ 59 w 81"/>
                <a:gd name="T51" fmla="*/ 8 h 101"/>
                <a:gd name="T52" fmla="*/ 69 w 81"/>
                <a:gd name="T53" fmla="*/ 63 h 101"/>
                <a:gd name="T54" fmla="*/ 59 w 81"/>
                <a:gd name="T55" fmla="*/ 67 h 101"/>
                <a:gd name="T56" fmla="*/ 59 w 81"/>
                <a:gd name="T57" fmla="*/ 35 h 101"/>
                <a:gd name="T58" fmla="*/ 69 w 81"/>
                <a:gd name="T59" fmla="*/ 40 h 101"/>
                <a:gd name="T60" fmla="*/ 59 w 81"/>
                <a:gd name="T61" fmla="*/ 35 h 101"/>
                <a:gd name="T62" fmla="*/ 53 w 81"/>
                <a:gd name="T63" fmla="*/ 21 h 101"/>
                <a:gd name="T64" fmla="*/ 81 w 81"/>
                <a:gd name="T65" fmla="*/ 17 h 101"/>
                <a:gd name="T66" fmla="*/ 77 w 81"/>
                <a:gd name="T67" fmla="*/ 0 h 101"/>
                <a:gd name="T68" fmla="*/ 53 w 81"/>
                <a:gd name="T69" fmla="*/ 27 h 101"/>
                <a:gd name="T70" fmla="*/ 77 w 81"/>
                <a:gd name="T71" fmla="*/ 48 h 101"/>
                <a:gd name="T72" fmla="*/ 81 w 81"/>
                <a:gd name="T73" fmla="*/ 31 h 101"/>
                <a:gd name="T74" fmla="*/ 53 w 81"/>
                <a:gd name="T75"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 h="101">
                  <a:moveTo>
                    <a:pt x="4" y="27"/>
                  </a:moveTo>
                  <a:cubicBezTo>
                    <a:pt x="48" y="27"/>
                    <a:pt x="48" y="27"/>
                    <a:pt x="48" y="27"/>
                  </a:cubicBezTo>
                  <a:cubicBezTo>
                    <a:pt x="48" y="48"/>
                    <a:pt x="48" y="48"/>
                    <a:pt x="48" y="48"/>
                  </a:cubicBezTo>
                  <a:cubicBezTo>
                    <a:pt x="4" y="48"/>
                    <a:pt x="4" y="48"/>
                    <a:pt x="4" y="48"/>
                  </a:cubicBezTo>
                  <a:cubicBezTo>
                    <a:pt x="2" y="48"/>
                    <a:pt x="0" y="46"/>
                    <a:pt x="0" y="44"/>
                  </a:cubicBezTo>
                  <a:cubicBezTo>
                    <a:pt x="0" y="31"/>
                    <a:pt x="0" y="31"/>
                    <a:pt x="0" y="31"/>
                  </a:cubicBezTo>
                  <a:cubicBezTo>
                    <a:pt x="0" y="29"/>
                    <a:pt x="2" y="27"/>
                    <a:pt x="4" y="27"/>
                  </a:cubicBezTo>
                  <a:close/>
                  <a:moveTo>
                    <a:pt x="58" y="90"/>
                  </a:moveTo>
                  <a:cubicBezTo>
                    <a:pt x="81" y="90"/>
                    <a:pt x="81" y="90"/>
                    <a:pt x="81" y="90"/>
                  </a:cubicBezTo>
                  <a:cubicBezTo>
                    <a:pt x="81" y="98"/>
                    <a:pt x="81" y="98"/>
                    <a:pt x="81" y="98"/>
                  </a:cubicBezTo>
                  <a:cubicBezTo>
                    <a:pt x="58" y="98"/>
                    <a:pt x="58" y="98"/>
                    <a:pt x="58" y="98"/>
                  </a:cubicBezTo>
                  <a:cubicBezTo>
                    <a:pt x="58" y="90"/>
                    <a:pt x="58" y="90"/>
                    <a:pt x="58" y="90"/>
                  </a:cubicBezTo>
                  <a:close/>
                  <a:moveTo>
                    <a:pt x="53" y="98"/>
                  </a:moveTo>
                  <a:cubicBezTo>
                    <a:pt x="53" y="101"/>
                    <a:pt x="53" y="101"/>
                    <a:pt x="53" y="101"/>
                  </a:cubicBezTo>
                  <a:cubicBezTo>
                    <a:pt x="29" y="101"/>
                    <a:pt x="29" y="101"/>
                    <a:pt x="29" y="101"/>
                  </a:cubicBezTo>
                  <a:cubicBezTo>
                    <a:pt x="29" y="98"/>
                    <a:pt x="29" y="98"/>
                    <a:pt x="29" y="98"/>
                  </a:cubicBezTo>
                  <a:cubicBezTo>
                    <a:pt x="0" y="98"/>
                    <a:pt x="0" y="98"/>
                    <a:pt x="0" y="98"/>
                  </a:cubicBezTo>
                  <a:cubicBezTo>
                    <a:pt x="0" y="90"/>
                    <a:pt x="0" y="90"/>
                    <a:pt x="0" y="90"/>
                  </a:cubicBezTo>
                  <a:cubicBezTo>
                    <a:pt x="29" y="90"/>
                    <a:pt x="29" y="90"/>
                    <a:pt x="29" y="90"/>
                  </a:cubicBezTo>
                  <a:cubicBezTo>
                    <a:pt x="29" y="87"/>
                    <a:pt x="29" y="87"/>
                    <a:pt x="29" y="87"/>
                  </a:cubicBezTo>
                  <a:cubicBezTo>
                    <a:pt x="38" y="87"/>
                    <a:pt x="38" y="87"/>
                    <a:pt x="38" y="87"/>
                  </a:cubicBezTo>
                  <a:cubicBezTo>
                    <a:pt x="38" y="76"/>
                    <a:pt x="38" y="76"/>
                    <a:pt x="38" y="76"/>
                  </a:cubicBezTo>
                  <a:cubicBezTo>
                    <a:pt x="4" y="76"/>
                    <a:pt x="4" y="76"/>
                    <a:pt x="4" y="76"/>
                  </a:cubicBezTo>
                  <a:cubicBezTo>
                    <a:pt x="2" y="76"/>
                    <a:pt x="0" y="74"/>
                    <a:pt x="0" y="72"/>
                  </a:cubicBezTo>
                  <a:cubicBezTo>
                    <a:pt x="0" y="58"/>
                    <a:pt x="0" y="58"/>
                    <a:pt x="0" y="58"/>
                  </a:cubicBezTo>
                  <a:cubicBezTo>
                    <a:pt x="0" y="56"/>
                    <a:pt x="2" y="54"/>
                    <a:pt x="4" y="54"/>
                  </a:cubicBezTo>
                  <a:cubicBezTo>
                    <a:pt x="48" y="54"/>
                    <a:pt x="48" y="54"/>
                    <a:pt x="48" y="54"/>
                  </a:cubicBezTo>
                  <a:cubicBezTo>
                    <a:pt x="48" y="76"/>
                    <a:pt x="48" y="76"/>
                    <a:pt x="48" y="76"/>
                  </a:cubicBezTo>
                  <a:cubicBezTo>
                    <a:pt x="44" y="76"/>
                    <a:pt x="44" y="76"/>
                    <a:pt x="44" y="76"/>
                  </a:cubicBezTo>
                  <a:cubicBezTo>
                    <a:pt x="44" y="87"/>
                    <a:pt x="44" y="87"/>
                    <a:pt x="44" y="87"/>
                  </a:cubicBezTo>
                  <a:cubicBezTo>
                    <a:pt x="53" y="87"/>
                    <a:pt x="53" y="87"/>
                    <a:pt x="53" y="87"/>
                  </a:cubicBezTo>
                  <a:cubicBezTo>
                    <a:pt x="53" y="90"/>
                    <a:pt x="53" y="90"/>
                    <a:pt x="53" y="90"/>
                  </a:cubicBezTo>
                  <a:cubicBezTo>
                    <a:pt x="53" y="98"/>
                    <a:pt x="53" y="98"/>
                    <a:pt x="53" y="98"/>
                  </a:cubicBezTo>
                  <a:close/>
                  <a:moveTo>
                    <a:pt x="4" y="0"/>
                  </a:moveTo>
                  <a:cubicBezTo>
                    <a:pt x="48" y="0"/>
                    <a:pt x="48" y="0"/>
                    <a:pt x="48" y="0"/>
                  </a:cubicBezTo>
                  <a:cubicBezTo>
                    <a:pt x="48" y="21"/>
                    <a:pt x="48" y="21"/>
                    <a:pt x="48" y="21"/>
                  </a:cubicBezTo>
                  <a:cubicBezTo>
                    <a:pt x="4" y="21"/>
                    <a:pt x="4" y="21"/>
                    <a:pt x="4" y="21"/>
                  </a:cubicBezTo>
                  <a:cubicBezTo>
                    <a:pt x="2" y="21"/>
                    <a:pt x="0" y="19"/>
                    <a:pt x="0" y="17"/>
                  </a:cubicBezTo>
                  <a:cubicBezTo>
                    <a:pt x="0" y="4"/>
                    <a:pt x="0" y="4"/>
                    <a:pt x="0" y="4"/>
                  </a:cubicBezTo>
                  <a:cubicBezTo>
                    <a:pt x="0" y="2"/>
                    <a:pt x="2" y="0"/>
                    <a:pt x="4" y="0"/>
                  </a:cubicBezTo>
                  <a:close/>
                  <a:moveTo>
                    <a:pt x="53" y="54"/>
                  </a:moveTo>
                  <a:cubicBezTo>
                    <a:pt x="53" y="76"/>
                    <a:pt x="53" y="76"/>
                    <a:pt x="53" y="76"/>
                  </a:cubicBezTo>
                  <a:cubicBezTo>
                    <a:pt x="77" y="76"/>
                    <a:pt x="77" y="76"/>
                    <a:pt x="77" y="76"/>
                  </a:cubicBezTo>
                  <a:cubicBezTo>
                    <a:pt x="79" y="76"/>
                    <a:pt x="81" y="74"/>
                    <a:pt x="81" y="72"/>
                  </a:cubicBezTo>
                  <a:cubicBezTo>
                    <a:pt x="81" y="58"/>
                    <a:pt x="81" y="58"/>
                    <a:pt x="81" y="58"/>
                  </a:cubicBezTo>
                  <a:cubicBezTo>
                    <a:pt x="81" y="56"/>
                    <a:pt x="79" y="54"/>
                    <a:pt x="77" y="54"/>
                  </a:cubicBezTo>
                  <a:cubicBezTo>
                    <a:pt x="53" y="54"/>
                    <a:pt x="53" y="54"/>
                    <a:pt x="53" y="54"/>
                  </a:cubicBezTo>
                  <a:close/>
                  <a:moveTo>
                    <a:pt x="59" y="8"/>
                  </a:moveTo>
                  <a:cubicBezTo>
                    <a:pt x="69" y="8"/>
                    <a:pt x="69" y="8"/>
                    <a:pt x="69" y="8"/>
                  </a:cubicBezTo>
                  <a:cubicBezTo>
                    <a:pt x="69" y="13"/>
                    <a:pt x="69" y="13"/>
                    <a:pt x="69" y="13"/>
                  </a:cubicBezTo>
                  <a:cubicBezTo>
                    <a:pt x="59" y="13"/>
                    <a:pt x="59" y="13"/>
                    <a:pt x="59" y="13"/>
                  </a:cubicBezTo>
                  <a:cubicBezTo>
                    <a:pt x="59" y="8"/>
                    <a:pt x="59" y="8"/>
                    <a:pt x="59" y="8"/>
                  </a:cubicBezTo>
                  <a:close/>
                  <a:moveTo>
                    <a:pt x="59" y="63"/>
                  </a:moveTo>
                  <a:cubicBezTo>
                    <a:pt x="69" y="63"/>
                    <a:pt x="69" y="63"/>
                    <a:pt x="69" y="63"/>
                  </a:cubicBezTo>
                  <a:cubicBezTo>
                    <a:pt x="69" y="67"/>
                    <a:pt x="69" y="67"/>
                    <a:pt x="69" y="67"/>
                  </a:cubicBezTo>
                  <a:cubicBezTo>
                    <a:pt x="59" y="67"/>
                    <a:pt x="59" y="67"/>
                    <a:pt x="59" y="67"/>
                  </a:cubicBezTo>
                  <a:cubicBezTo>
                    <a:pt x="59" y="63"/>
                    <a:pt x="59" y="63"/>
                    <a:pt x="59" y="63"/>
                  </a:cubicBezTo>
                  <a:close/>
                  <a:moveTo>
                    <a:pt x="59" y="35"/>
                  </a:moveTo>
                  <a:cubicBezTo>
                    <a:pt x="69" y="35"/>
                    <a:pt x="69" y="35"/>
                    <a:pt x="69" y="35"/>
                  </a:cubicBezTo>
                  <a:cubicBezTo>
                    <a:pt x="69" y="40"/>
                    <a:pt x="69" y="40"/>
                    <a:pt x="69" y="40"/>
                  </a:cubicBezTo>
                  <a:cubicBezTo>
                    <a:pt x="59" y="40"/>
                    <a:pt x="59" y="40"/>
                    <a:pt x="59" y="40"/>
                  </a:cubicBezTo>
                  <a:cubicBezTo>
                    <a:pt x="59" y="35"/>
                    <a:pt x="59" y="35"/>
                    <a:pt x="59" y="35"/>
                  </a:cubicBezTo>
                  <a:close/>
                  <a:moveTo>
                    <a:pt x="53" y="0"/>
                  </a:moveTo>
                  <a:cubicBezTo>
                    <a:pt x="53" y="21"/>
                    <a:pt x="53" y="21"/>
                    <a:pt x="53" y="21"/>
                  </a:cubicBezTo>
                  <a:cubicBezTo>
                    <a:pt x="77" y="21"/>
                    <a:pt x="77" y="21"/>
                    <a:pt x="77" y="21"/>
                  </a:cubicBezTo>
                  <a:cubicBezTo>
                    <a:pt x="79" y="21"/>
                    <a:pt x="81" y="19"/>
                    <a:pt x="81" y="17"/>
                  </a:cubicBezTo>
                  <a:cubicBezTo>
                    <a:pt x="81" y="4"/>
                    <a:pt x="81" y="4"/>
                    <a:pt x="81" y="4"/>
                  </a:cubicBezTo>
                  <a:cubicBezTo>
                    <a:pt x="81" y="2"/>
                    <a:pt x="79" y="0"/>
                    <a:pt x="77" y="0"/>
                  </a:cubicBezTo>
                  <a:cubicBezTo>
                    <a:pt x="53" y="0"/>
                    <a:pt x="53" y="0"/>
                    <a:pt x="53" y="0"/>
                  </a:cubicBezTo>
                  <a:close/>
                  <a:moveTo>
                    <a:pt x="53" y="27"/>
                  </a:moveTo>
                  <a:cubicBezTo>
                    <a:pt x="53" y="48"/>
                    <a:pt x="53" y="48"/>
                    <a:pt x="53" y="48"/>
                  </a:cubicBezTo>
                  <a:cubicBezTo>
                    <a:pt x="77" y="48"/>
                    <a:pt x="77" y="48"/>
                    <a:pt x="77" y="48"/>
                  </a:cubicBezTo>
                  <a:cubicBezTo>
                    <a:pt x="79" y="48"/>
                    <a:pt x="81" y="46"/>
                    <a:pt x="81" y="44"/>
                  </a:cubicBezTo>
                  <a:cubicBezTo>
                    <a:pt x="81" y="31"/>
                    <a:pt x="81" y="31"/>
                    <a:pt x="81" y="31"/>
                  </a:cubicBezTo>
                  <a:cubicBezTo>
                    <a:pt x="81" y="29"/>
                    <a:pt x="79" y="27"/>
                    <a:pt x="77" y="27"/>
                  </a:cubicBezTo>
                  <a:lnTo>
                    <a:pt x="53" y="27"/>
                  </a:lnTo>
                  <a:close/>
                </a:path>
              </a:pathLst>
            </a:custGeom>
            <a:solidFill>
              <a:schemeClr val="bg1">
                <a:lumMod val="95000"/>
              </a:schemeClr>
            </a:solidFill>
            <a:ln>
              <a:noFill/>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pPr fontAlgn="auto"/>
              <a:endParaRPr lang="zh-CN" altLang="en-US" strike="noStrike" noProof="1">
                <a:solidFill>
                  <a:schemeClr val="tx1">
                    <a:lumMod val="65000"/>
                    <a:lumOff val="35000"/>
                  </a:schemeClr>
                </a:solidFill>
                <a:latin typeface="Arial" panose="020B0604020202020204" pitchFamily="34" charset="0"/>
                <a:cs typeface="Arial" panose="020B0604020202020204" pitchFamily="34" charset="0"/>
              </a:endParaRPr>
            </a:p>
          </p:txBody>
        </p:sp>
      </p:grpSp>
      <p:grpSp>
        <p:nvGrpSpPr>
          <p:cNvPr id="19" name="组合 18"/>
          <p:cNvGrpSpPr/>
          <p:nvPr/>
        </p:nvGrpSpPr>
        <p:grpSpPr>
          <a:xfrm>
            <a:off x="3714750" y="4278313"/>
            <a:ext cx="661988" cy="661987"/>
            <a:chOff x="8125599" y="1434035"/>
            <a:chExt cx="2036802" cy="2036802"/>
          </a:xfrm>
        </p:grpSpPr>
        <p:sp>
          <p:nvSpPr>
            <p:cNvPr id="20" name="椭圆 19"/>
            <p:cNvSpPr/>
            <p:nvPr/>
          </p:nvSpPr>
          <p:spPr>
            <a:xfrm>
              <a:off x="8125599" y="1434035"/>
              <a:ext cx="2036802" cy="203680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lumMod val="65000"/>
                    <a:lumOff val="35000"/>
                  </a:schemeClr>
                </a:solidFill>
              </a:endParaRPr>
            </a:p>
          </p:txBody>
        </p:sp>
        <p:sp>
          <p:nvSpPr>
            <p:cNvPr id="21" name="Freeform 261"/>
            <p:cNvSpPr/>
            <p:nvPr/>
          </p:nvSpPr>
          <p:spPr bwMode="auto">
            <a:xfrm>
              <a:off x="8628544" y="1966960"/>
              <a:ext cx="1000932" cy="1000932"/>
            </a:xfrm>
            <a:custGeom>
              <a:avLst/>
              <a:gdLst>
                <a:gd name="T0" fmla="*/ 84 w 86"/>
                <a:gd name="T1" fmla="*/ 13 h 86"/>
                <a:gd name="T2" fmla="*/ 74 w 86"/>
                <a:gd name="T3" fmla="*/ 1 h 86"/>
                <a:gd name="T4" fmla="*/ 72 w 86"/>
                <a:gd name="T5" fmla="*/ 1 h 86"/>
                <a:gd name="T6" fmla="*/ 71 w 86"/>
                <a:gd name="T7" fmla="*/ 1 h 86"/>
                <a:gd name="T8" fmla="*/ 69 w 86"/>
                <a:gd name="T9" fmla="*/ 4 h 86"/>
                <a:gd name="T10" fmla="*/ 69 w 86"/>
                <a:gd name="T11" fmla="*/ 10 h 86"/>
                <a:gd name="T12" fmla="*/ 59 w 86"/>
                <a:gd name="T13" fmla="*/ 10 h 86"/>
                <a:gd name="T14" fmla="*/ 59 w 86"/>
                <a:gd name="T15" fmla="*/ 1 h 86"/>
                <a:gd name="T16" fmla="*/ 58 w 86"/>
                <a:gd name="T17" fmla="*/ 0 h 86"/>
                <a:gd name="T18" fmla="*/ 46 w 86"/>
                <a:gd name="T19" fmla="*/ 0 h 86"/>
                <a:gd name="T20" fmla="*/ 45 w 86"/>
                <a:gd name="T21" fmla="*/ 1 h 86"/>
                <a:gd name="T22" fmla="*/ 45 w 86"/>
                <a:gd name="T23" fmla="*/ 10 h 86"/>
                <a:gd name="T24" fmla="*/ 44 w 86"/>
                <a:gd name="T25" fmla="*/ 13 h 86"/>
                <a:gd name="T26" fmla="*/ 44 w 86"/>
                <a:gd name="T27" fmla="*/ 21 h 86"/>
                <a:gd name="T28" fmla="*/ 45 w 86"/>
                <a:gd name="T29" fmla="*/ 24 h 86"/>
                <a:gd name="T30" fmla="*/ 45 w 86"/>
                <a:gd name="T31" fmla="*/ 27 h 86"/>
                <a:gd name="T32" fmla="*/ 37 w 86"/>
                <a:gd name="T33" fmla="*/ 27 h 86"/>
                <a:gd name="T34" fmla="*/ 37 w 86"/>
                <a:gd name="T35" fmla="*/ 21 h 86"/>
                <a:gd name="T36" fmla="*/ 34 w 86"/>
                <a:gd name="T37" fmla="*/ 18 h 86"/>
                <a:gd name="T38" fmla="*/ 32 w 86"/>
                <a:gd name="T39" fmla="*/ 18 h 86"/>
                <a:gd name="T40" fmla="*/ 29 w 86"/>
                <a:gd name="T41" fmla="*/ 18 h 86"/>
                <a:gd name="T42" fmla="*/ 3 w 86"/>
                <a:gd name="T43" fmla="*/ 30 h 86"/>
                <a:gd name="T44" fmla="*/ 0 w 86"/>
                <a:gd name="T45" fmla="*/ 34 h 86"/>
                <a:gd name="T46" fmla="*/ 3 w 86"/>
                <a:gd name="T47" fmla="*/ 38 h 86"/>
                <a:gd name="T48" fmla="*/ 29 w 86"/>
                <a:gd name="T49" fmla="*/ 50 h 86"/>
                <a:gd name="T50" fmla="*/ 31 w 86"/>
                <a:gd name="T51" fmla="*/ 51 h 86"/>
                <a:gd name="T52" fmla="*/ 34 w 86"/>
                <a:gd name="T53" fmla="*/ 50 h 86"/>
                <a:gd name="T54" fmla="*/ 37 w 86"/>
                <a:gd name="T55" fmla="*/ 47 h 86"/>
                <a:gd name="T56" fmla="*/ 37 w 86"/>
                <a:gd name="T57" fmla="*/ 42 h 86"/>
                <a:gd name="T58" fmla="*/ 45 w 86"/>
                <a:gd name="T59" fmla="*/ 42 h 86"/>
                <a:gd name="T60" fmla="*/ 45 w 86"/>
                <a:gd name="T61" fmla="*/ 85 h 86"/>
                <a:gd name="T62" fmla="*/ 46 w 86"/>
                <a:gd name="T63" fmla="*/ 86 h 86"/>
                <a:gd name="T64" fmla="*/ 58 w 86"/>
                <a:gd name="T65" fmla="*/ 86 h 86"/>
                <a:gd name="T66" fmla="*/ 59 w 86"/>
                <a:gd name="T67" fmla="*/ 85 h 86"/>
                <a:gd name="T68" fmla="*/ 59 w 86"/>
                <a:gd name="T69" fmla="*/ 41 h 86"/>
                <a:gd name="T70" fmla="*/ 62 w 86"/>
                <a:gd name="T71" fmla="*/ 38 h 86"/>
                <a:gd name="T72" fmla="*/ 62 w 86"/>
                <a:gd name="T73" fmla="*/ 30 h 86"/>
                <a:gd name="T74" fmla="*/ 59 w 86"/>
                <a:gd name="T75" fmla="*/ 27 h 86"/>
                <a:gd name="T76" fmla="*/ 59 w 86"/>
                <a:gd name="T77" fmla="*/ 25 h 86"/>
                <a:gd name="T78" fmla="*/ 69 w 86"/>
                <a:gd name="T79" fmla="*/ 25 h 86"/>
                <a:gd name="T80" fmla="*/ 69 w 86"/>
                <a:gd name="T81" fmla="*/ 30 h 86"/>
                <a:gd name="T82" fmla="*/ 71 w 86"/>
                <a:gd name="T83" fmla="*/ 33 h 86"/>
                <a:gd name="T84" fmla="*/ 73 w 86"/>
                <a:gd name="T85" fmla="*/ 34 h 86"/>
                <a:gd name="T86" fmla="*/ 74 w 86"/>
                <a:gd name="T87" fmla="*/ 33 h 86"/>
                <a:gd name="T88" fmla="*/ 84 w 86"/>
                <a:gd name="T89" fmla="*/ 21 h 86"/>
                <a:gd name="T90" fmla="*/ 86 w 86"/>
                <a:gd name="T91" fmla="*/ 17 h 86"/>
                <a:gd name="T92" fmla="*/ 84 w 86"/>
                <a:gd name="T93" fmla="*/ 1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6" h="86">
                  <a:moveTo>
                    <a:pt x="84" y="13"/>
                  </a:moveTo>
                  <a:cubicBezTo>
                    <a:pt x="74" y="1"/>
                    <a:pt x="74" y="1"/>
                    <a:pt x="74" y="1"/>
                  </a:cubicBezTo>
                  <a:cubicBezTo>
                    <a:pt x="73" y="1"/>
                    <a:pt x="73" y="1"/>
                    <a:pt x="72" y="1"/>
                  </a:cubicBezTo>
                  <a:cubicBezTo>
                    <a:pt x="72" y="1"/>
                    <a:pt x="71" y="1"/>
                    <a:pt x="71" y="1"/>
                  </a:cubicBezTo>
                  <a:cubicBezTo>
                    <a:pt x="70" y="2"/>
                    <a:pt x="69" y="3"/>
                    <a:pt x="69" y="4"/>
                  </a:cubicBezTo>
                  <a:cubicBezTo>
                    <a:pt x="69" y="10"/>
                    <a:pt x="69" y="10"/>
                    <a:pt x="69" y="10"/>
                  </a:cubicBezTo>
                  <a:cubicBezTo>
                    <a:pt x="59" y="10"/>
                    <a:pt x="59" y="10"/>
                    <a:pt x="59" y="10"/>
                  </a:cubicBezTo>
                  <a:cubicBezTo>
                    <a:pt x="59" y="1"/>
                    <a:pt x="59" y="1"/>
                    <a:pt x="59" y="1"/>
                  </a:cubicBezTo>
                  <a:cubicBezTo>
                    <a:pt x="59" y="1"/>
                    <a:pt x="59" y="0"/>
                    <a:pt x="58" y="0"/>
                  </a:cubicBezTo>
                  <a:cubicBezTo>
                    <a:pt x="46" y="0"/>
                    <a:pt x="46" y="0"/>
                    <a:pt x="46" y="0"/>
                  </a:cubicBezTo>
                  <a:cubicBezTo>
                    <a:pt x="45" y="0"/>
                    <a:pt x="45" y="1"/>
                    <a:pt x="45" y="1"/>
                  </a:cubicBezTo>
                  <a:cubicBezTo>
                    <a:pt x="45" y="10"/>
                    <a:pt x="45" y="10"/>
                    <a:pt x="45" y="10"/>
                  </a:cubicBezTo>
                  <a:cubicBezTo>
                    <a:pt x="44" y="11"/>
                    <a:pt x="44" y="12"/>
                    <a:pt x="44" y="13"/>
                  </a:cubicBezTo>
                  <a:cubicBezTo>
                    <a:pt x="44" y="21"/>
                    <a:pt x="44" y="21"/>
                    <a:pt x="44" y="21"/>
                  </a:cubicBezTo>
                  <a:cubicBezTo>
                    <a:pt x="44" y="22"/>
                    <a:pt x="44" y="23"/>
                    <a:pt x="45" y="24"/>
                  </a:cubicBezTo>
                  <a:cubicBezTo>
                    <a:pt x="45" y="27"/>
                    <a:pt x="45" y="27"/>
                    <a:pt x="45" y="27"/>
                  </a:cubicBezTo>
                  <a:cubicBezTo>
                    <a:pt x="37" y="27"/>
                    <a:pt x="37" y="27"/>
                    <a:pt x="37" y="27"/>
                  </a:cubicBezTo>
                  <a:cubicBezTo>
                    <a:pt x="37" y="21"/>
                    <a:pt x="37" y="21"/>
                    <a:pt x="37" y="21"/>
                  </a:cubicBezTo>
                  <a:cubicBezTo>
                    <a:pt x="37" y="20"/>
                    <a:pt x="36" y="19"/>
                    <a:pt x="34" y="18"/>
                  </a:cubicBezTo>
                  <a:cubicBezTo>
                    <a:pt x="34" y="18"/>
                    <a:pt x="33" y="18"/>
                    <a:pt x="32" y="18"/>
                  </a:cubicBezTo>
                  <a:cubicBezTo>
                    <a:pt x="31" y="18"/>
                    <a:pt x="30" y="18"/>
                    <a:pt x="29" y="18"/>
                  </a:cubicBezTo>
                  <a:cubicBezTo>
                    <a:pt x="3" y="30"/>
                    <a:pt x="3" y="30"/>
                    <a:pt x="3" y="30"/>
                  </a:cubicBezTo>
                  <a:cubicBezTo>
                    <a:pt x="1" y="31"/>
                    <a:pt x="0" y="33"/>
                    <a:pt x="0" y="34"/>
                  </a:cubicBezTo>
                  <a:cubicBezTo>
                    <a:pt x="0" y="36"/>
                    <a:pt x="1" y="38"/>
                    <a:pt x="3" y="38"/>
                  </a:cubicBezTo>
                  <a:cubicBezTo>
                    <a:pt x="29" y="50"/>
                    <a:pt x="29" y="50"/>
                    <a:pt x="29" y="50"/>
                  </a:cubicBezTo>
                  <a:cubicBezTo>
                    <a:pt x="29" y="51"/>
                    <a:pt x="30" y="51"/>
                    <a:pt x="31" y="51"/>
                  </a:cubicBezTo>
                  <a:cubicBezTo>
                    <a:pt x="32" y="51"/>
                    <a:pt x="33" y="51"/>
                    <a:pt x="34" y="50"/>
                  </a:cubicBezTo>
                  <a:cubicBezTo>
                    <a:pt x="36" y="50"/>
                    <a:pt x="37" y="48"/>
                    <a:pt x="37" y="47"/>
                  </a:cubicBezTo>
                  <a:cubicBezTo>
                    <a:pt x="37" y="42"/>
                    <a:pt x="37" y="42"/>
                    <a:pt x="37" y="42"/>
                  </a:cubicBezTo>
                  <a:cubicBezTo>
                    <a:pt x="45" y="42"/>
                    <a:pt x="45" y="42"/>
                    <a:pt x="45" y="42"/>
                  </a:cubicBezTo>
                  <a:cubicBezTo>
                    <a:pt x="45" y="85"/>
                    <a:pt x="45" y="85"/>
                    <a:pt x="45" y="85"/>
                  </a:cubicBezTo>
                  <a:cubicBezTo>
                    <a:pt x="45" y="86"/>
                    <a:pt x="45" y="86"/>
                    <a:pt x="46" y="86"/>
                  </a:cubicBezTo>
                  <a:cubicBezTo>
                    <a:pt x="58" y="86"/>
                    <a:pt x="58" y="86"/>
                    <a:pt x="58" y="86"/>
                  </a:cubicBezTo>
                  <a:cubicBezTo>
                    <a:pt x="59" y="86"/>
                    <a:pt x="59" y="86"/>
                    <a:pt x="59" y="85"/>
                  </a:cubicBezTo>
                  <a:cubicBezTo>
                    <a:pt x="59" y="41"/>
                    <a:pt x="59" y="41"/>
                    <a:pt x="59" y="41"/>
                  </a:cubicBezTo>
                  <a:cubicBezTo>
                    <a:pt x="61" y="41"/>
                    <a:pt x="62" y="40"/>
                    <a:pt x="62" y="38"/>
                  </a:cubicBezTo>
                  <a:cubicBezTo>
                    <a:pt x="62" y="30"/>
                    <a:pt x="62" y="30"/>
                    <a:pt x="62" y="30"/>
                  </a:cubicBezTo>
                  <a:cubicBezTo>
                    <a:pt x="62" y="29"/>
                    <a:pt x="61" y="28"/>
                    <a:pt x="59" y="27"/>
                  </a:cubicBezTo>
                  <a:cubicBezTo>
                    <a:pt x="59" y="25"/>
                    <a:pt x="59" y="25"/>
                    <a:pt x="59" y="25"/>
                  </a:cubicBezTo>
                  <a:cubicBezTo>
                    <a:pt x="69" y="25"/>
                    <a:pt x="69" y="25"/>
                    <a:pt x="69" y="25"/>
                  </a:cubicBezTo>
                  <a:cubicBezTo>
                    <a:pt x="69" y="30"/>
                    <a:pt x="69" y="30"/>
                    <a:pt x="69" y="30"/>
                  </a:cubicBezTo>
                  <a:cubicBezTo>
                    <a:pt x="69" y="31"/>
                    <a:pt x="70" y="33"/>
                    <a:pt x="71" y="33"/>
                  </a:cubicBezTo>
                  <a:cubicBezTo>
                    <a:pt x="71" y="34"/>
                    <a:pt x="72" y="34"/>
                    <a:pt x="73" y="34"/>
                  </a:cubicBezTo>
                  <a:cubicBezTo>
                    <a:pt x="73" y="34"/>
                    <a:pt x="74" y="34"/>
                    <a:pt x="74" y="33"/>
                  </a:cubicBezTo>
                  <a:cubicBezTo>
                    <a:pt x="84" y="21"/>
                    <a:pt x="84" y="21"/>
                    <a:pt x="84" y="21"/>
                  </a:cubicBezTo>
                  <a:cubicBezTo>
                    <a:pt x="85" y="21"/>
                    <a:pt x="86" y="19"/>
                    <a:pt x="86" y="17"/>
                  </a:cubicBezTo>
                  <a:cubicBezTo>
                    <a:pt x="86" y="16"/>
                    <a:pt x="85" y="14"/>
                    <a:pt x="84" y="13"/>
                  </a:cubicBezTo>
                  <a:close/>
                </a:path>
              </a:pathLst>
            </a:custGeom>
            <a:solidFill>
              <a:schemeClr val="bg1">
                <a:lumMod val="95000"/>
              </a:schemeClr>
            </a:solidFill>
            <a:ln>
              <a:noFill/>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pPr fontAlgn="auto"/>
              <a:endParaRPr lang="zh-CN" altLang="en-US" strike="noStrike" noProof="1">
                <a:solidFill>
                  <a:schemeClr val="tx1">
                    <a:lumMod val="65000"/>
                    <a:lumOff val="35000"/>
                  </a:schemeClr>
                </a:solidFill>
              </a:endParaRPr>
            </a:p>
          </p:txBody>
        </p:sp>
      </p:grpSp>
      <p:grpSp>
        <p:nvGrpSpPr>
          <p:cNvPr id="22" name="组合 21"/>
          <p:cNvGrpSpPr/>
          <p:nvPr/>
        </p:nvGrpSpPr>
        <p:grpSpPr>
          <a:xfrm>
            <a:off x="5736055" y="4277822"/>
            <a:ext cx="662953" cy="662952"/>
            <a:chOff x="8125599" y="1434035"/>
            <a:chExt cx="2036802" cy="2036802"/>
          </a:xfrm>
        </p:grpSpPr>
        <p:sp>
          <p:nvSpPr>
            <p:cNvPr id="23" name="椭圆 22"/>
            <p:cNvSpPr/>
            <p:nvPr/>
          </p:nvSpPr>
          <p:spPr>
            <a:xfrm>
              <a:off x="8125599" y="1434035"/>
              <a:ext cx="2036802" cy="203680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lumMod val="65000"/>
                    <a:lumOff val="35000"/>
                  </a:schemeClr>
                </a:solidFill>
              </a:endParaRPr>
            </a:p>
          </p:txBody>
        </p:sp>
        <p:grpSp>
          <p:nvGrpSpPr>
            <p:cNvPr id="24" name="组合 23"/>
            <p:cNvGrpSpPr>
              <a:grpSpLocks noChangeAspect="1"/>
            </p:cNvGrpSpPr>
            <p:nvPr/>
          </p:nvGrpSpPr>
          <p:grpSpPr>
            <a:xfrm>
              <a:off x="8518659" y="1890295"/>
              <a:ext cx="1310642" cy="1124283"/>
              <a:chOff x="5084763" y="971548"/>
              <a:chExt cx="323865" cy="277813"/>
            </a:xfrm>
            <a:solidFill>
              <a:schemeClr val="bg1">
                <a:lumMod val="95000"/>
              </a:schemeClr>
            </a:solidFill>
          </p:grpSpPr>
          <p:sp>
            <p:nvSpPr>
              <p:cNvPr id="25" name="Freeform 301"/>
              <p:cNvSpPr>
                <a:spLocks noEditPoints="1"/>
              </p:cNvSpPr>
              <p:nvPr/>
            </p:nvSpPr>
            <p:spPr bwMode="auto">
              <a:xfrm>
                <a:off x="5191140" y="1031873"/>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lumMod val="65000"/>
                      <a:lumOff val="35000"/>
                    </a:schemeClr>
                  </a:solidFill>
                </a:endParaRPr>
              </a:p>
            </p:txBody>
          </p:sp>
          <p:sp>
            <p:nvSpPr>
              <p:cNvPr id="26" name="Freeform 302"/>
              <p:cNvSpPr>
                <a:spLocks noEditPoints="1"/>
              </p:cNvSpPr>
              <p:nvPr/>
            </p:nvSpPr>
            <p:spPr bwMode="auto">
              <a:xfrm>
                <a:off x="5084781" y="971548"/>
                <a:ext cx="139701"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lumMod val="65000"/>
                      <a:lumOff val="35000"/>
                    </a:schemeClr>
                  </a:solidFill>
                </a:endParaRPr>
              </a:p>
            </p:txBody>
          </p:sp>
          <p:sp>
            <p:nvSpPr>
              <p:cNvPr id="27"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lumMod val="65000"/>
                      <a:lumOff val="35000"/>
                    </a:schemeClr>
                  </a:solidFill>
                </a:endParaRPr>
              </a:p>
            </p:txBody>
          </p:sp>
        </p:grpSp>
      </p:grpSp>
      <p:grpSp>
        <p:nvGrpSpPr>
          <p:cNvPr id="28" name="组合 27"/>
          <p:cNvGrpSpPr/>
          <p:nvPr/>
        </p:nvGrpSpPr>
        <p:grpSpPr>
          <a:xfrm>
            <a:off x="7785100" y="4278313"/>
            <a:ext cx="663575" cy="661987"/>
            <a:chOff x="8125599" y="1434035"/>
            <a:chExt cx="2036802" cy="2036802"/>
          </a:xfrm>
        </p:grpSpPr>
        <p:sp>
          <p:nvSpPr>
            <p:cNvPr id="29" name="椭圆 28"/>
            <p:cNvSpPr/>
            <p:nvPr/>
          </p:nvSpPr>
          <p:spPr>
            <a:xfrm>
              <a:off x="8125599" y="1434035"/>
              <a:ext cx="2036802" cy="203680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lumMod val="65000"/>
                    <a:lumOff val="35000"/>
                  </a:schemeClr>
                </a:solidFill>
              </a:endParaRPr>
            </a:p>
          </p:txBody>
        </p:sp>
        <p:sp>
          <p:nvSpPr>
            <p:cNvPr id="30" name="Freeform 9"/>
            <p:cNvSpPr>
              <a:spLocks noEditPoints="1"/>
            </p:cNvSpPr>
            <p:nvPr/>
          </p:nvSpPr>
          <p:spPr bwMode="auto">
            <a:xfrm rot="19469485">
              <a:off x="8577909" y="1818269"/>
              <a:ext cx="1162163" cy="1238355"/>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lumMod val="95000"/>
              </a:schemeClr>
            </a:solidFill>
            <a:ln>
              <a:noFill/>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pPr fontAlgn="auto"/>
              <a:endParaRPr lang="zh-CN" altLang="en-US" strike="noStrike" noProof="1">
                <a:solidFill>
                  <a:schemeClr val="tx1">
                    <a:lumMod val="65000"/>
                    <a:lumOff val="35000"/>
                  </a:schemeClr>
                </a:solidFill>
              </a:endParaRPr>
            </a:p>
          </p:txBody>
        </p:sp>
      </p:grpSp>
      <p:grpSp>
        <p:nvGrpSpPr>
          <p:cNvPr id="31" name="组合 30"/>
          <p:cNvGrpSpPr/>
          <p:nvPr/>
        </p:nvGrpSpPr>
        <p:grpSpPr>
          <a:xfrm>
            <a:off x="9896475" y="4278313"/>
            <a:ext cx="663575" cy="661987"/>
            <a:chOff x="8125599" y="1434035"/>
            <a:chExt cx="2036802" cy="2036802"/>
          </a:xfrm>
        </p:grpSpPr>
        <p:sp>
          <p:nvSpPr>
            <p:cNvPr id="32" name="椭圆 31"/>
            <p:cNvSpPr/>
            <p:nvPr/>
          </p:nvSpPr>
          <p:spPr>
            <a:xfrm>
              <a:off x="8125599" y="1434035"/>
              <a:ext cx="2036802" cy="203680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lumMod val="65000"/>
                    <a:lumOff val="35000"/>
                  </a:schemeClr>
                </a:solidFill>
              </a:endParaRPr>
            </a:p>
          </p:txBody>
        </p:sp>
        <p:sp>
          <p:nvSpPr>
            <p:cNvPr id="33" name="Freeform 206"/>
            <p:cNvSpPr>
              <a:spLocks noChangeAspect="1" noEditPoints="1"/>
            </p:cNvSpPr>
            <p:nvPr/>
          </p:nvSpPr>
          <p:spPr bwMode="auto">
            <a:xfrm>
              <a:off x="8691164" y="1871942"/>
              <a:ext cx="935653" cy="1131009"/>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lumMod val="95000"/>
              </a:schemeClr>
            </a:solidFill>
            <a:ln>
              <a:noFill/>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pPr fontAlgn="auto"/>
              <a:endParaRPr lang="zh-CN" altLang="en-US" strike="noStrike" noProof="1">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34" name="矩形 33"/>
          <p:cNvSpPr/>
          <p:nvPr/>
        </p:nvSpPr>
        <p:spPr>
          <a:xfrm>
            <a:off x="922338" y="5013325"/>
            <a:ext cx="2139950" cy="938213"/>
          </a:xfrm>
          <a:prstGeom prst="rect">
            <a:avLst/>
          </a:prstGeom>
          <a:noFill/>
          <a:ln w="9525">
            <a:noFill/>
          </a:ln>
        </p:spPr>
        <p:txBody>
          <a:bodyPr wrap="none" anchor="t">
            <a:spAutoFit/>
          </a:bodyPr>
          <a:p>
            <a:pPr algn="ct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endParaRPr lang="zh-CN" altLang="en-US" b="1" dirty="0">
              <a:solidFill>
                <a:srgbClr val="2F5EB0"/>
              </a:solidFill>
              <a:latin typeface="微软雅黑" panose="020B0503020204020204" charset="-122"/>
              <a:ea typeface="微软雅黑" panose="020B0503020204020204" charset="-122"/>
            </a:endParaRPr>
          </a:p>
          <a:p>
            <a:pPr algn="ctr">
              <a:spcBef>
                <a:spcPts val="500"/>
              </a:spcBef>
            </a:pPr>
            <a:r>
              <a:rPr lang="zh-CN" altLang="en-US" sz="1400" dirty="0">
                <a:solidFill>
                  <a:srgbClr val="808080"/>
                </a:solidFill>
                <a:latin typeface="Impact MT Std" pitchFamily="34" charset="0"/>
                <a:ea typeface="微软雅黑" panose="020B0503020204020204" charset="-122"/>
              </a:rPr>
              <a:t>在此输入详细文字介绍，</a:t>
            </a:r>
            <a:endParaRPr lang="en-US" altLang="zh-CN" sz="1400" dirty="0">
              <a:solidFill>
                <a:srgbClr val="808080"/>
              </a:solidFill>
              <a:latin typeface="Impact MT Std" pitchFamily="34" charset="0"/>
              <a:ea typeface="微软雅黑" panose="020B0503020204020204" charset="-122"/>
            </a:endParaRPr>
          </a:p>
          <a:p>
            <a:pPr algn="ctr">
              <a:spcBef>
                <a:spcPts val="500"/>
              </a:spcBef>
            </a:pPr>
            <a:r>
              <a:rPr lang="zh-CN" altLang="en-US" sz="1400" dirty="0">
                <a:solidFill>
                  <a:srgbClr val="808080"/>
                </a:solidFill>
                <a:latin typeface="Impact MT Std" pitchFamily="34" charset="0"/>
                <a:ea typeface="微软雅黑" panose="020B0503020204020204" charset="-122"/>
              </a:rPr>
              <a:t>和详细信息。</a:t>
            </a:r>
            <a:endParaRPr lang="zh-CN" altLang="en-US" sz="1400" dirty="0">
              <a:solidFill>
                <a:srgbClr val="808080"/>
              </a:solidFill>
              <a:latin typeface="Impact MT Std" pitchFamily="34" charset="0"/>
              <a:ea typeface="微软雅黑" panose="020B0503020204020204" charset="-122"/>
            </a:endParaRPr>
          </a:p>
        </p:txBody>
      </p:sp>
      <p:sp>
        <p:nvSpPr>
          <p:cNvPr id="35" name="矩形 34"/>
          <p:cNvSpPr/>
          <p:nvPr/>
        </p:nvSpPr>
        <p:spPr>
          <a:xfrm>
            <a:off x="3009900" y="5013325"/>
            <a:ext cx="2139950" cy="938213"/>
          </a:xfrm>
          <a:prstGeom prst="rect">
            <a:avLst/>
          </a:prstGeom>
          <a:noFill/>
          <a:ln w="9525">
            <a:noFill/>
          </a:ln>
        </p:spPr>
        <p:txBody>
          <a:bodyPr wrap="none" anchor="t">
            <a:spAutoFit/>
          </a:bodyPr>
          <a:p>
            <a:pPr algn="ct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endParaRPr lang="zh-CN" altLang="en-US" b="1" dirty="0">
              <a:solidFill>
                <a:srgbClr val="2F5EB0"/>
              </a:solidFill>
              <a:latin typeface="微软雅黑" panose="020B0503020204020204" charset="-122"/>
              <a:ea typeface="微软雅黑" panose="020B0503020204020204" charset="-122"/>
            </a:endParaRPr>
          </a:p>
          <a:p>
            <a:pPr algn="ctr">
              <a:spcBef>
                <a:spcPts val="500"/>
              </a:spcBef>
            </a:pPr>
            <a:r>
              <a:rPr lang="zh-CN" altLang="en-US" sz="1400" dirty="0">
                <a:solidFill>
                  <a:srgbClr val="808080"/>
                </a:solidFill>
                <a:latin typeface="Impact MT Std" pitchFamily="34" charset="0"/>
                <a:ea typeface="微软雅黑" panose="020B0503020204020204" charset="-122"/>
              </a:rPr>
              <a:t>在此输入详细文字介绍，</a:t>
            </a:r>
            <a:endParaRPr lang="en-US" altLang="zh-CN" sz="1400" dirty="0">
              <a:solidFill>
                <a:srgbClr val="808080"/>
              </a:solidFill>
              <a:latin typeface="Impact MT Std" pitchFamily="34" charset="0"/>
              <a:ea typeface="微软雅黑" panose="020B0503020204020204" charset="-122"/>
            </a:endParaRPr>
          </a:p>
          <a:p>
            <a:pPr algn="ctr">
              <a:spcBef>
                <a:spcPts val="500"/>
              </a:spcBef>
            </a:pPr>
            <a:r>
              <a:rPr lang="zh-CN" altLang="en-US" sz="1400" dirty="0">
                <a:solidFill>
                  <a:srgbClr val="808080"/>
                </a:solidFill>
                <a:latin typeface="Impact MT Std" pitchFamily="34" charset="0"/>
                <a:ea typeface="微软雅黑" panose="020B0503020204020204" charset="-122"/>
              </a:rPr>
              <a:t>和详细信息。</a:t>
            </a:r>
            <a:endParaRPr lang="zh-CN" altLang="en-US" sz="1400" dirty="0">
              <a:solidFill>
                <a:srgbClr val="808080"/>
              </a:solidFill>
              <a:latin typeface="Impact MT Std" pitchFamily="34" charset="0"/>
              <a:ea typeface="微软雅黑" panose="020B0503020204020204" charset="-122"/>
            </a:endParaRPr>
          </a:p>
        </p:txBody>
      </p:sp>
      <p:sp>
        <p:nvSpPr>
          <p:cNvPr id="36" name="矩形 35"/>
          <p:cNvSpPr/>
          <p:nvPr/>
        </p:nvSpPr>
        <p:spPr>
          <a:xfrm>
            <a:off x="5027613" y="5013325"/>
            <a:ext cx="2138362" cy="938213"/>
          </a:xfrm>
          <a:prstGeom prst="rect">
            <a:avLst/>
          </a:prstGeom>
          <a:noFill/>
          <a:ln w="9525">
            <a:noFill/>
          </a:ln>
        </p:spPr>
        <p:txBody>
          <a:bodyPr wrap="none" anchor="t">
            <a:spAutoFit/>
          </a:bodyPr>
          <a:p>
            <a:pPr algn="ct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endParaRPr lang="zh-CN" altLang="en-US" b="1" dirty="0">
              <a:solidFill>
                <a:srgbClr val="2F5EB0"/>
              </a:solidFill>
              <a:latin typeface="微软雅黑" panose="020B0503020204020204" charset="-122"/>
              <a:ea typeface="微软雅黑" panose="020B0503020204020204" charset="-122"/>
            </a:endParaRPr>
          </a:p>
          <a:p>
            <a:pPr algn="ctr">
              <a:spcBef>
                <a:spcPts val="500"/>
              </a:spcBef>
            </a:pPr>
            <a:r>
              <a:rPr lang="zh-CN" altLang="en-US" sz="1400" dirty="0">
                <a:solidFill>
                  <a:srgbClr val="808080"/>
                </a:solidFill>
                <a:latin typeface="Impact MT Std" pitchFamily="34" charset="0"/>
                <a:ea typeface="微软雅黑" panose="020B0503020204020204" charset="-122"/>
              </a:rPr>
              <a:t>在此输入详细文字介绍，</a:t>
            </a:r>
            <a:endParaRPr lang="en-US" altLang="zh-CN" sz="1400" dirty="0">
              <a:solidFill>
                <a:srgbClr val="808080"/>
              </a:solidFill>
              <a:latin typeface="Impact MT Std" pitchFamily="34" charset="0"/>
              <a:ea typeface="微软雅黑" panose="020B0503020204020204" charset="-122"/>
            </a:endParaRPr>
          </a:p>
          <a:p>
            <a:pPr algn="ctr">
              <a:spcBef>
                <a:spcPts val="500"/>
              </a:spcBef>
            </a:pPr>
            <a:r>
              <a:rPr lang="zh-CN" altLang="en-US" sz="1400" dirty="0">
                <a:solidFill>
                  <a:srgbClr val="808080"/>
                </a:solidFill>
                <a:latin typeface="Impact MT Std" pitchFamily="34" charset="0"/>
                <a:ea typeface="微软雅黑" panose="020B0503020204020204" charset="-122"/>
              </a:rPr>
              <a:t>和详细信息。</a:t>
            </a:r>
            <a:endParaRPr lang="zh-CN" altLang="en-US" sz="1400" dirty="0">
              <a:solidFill>
                <a:srgbClr val="808080"/>
              </a:solidFill>
              <a:latin typeface="Impact MT Std" pitchFamily="34" charset="0"/>
              <a:ea typeface="微软雅黑" panose="020B0503020204020204" charset="-122"/>
            </a:endParaRPr>
          </a:p>
        </p:txBody>
      </p:sp>
      <p:sp>
        <p:nvSpPr>
          <p:cNvPr id="37" name="矩形 36"/>
          <p:cNvSpPr/>
          <p:nvPr/>
        </p:nvSpPr>
        <p:spPr>
          <a:xfrm>
            <a:off x="7042150" y="5013325"/>
            <a:ext cx="2139950" cy="938213"/>
          </a:xfrm>
          <a:prstGeom prst="rect">
            <a:avLst/>
          </a:prstGeom>
          <a:noFill/>
          <a:ln w="9525">
            <a:noFill/>
          </a:ln>
        </p:spPr>
        <p:txBody>
          <a:bodyPr wrap="none" anchor="t">
            <a:spAutoFit/>
          </a:bodyPr>
          <a:p>
            <a:pPr algn="ct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endParaRPr lang="zh-CN" altLang="en-US" b="1" dirty="0">
              <a:solidFill>
                <a:srgbClr val="2F5EB0"/>
              </a:solidFill>
              <a:latin typeface="微软雅黑" panose="020B0503020204020204" charset="-122"/>
              <a:ea typeface="微软雅黑" panose="020B0503020204020204" charset="-122"/>
            </a:endParaRPr>
          </a:p>
          <a:p>
            <a:pPr algn="ctr">
              <a:spcBef>
                <a:spcPts val="500"/>
              </a:spcBef>
            </a:pPr>
            <a:r>
              <a:rPr lang="zh-CN" altLang="en-US" sz="1400" dirty="0">
                <a:solidFill>
                  <a:srgbClr val="808080"/>
                </a:solidFill>
                <a:latin typeface="Impact MT Std" pitchFamily="34" charset="0"/>
                <a:ea typeface="微软雅黑" panose="020B0503020204020204" charset="-122"/>
              </a:rPr>
              <a:t>在此输入详细文字介绍，</a:t>
            </a:r>
            <a:endParaRPr lang="en-US" altLang="zh-CN" sz="1400" dirty="0">
              <a:solidFill>
                <a:srgbClr val="808080"/>
              </a:solidFill>
              <a:latin typeface="Impact MT Std" pitchFamily="34" charset="0"/>
              <a:ea typeface="微软雅黑" panose="020B0503020204020204" charset="-122"/>
            </a:endParaRPr>
          </a:p>
          <a:p>
            <a:pPr algn="ctr">
              <a:spcBef>
                <a:spcPts val="500"/>
              </a:spcBef>
            </a:pPr>
            <a:r>
              <a:rPr lang="zh-CN" altLang="en-US" sz="1400" dirty="0">
                <a:solidFill>
                  <a:srgbClr val="808080"/>
                </a:solidFill>
                <a:latin typeface="Impact MT Std" pitchFamily="34" charset="0"/>
                <a:ea typeface="微软雅黑" panose="020B0503020204020204" charset="-122"/>
              </a:rPr>
              <a:t>和详细信息。</a:t>
            </a:r>
            <a:endParaRPr lang="zh-CN" altLang="en-US" sz="1400" dirty="0">
              <a:solidFill>
                <a:srgbClr val="808080"/>
              </a:solidFill>
              <a:latin typeface="Impact MT Std" pitchFamily="34" charset="0"/>
              <a:ea typeface="微软雅黑" panose="020B0503020204020204" charset="-122"/>
            </a:endParaRPr>
          </a:p>
        </p:txBody>
      </p:sp>
      <p:sp>
        <p:nvSpPr>
          <p:cNvPr id="38" name="矩形 37"/>
          <p:cNvSpPr/>
          <p:nvPr/>
        </p:nvSpPr>
        <p:spPr>
          <a:xfrm>
            <a:off x="9129713" y="5013325"/>
            <a:ext cx="2139950" cy="938213"/>
          </a:xfrm>
          <a:prstGeom prst="rect">
            <a:avLst/>
          </a:prstGeom>
          <a:noFill/>
          <a:ln w="9525">
            <a:noFill/>
          </a:ln>
        </p:spPr>
        <p:txBody>
          <a:bodyPr wrap="none" anchor="t">
            <a:spAutoFit/>
          </a:bodyPr>
          <a:p>
            <a:pPr algn="ct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endParaRPr lang="zh-CN" altLang="en-US" b="1" dirty="0">
              <a:solidFill>
                <a:srgbClr val="2F5EB0"/>
              </a:solidFill>
              <a:latin typeface="微软雅黑" panose="020B0503020204020204" charset="-122"/>
              <a:ea typeface="微软雅黑" panose="020B0503020204020204" charset="-122"/>
            </a:endParaRPr>
          </a:p>
          <a:p>
            <a:pPr algn="ctr">
              <a:spcBef>
                <a:spcPts val="500"/>
              </a:spcBef>
            </a:pPr>
            <a:r>
              <a:rPr lang="zh-CN" altLang="en-US" sz="1400" dirty="0">
                <a:solidFill>
                  <a:srgbClr val="808080"/>
                </a:solidFill>
                <a:latin typeface="Impact MT Std" pitchFamily="34" charset="0"/>
                <a:ea typeface="微软雅黑" panose="020B0503020204020204" charset="-122"/>
              </a:rPr>
              <a:t>在此输入详细文字介绍，</a:t>
            </a:r>
            <a:endParaRPr lang="en-US" altLang="zh-CN" sz="1400" dirty="0">
              <a:solidFill>
                <a:srgbClr val="808080"/>
              </a:solidFill>
              <a:latin typeface="Impact MT Std" pitchFamily="34" charset="0"/>
              <a:ea typeface="微软雅黑" panose="020B0503020204020204" charset="-122"/>
            </a:endParaRPr>
          </a:p>
          <a:p>
            <a:pPr algn="ctr">
              <a:spcBef>
                <a:spcPts val="500"/>
              </a:spcBef>
            </a:pPr>
            <a:r>
              <a:rPr lang="zh-CN" altLang="en-US" sz="1400" dirty="0">
                <a:solidFill>
                  <a:srgbClr val="808080"/>
                </a:solidFill>
                <a:latin typeface="Impact MT Std" pitchFamily="34" charset="0"/>
                <a:ea typeface="微软雅黑" panose="020B0503020204020204" charset="-122"/>
              </a:rPr>
              <a:t>和详细信息。</a:t>
            </a:r>
            <a:endParaRPr lang="zh-CN" altLang="en-US" sz="1400" dirty="0">
              <a:solidFill>
                <a:srgbClr val="808080"/>
              </a:solidFill>
              <a:latin typeface="Impact MT Std" pitchFamily="34" charset="0"/>
              <a:ea typeface="微软雅黑" panose="020B0503020204020204" charset="-122"/>
            </a:endParaRPr>
          </a:p>
        </p:txBody>
      </p:sp>
      <p:sp>
        <p:nvSpPr>
          <p:cNvPr id="39" name="TextBox 38"/>
          <p:cNvSpPr txBox="1"/>
          <p:nvPr/>
        </p:nvSpPr>
        <p:spPr>
          <a:xfrm>
            <a:off x="13511213" y="7027863"/>
            <a:ext cx="868362" cy="366712"/>
          </a:xfrm>
          <a:prstGeom prst="rect">
            <a:avLst/>
          </a:prstGeom>
          <a:noFill/>
          <a:ln w="9525">
            <a:noFill/>
          </a:ln>
        </p:spPr>
        <p:txBody>
          <a:bodyPr wrap="none" anchor="t">
            <a:spAutoFit/>
          </a:bodyPr>
          <a:p>
            <a:r>
              <a:rPr lang="zh-CN" altLang="en-US" dirty="0">
                <a:latin typeface="Calibri" panose="020F0502020204030204" charset="0"/>
                <a:ea typeface="宋体" panose="02010600030101010101" pitchFamily="2" charset="-122"/>
              </a:rPr>
              <a:t>延时符</a:t>
            </a:r>
            <a:endParaRPr lang="zh-CN" altLang="en-US" dirty="0">
              <a:latin typeface="Calibri" panose="020F0502020204030204" charset="0"/>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ppt_x</p:attrName>
                                        </p:attrNameLst>
                                      </p:cBhvr>
                                      <p:tavLst>
                                        <p:tav tm="0">
                                          <p:val>
                                            <p:strVal val="0-#ppt_w/2"/>
                                          </p:val>
                                        </p:tav>
                                        <p:tav tm="100000">
                                          <p:val>
                                            <p:strVal val="#ppt_x"/>
                                          </p:val>
                                        </p:tav>
                                      </p:tavLst>
                                    </p:anim>
                                    <p:anim calcmode="lin" valueType="num">
                                      <p:cBhvr>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750" fill="hold"/>
                                        <p:tgtEl>
                                          <p:spTgt spid="16"/>
                                        </p:tgtEl>
                                        <p:attrNameLst>
                                          <p:attrName>ppt_x</p:attrName>
                                        </p:attrNameLst>
                                      </p:cBhvr>
                                      <p:tavLst>
                                        <p:tav tm="0">
                                          <p:val>
                                            <p:strVal val="#ppt_x"/>
                                          </p:val>
                                        </p:tav>
                                        <p:tav tm="100000">
                                          <p:val>
                                            <p:strVal val="#ppt_x"/>
                                          </p:val>
                                        </p:tav>
                                      </p:tavLst>
                                    </p:anim>
                                    <p:anim calcmode="lin" valueType="num">
                                      <p:cBhvr>
                                        <p:cTn id="13" dur="750" fill="hold"/>
                                        <p:tgtEl>
                                          <p:spTgt spid="16"/>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up)">
                                      <p:cBhvr>
                                        <p:cTn id="17" dur="500"/>
                                        <p:tgtEl>
                                          <p:spTgt spid="34"/>
                                        </p:tgtEl>
                                      </p:cBhvr>
                                    </p:animEffect>
                                  </p:childTnLst>
                                </p:cTn>
                              </p:par>
                            </p:childTnLst>
                          </p:cTn>
                        </p:par>
                        <p:par>
                          <p:cTn id="18" fill="hold">
                            <p:stCondLst>
                              <p:cond delay="2000"/>
                            </p:stCondLst>
                            <p:childTnLst>
                              <p:par>
                                <p:cTn id="19" presetID="2" presetClass="entr" presetSubtype="1"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750" fill="hold"/>
                                        <p:tgtEl>
                                          <p:spTgt spid="19"/>
                                        </p:tgtEl>
                                        <p:attrNameLst>
                                          <p:attrName>ppt_x</p:attrName>
                                        </p:attrNameLst>
                                      </p:cBhvr>
                                      <p:tavLst>
                                        <p:tav tm="0">
                                          <p:val>
                                            <p:strVal val="#ppt_x"/>
                                          </p:val>
                                        </p:tav>
                                        <p:tav tm="100000">
                                          <p:val>
                                            <p:strVal val="#ppt_x"/>
                                          </p:val>
                                        </p:tav>
                                      </p:tavLst>
                                    </p:anim>
                                    <p:anim calcmode="lin" valueType="num">
                                      <p:cBhvr>
                                        <p:cTn id="22" dur="750" fill="hold"/>
                                        <p:tgtEl>
                                          <p:spTgt spid="19"/>
                                        </p:tgtEl>
                                        <p:attrNameLst>
                                          <p:attrName>ppt_y</p:attrName>
                                        </p:attrNameLst>
                                      </p:cBhvr>
                                      <p:tavLst>
                                        <p:tav tm="0">
                                          <p:val>
                                            <p:strVal val="0-#ppt_h/2"/>
                                          </p:val>
                                        </p:tav>
                                        <p:tav tm="100000">
                                          <p:val>
                                            <p:strVal val="#ppt_y"/>
                                          </p:val>
                                        </p:tav>
                                      </p:tavLst>
                                    </p:anim>
                                  </p:childTnLst>
                                </p:cTn>
                              </p:par>
                            </p:childTnLst>
                          </p:cTn>
                        </p:par>
                        <p:par>
                          <p:cTn id="23" fill="hold">
                            <p:stCondLst>
                              <p:cond delay="3000"/>
                            </p:stCondLst>
                            <p:childTnLst>
                              <p:par>
                                <p:cTn id="24" presetID="22" presetClass="entr" presetSubtype="1"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up)">
                                      <p:cBhvr>
                                        <p:cTn id="26" dur="500"/>
                                        <p:tgtEl>
                                          <p:spTgt spid="35"/>
                                        </p:tgtEl>
                                      </p:cBhvr>
                                    </p:animEffect>
                                  </p:childTnLst>
                                </p:cTn>
                              </p:par>
                            </p:childTnLst>
                          </p:cTn>
                        </p:par>
                        <p:par>
                          <p:cTn id="27" fill="hold">
                            <p:stCondLst>
                              <p:cond delay="3500"/>
                            </p:stCondLst>
                            <p:childTnLst>
                              <p:par>
                                <p:cTn id="28" presetID="2" presetClass="entr" presetSubtype="1"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750" fill="hold"/>
                                        <p:tgtEl>
                                          <p:spTgt spid="22"/>
                                        </p:tgtEl>
                                        <p:attrNameLst>
                                          <p:attrName>ppt_x</p:attrName>
                                        </p:attrNameLst>
                                      </p:cBhvr>
                                      <p:tavLst>
                                        <p:tav tm="0">
                                          <p:val>
                                            <p:strVal val="#ppt_x"/>
                                          </p:val>
                                        </p:tav>
                                        <p:tav tm="100000">
                                          <p:val>
                                            <p:strVal val="#ppt_x"/>
                                          </p:val>
                                        </p:tav>
                                      </p:tavLst>
                                    </p:anim>
                                    <p:anim calcmode="lin" valueType="num">
                                      <p:cBhvr>
                                        <p:cTn id="31" dur="750" fill="hold"/>
                                        <p:tgtEl>
                                          <p:spTgt spid="22"/>
                                        </p:tgtEl>
                                        <p:attrNameLst>
                                          <p:attrName>ppt_y</p:attrName>
                                        </p:attrNameLst>
                                      </p:cBhvr>
                                      <p:tavLst>
                                        <p:tav tm="0">
                                          <p:val>
                                            <p:strVal val="0-#ppt_h/2"/>
                                          </p:val>
                                        </p:tav>
                                        <p:tav tm="100000">
                                          <p:val>
                                            <p:strVal val="#ppt_y"/>
                                          </p:val>
                                        </p:tav>
                                      </p:tavLst>
                                    </p:anim>
                                  </p:childTnLst>
                                </p:cTn>
                              </p:par>
                            </p:childTnLst>
                          </p:cTn>
                        </p:par>
                        <p:par>
                          <p:cTn id="32" fill="hold">
                            <p:stCondLst>
                              <p:cond delay="4500"/>
                            </p:stCondLst>
                            <p:childTnLst>
                              <p:par>
                                <p:cTn id="33" presetID="22" presetClass="entr" presetSubtype="1"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up)">
                                      <p:cBhvr>
                                        <p:cTn id="35" dur="500"/>
                                        <p:tgtEl>
                                          <p:spTgt spid="36"/>
                                        </p:tgtEl>
                                      </p:cBhvr>
                                    </p:animEffect>
                                  </p:childTnLst>
                                </p:cTn>
                              </p:par>
                            </p:childTnLst>
                          </p:cTn>
                        </p:par>
                        <p:par>
                          <p:cTn id="36" fill="hold">
                            <p:stCondLst>
                              <p:cond delay="5000"/>
                            </p:stCondLst>
                            <p:childTnLst>
                              <p:par>
                                <p:cTn id="37" presetID="2" presetClass="entr" presetSubtype="1"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750" fill="hold"/>
                                        <p:tgtEl>
                                          <p:spTgt spid="28"/>
                                        </p:tgtEl>
                                        <p:attrNameLst>
                                          <p:attrName>ppt_x</p:attrName>
                                        </p:attrNameLst>
                                      </p:cBhvr>
                                      <p:tavLst>
                                        <p:tav tm="0">
                                          <p:val>
                                            <p:strVal val="#ppt_x"/>
                                          </p:val>
                                        </p:tav>
                                        <p:tav tm="100000">
                                          <p:val>
                                            <p:strVal val="#ppt_x"/>
                                          </p:val>
                                        </p:tav>
                                      </p:tavLst>
                                    </p:anim>
                                    <p:anim calcmode="lin" valueType="num">
                                      <p:cBhvr>
                                        <p:cTn id="40" dur="750" fill="hold"/>
                                        <p:tgtEl>
                                          <p:spTgt spid="28"/>
                                        </p:tgtEl>
                                        <p:attrNameLst>
                                          <p:attrName>ppt_y</p:attrName>
                                        </p:attrNameLst>
                                      </p:cBhvr>
                                      <p:tavLst>
                                        <p:tav tm="0">
                                          <p:val>
                                            <p:strVal val="0-#ppt_h/2"/>
                                          </p:val>
                                        </p:tav>
                                        <p:tav tm="100000">
                                          <p:val>
                                            <p:strVal val="#ppt_y"/>
                                          </p:val>
                                        </p:tav>
                                      </p:tavLst>
                                    </p:anim>
                                  </p:childTnLst>
                                </p:cTn>
                              </p:par>
                            </p:childTnLst>
                          </p:cTn>
                        </p:par>
                        <p:par>
                          <p:cTn id="41" fill="hold">
                            <p:stCondLst>
                              <p:cond delay="6000"/>
                            </p:stCondLst>
                            <p:childTnLst>
                              <p:par>
                                <p:cTn id="42" presetID="22" presetClass="entr" presetSubtype="1" fill="hold" grpId="0" nodeType="after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up)">
                                      <p:cBhvr>
                                        <p:cTn id="44" dur="500"/>
                                        <p:tgtEl>
                                          <p:spTgt spid="37"/>
                                        </p:tgtEl>
                                      </p:cBhvr>
                                    </p:animEffect>
                                  </p:childTnLst>
                                </p:cTn>
                              </p:par>
                            </p:childTnLst>
                          </p:cTn>
                        </p:par>
                        <p:par>
                          <p:cTn id="45" fill="hold">
                            <p:stCondLst>
                              <p:cond delay="6500"/>
                            </p:stCondLst>
                            <p:childTnLst>
                              <p:par>
                                <p:cTn id="46" presetID="2" presetClass="entr" presetSubtype="1"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 calcmode="lin" valueType="num">
                                      <p:cBhvr>
                                        <p:cTn id="48" dur="750" fill="hold"/>
                                        <p:tgtEl>
                                          <p:spTgt spid="31"/>
                                        </p:tgtEl>
                                        <p:attrNameLst>
                                          <p:attrName>ppt_x</p:attrName>
                                        </p:attrNameLst>
                                      </p:cBhvr>
                                      <p:tavLst>
                                        <p:tav tm="0">
                                          <p:val>
                                            <p:strVal val="#ppt_x"/>
                                          </p:val>
                                        </p:tav>
                                        <p:tav tm="100000">
                                          <p:val>
                                            <p:strVal val="#ppt_x"/>
                                          </p:val>
                                        </p:tav>
                                      </p:tavLst>
                                    </p:anim>
                                    <p:anim calcmode="lin" valueType="num">
                                      <p:cBhvr>
                                        <p:cTn id="49" dur="750" fill="hold"/>
                                        <p:tgtEl>
                                          <p:spTgt spid="31"/>
                                        </p:tgtEl>
                                        <p:attrNameLst>
                                          <p:attrName>ppt_y</p:attrName>
                                        </p:attrNameLst>
                                      </p:cBhvr>
                                      <p:tavLst>
                                        <p:tav tm="0">
                                          <p:val>
                                            <p:strVal val="0-#ppt_h/2"/>
                                          </p:val>
                                        </p:tav>
                                        <p:tav tm="100000">
                                          <p:val>
                                            <p:strVal val="#ppt_y"/>
                                          </p:val>
                                        </p:tav>
                                      </p:tavLst>
                                    </p:anim>
                                  </p:childTnLst>
                                </p:cTn>
                              </p:par>
                            </p:childTnLst>
                          </p:cTn>
                        </p:par>
                        <p:par>
                          <p:cTn id="50" fill="hold">
                            <p:stCondLst>
                              <p:cond delay="7500"/>
                            </p:stCondLst>
                            <p:childTnLst>
                              <p:par>
                                <p:cTn id="51" presetID="22" presetClass="entr" presetSubtype="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up)">
                                      <p:cBhvr>
                                        <p:cTn id="53" dur="500"/>
                                        <p:tgtEl>
                                          <p:spTgt spid="38"/>
                                        </p:tgtEl>
                                      </p:cBhvr>
                                    </p:animEffect>
                                  </p:childTnLst>
                                </p:cTn>
                              </p:par>
                            </p:childTnLst>
                          </p:cTn>
                        </p:par>
                        <p:par>
                          <p:cTn id="54" fill="hold">
                            <p:stCondLst>
                              <p:cond delay="8000"/>
                            </p:stCondLst>
                            <p:childTnLst>
                              <p:par>
                                <p:cTn id="55" presetID="10" presetClass="entr" presetSubtype="0"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12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34" grpId="0"/>
      <p:bldP spid="35" grpId="0"/>
      <p:bldP spid="36" grpId="0"/>
      <p:bldP spid="37" grpId="0"/>
      <p:bldP spid="38" grpId="0"/>
      <p:bldP spid="3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9941" name="Rectangle 4"/>
          <p:cNvSpPr txBox="1"/>
          <p:nvPr/>
        </p:nvSpPr>
        <p:spPr>
          <a:xfrm>
            <a:off x="9983788" y="6492875"/>
            <a:ext cx="1150937" cy="392113"/>
          </a:xfrm>
          <a:prstGeom prst="rect">
            <a:avLst/>
          </a:prstGeom>
          <a:noFill/>
          <a:ln w="9525">
            <a:noFill/>
          </a:ln>
        </p:spPr>
        <p:txBody>
          <a:bodyPr wrap="square" lIns="91416" tIns="45708" rIns="91416" bIns="45708" anchor="ctr"/>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22</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77" name="矩形 76"/>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78" name="组合 77"/>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79" name="矩形 7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0" name="等腰三角形 7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81" name="KSO_Shape"/>
          <p:cNvSpPr/>
          <p:nvPr/>
        </p:nvSpPr>
        <p:spPr bwMode="auto">
          <a:xfrm>
            <a:off x="334963" y="231775"/>
            <a:ext cx="292100" cy="288925"/>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fontAlgn="auto">
              <a:defRPr/>
            </a:pPr>
            <a:endParaRPr lang="zh-CN" altLang="en-US" strike="noStrike" noProof="1">
              <a:solidFill>
                <a:srgbClr val="1C666E"/>
              </a:solidFill>
              <a:ea typeface="宋体" panose="02010600030101010101" pitchFamily="2" charset="-122"/>
            </a:endParaRPr>
          </a:p>
        </p:txBody>
      </p:sp>
      <p:sp>
        <p:nvSpPr>
          <p:cNvPr id="39945" name="文本框 9"/>
          <p:cNvSpPr txBox="1"/>
          <p:nvPr/>
        </p:nvSpPr>
        <p:spPr>
          <a:xfrm>
            <a:off x="841375" y="203200"/>
            <a:ext cx="1366838" cy="360363"/>
          </a:xfrm>
          <a:prstGeom prst="rect">
            <a:avLst/>
          </a:prstGeom>
          <a:noFill/>
          <a:ln w="9525">
            <a:noFill/>
          </a:ln>
        </p:spPr>
        <p:txBody>
          <a:bodyPr wrap="square" lIns="68562" tIns="34281" rIns="68562" bIns="34281" anchor="t">
            <a:spAutoFit/>
          </a:bodyPr>
          <a:p>
            <a:pPr marL="0" lvl="1" indent="457200"/>
            <a:r>
              <a:rPr lang="zh-CN" altLang="en-US" dirty="0">
                <a:solidFill>
                  <a:srgbClr val="2F5EB0"/>
                </a:solidFill>
                <a:latin typeface="微软雅黑" panose="020B0503020204020204" charset="-122"/>
                <a:ea typeface="微软雅黑" panose="020B0503020204020204" charset="-122"/>
              </a:rPr>
              <a:t>添加标题</a:t>
            </a:r>
            <a:endParaRPr lang="zh-CN" altLang="en-US" dirty="0">
              <a:solidFill>
                <a:srgbClr val="2F5EB0"/>
              </a:solidFill>
              <a:latin typeface="微软雅黑" panose="020B0503020204020204" charset="-122"/>
              <a:ea typeface="微软雅黑" panose="020B0503020204020204" charset="-122"/>
            </a:endParaRPr>
          </a:p>
        </p:txBody>
      </p:sp>
      <p:sp>
        <p:nvSpPr>
          <p:cNvPr id="44" name="Freeform 9"/>
          <p:cNvSpPr/>
          <p:nvPr/>
        </p:nvSpPr>
        <p:spPr bwMode="auto">
          <a:xfrm rot="13500000">
            <a:off x="1859777" y="2934223"/>
            <a:ext cx="2139384" cy="2139383"/>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id-ID" strike="noStrike" noProof="1"/>
          </a:p>
        </p:txBody>
      </p:sp>
      <p:sp>
        <p:nvSpPr>
          <p:cNvPr id="45" name="Freeform 9"/>
          <p:cNvSpPr/>
          <p:nvPr/>
        </p:nvSpPr>
        <p:spPr bwMode="auto">
          <a:xfrm rot="13500000">
            <a:off x="4195702" y="2934224"/>
            <a:ext cx="2139387" cy="2139383"/>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id-ID" strike="noStrike" noProof="1"/>
          </a:p>
        </p:txBody>
      </p:sp>
      <p:sp>
        <p:nvSpPr>
          <p:cNvPr id="46" name="Freeform 9"/>
          <p:cNvSpPr/>
          <p:nvPr/>
        </p:nvSpPr>
        <p:spPr bwMode="auto">
          <a:xfrm rot="2700000">
            <a:off x="3024468" y="1795413"/>
            <a:ext cx="2139384" cy="2139384"/>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id-ID" strike="noStrike" noProof="1"/>
          </a:p>
        </p:txBody>
      </p:sp>
      <p:grpSp>
        <p:nvGrpSpPr>
          <p:cNvPr id="47" name="Group 10"/>
          <p:cNvGrpSpPr/>
          <p:nvPr/>
        </p:nvGrpSpPr>
        <p:grpSpPr>
          <a:xfrm>
            <a:off x="2081213" y="3121025"/>
            <a:ext cx="598487" cy="492125"/>
            <a:chOff x="7836195" y="3464708"/>
            <a:chExt cx="599208" cy="492388"/>
          </a:xfrm>
        </p:grpSpPr>
        <p:sp>
          <p:nvSpPr>
            <p:cNvPr id="48" name="Oval 11"/>
            <p:cNvSpPr/>
            <p:nvPr/>
          </p:nvSpPr>
          <p:spPr>
            <a:xfrm rot="2700000">
              <a:off x="7882236" y="3464708"/>
              <a:ext cx="492388" cy="492388"/>
            </a:xfrm>
            <a:prstGeom prst="ellipse">
              <a:avLst/>
            </a:prstGeom>
            <a:solidFill>
              <a:srgbClr val="F9F9F9"/>
            </a:solidFill>
            <a:ln w="133350">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5pPr>
            </a:lstStyle>
            <a:p>
              <a:pPr lvl="0" indent="0" algn="ctr"/>
              <a:endParaRPr lang="id-ID" altLang="en-US">
                <a:solidFill>
                  <a:srgbClr val="2F5EB0"/>
                </a:solidFill>
                <a:latin typeface="方正兰亭黑简体" panose="02000000000000000000" pitchFamily="2" charset="-122"/>
                <a:ea typeface="方正兰亭黑简体" panose="02000000000000000000" pitchFamily="2" charset="-122"/>
              </a:endParaRPr>
            </a:p>
          </p:txBody>
        </p:sp>
        <p:sp>
          <p:nvSpPr>
            <p:cNvPr id="39951" name="TextBox 48"/>
            <p:cNvSpPr txBox="1"/>
            <p:nvPr/>
          </p:nvSpPr>
          <p:spPr>
            <a:xfrm>
              <a:off x="7836195" y="3536805"/>
              <a:ext cx="599208" cy="365855"/>
            </a:xfrm>
            <a:prstGeom prst="rect">
              <a:avLst/>
            </a:prstGeom>
            <a:noFill/>
            <a:ln w="9525">
              <a:noFill/>
            </a:ln>
          </p:spPr>
          <p:txBody>
            <a:bodyPr wrap="square" anchor="t">
              <a:spAutoFit/>
            </a:bodyPr>
            <a:p>
              <a:pPr algn="ctr"/>
              <a:r>
                <a:rPr lang="id-ID" altLang="en-US" b="1" dirty="0">
                  <a:solidFill>
                    <a:srgbClr val="2F5EB0"/>
                  </a:solidFill>
                  <a:latin typeface="方正兰亭黑简体" panose="02000000000000000000" pitchFamily="2" charset="-122"/>
                  <a:ea typeface="方正兰亭黑简体" panose="02000000000000000000" pitchFamily="2" charset="-122"/>
                </a:rPr>
                <a:t>01</a:t>
              </a:r>
              <a:endParaRPr lang="id-ID" altLang="en-US" b="1" dirty="0">
                <a:solidFill>
                  <a:srgbClr val="2F5EB0"/>
                </a:solidFill>
                <a:latin typeface="方正兰亭黑简体" panose="02000000000000000000" pitchFamily="2" charset="-122"/>
                <a:ea typeface="方正兰亭黑简体" panose="02000000000000000000" pitchFamily="2" charset="-122"/>
              </a:endParaRPr>
            </a:p>
          </p:txBody>
        </p:sp>
      </p:grpSp>
      <p:grpSp>
        <p:nvGrpSpPr>
          <p:cNvPr id="50" name="Group 13"/>
          <p:cNvGrpSpPr/>
          <p:nvPr/>
        </p:nvGrpSpPr>
        <p:grpSpPr>
          <a:xfrm>
            <a:off x="3790950" y="1612900"/>
            <a:ext cx="598488" cy="492125"/>
            <a:chOff x="9545610" y="1955599"/>
            <a:chExt cx="599208" cy="492388"/>
          </a:xfrm>
        </p:grpSpPr>
        <p:sp>
          <p:nvSpPr>
            <p:cNvPr id="51" name="Oval 14"/>
            <p:cNvSpPr/>
            <p:nvPr/>
          </p:nvSpPr>
          <p:spPr>
            <a:xfrm rot="2700000">
              <a:off x="9603416" y="1955599"/>
              <a:ext cx="492388" cy="492388"/>
            </a:xfrm>
            <a:prstGeom prst="ellipse">
              <a:avLst/>
            </a:prstGeom>
            <a:solidFill>
              <a:schemeClr val="bg1"/>
            </a:solidFill>
            <a:ln w="133350">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5pPr>
            </a:lstStyle>
            <a:p>
              <a:pPr lvl="0" indent="0" algn="ctr"/>
              <a:endParaRPr lang="id-ID" altLang="en-US">
                <a:solidFill>
                  <a:srgbClr val="2F5EB0"/>
                </a:solidFill>
                <a:latin typeface="方正兰亭黑简体" panose="02000000000000000000" pitchFamily="2" charset="-122"/>
                <a:ea typeface="方正兰亭黑简体" panose="02000000000000000000" pitchFamily="2" charset="-122"/>
              </a:endParaRPr>
            </a:p>
          </p:txBody>
        </p:sp>
        <p:sp>
          <p:nvSpPr>
            <p:cNvPr id="39954" name="TextBox 51"/>
            <p:cNvSpPr txBox="1"/>
            <p:nvPr/>
          </p:nvSpPr>
          <p:spPr>
            <a:xfrm>
              <a:off x="9545610" y="2019602"/>
              <a:ext cx="599208" cy="365855"/>
            </a:xfrm>
            <a:prstGeom prst="rect">
              <a:avLst/>
            </a:prstGeom>
            <a:noFill/>
            <a:ln w="9525">
              <a:noFill/>
            </a:ln>
          </p:spPr>
          <p:txBody>
            <a:bodyPr wrap="square" anchor="t">
              <a:spAutoFit/>
            </a:bodyPr>
            <a:p>
              <a:pPr algn="ctr"/>
              <a:r>
                <a:rPr lang="id-ID" altLang="en-US" b="1" dirty="0">
                  <a:solidFill>
                    <a:srgbClr val="2F5EB0"/>
                  </a:solidFill>
                  <a:latin typeface="方正兰亭黑简体" panose="02000000000000000000" pitchFamily="2" charset="-122"/>
                  <a:ea typeface="方正兰亭黑简体" panose="02000000000000000000" pitchFamily="2" charset="-122"/>
                </a:rPr>
                <a:t>02</a:t>
              </a:r>
              <a:endParaRPr lang="id-ID" altLang="en-US" b="1" dirty="0">
                <a:solidFill>
                  <a:srgbClr val="2F5EB0"/>
                </a:solidFill>
                <a:latin typeface="方正兰亭黑简体" panose="02000000000000000000" pitchFamily="2" charset="-122"/>
                <a:ea typeface="方正兰亭黑简体" panose="02000000000000000000" pitchFamily="2" charset="-122"/>
              </a:endParaRPr>
            </a:p>
          </p:txBody>
        </p:sp>
      </p:grpSp>
      <p:grpSp>
        <p:nvGrpSpPr>
          <p:cNvPr id="53" name="Group 16"/>
          <p:cNvGrpSpPr/>
          <p:nvPr/>
        </p:nvGrpSpPr>
        <p:grpSpPr>
          <a:xfrm>
            <a:off x="5541963" y="3132138"/>
            <a:ext cx="600075" cy="492125"/>
            <a:chOff x="10716797" y="5108091"/>
            <a:chExt cx="599208" cy="492388"/>
          </a:xfrm>
        </p:grpSpPr>
        <p:sp>
          <p:nvSpPr>
            <p:cNvPr id="54" name="Oval 17"/>
            <p:cNvSpPr/>
            <p:nvPr/>
          </p:nvSpPr>
          <p:spPr>
            <a:xfrm rot="2700000">
              <a:off x="10774955" y="5108091"/>
              <a:ext cx="492388" cy="492388"/>
            </a:xfrm>
            <a:prstGeom prst="ellipse">
              <a:avLst/>
            </a:prstGeom>
            <a:solidFill>
              <a:srgbClr val="F9F9F9"/>
            </a:solidFill>
            <a:ln w="133350">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5pPr>
            </a:lstStyle>
            <a:p>
              <a:pPr lvl="0" indent="0" algn="ctr"/>
              <a:endParaRPr lang="id-ID" altLang="en-US">
                <a:solidFill>
                  <a:srgbClr val="2F5EB0"/>
                </a:solidFill>
                <a:latin typeface="方正兰亭黑简体" panose="02000000000000000000" pitchFamily="2" charset="-122"/>
                <a:ea typeface="方正兰亭黑简体" panose="02000000000000000000" pitchFamily="2" charset="-122"/>
              </a:endParaRPr>
            </a:p>
          </p:txBody>
        </p:sp>
        <p:sp>
          <p:nvSpPr>
            <p:cNvPr id="39957" name="TextBox 54"/>
            <p:cNvSpPr txBox="1"/>
            <p:nvPr/>
          </p:nvSpPr>
          <p:spPr>
            <a:xfrm>
              <a:off x="10716797" y="5178591"/>
              <a:ext cx="599208" cy="365855"/>
            </a:xfrm>
            <a:prstGeom prst="rect">
              <a:avLst/>
            </a:prstGeom>
            <a:noFill/>
            <a:ln w="9525">
              <a:noFill/>
            </a:ln>
          </p:spPr>
          <p:txBody>
            <a:bodyPr wrap="square" anchor="t">
              <a:spAutoFit/>
            </a:bodyPr>
            <a:p>
              <a:pPr algn="ctr"/>
              <a:r>
                <a:rPr lang="id-ID" altLang="en-US" b="1" dirty="0">
                  <a:solidFill>
                    <a:srgbClr val="2F5EB0"/>
                  </a:solidFill>
                  <a:latin typeface="方正兰亭黑简体" panose="02000000000000000000" pitchFamily="2" charset="-122"/>
                  <a:ea typeface="方正兰亭黑简体" panose="02000000000000000000" pitchFamily="2" charset="-122"/>
                </a:rPr>
                <a:t>03</a:t>
              </a:r>
              <a:endParaRPr lang="id-ID" altLang="en-US" b="1" dirty="0">
                <a:solidFill>
                  <a:srgbClr val="2F5EB0"/>
                </a:solidFill>
                <a:latin typeface="方正兰亭黑简体" panose="02000000000000000000" pitchFamily="2" charset="-122"/>
                <a:ea typeface="方正兰亭黑简体" panose="02000000000000000000" pitchFamily="2" charset="-122"/>
              </a:endParaRPr>
            </a:p>
          </p:txBody>
        </p:sp>
      </p:grpSp>
      <p:sp>
        <p:nvSpPr>
          <p:cNvPr id="56" name="Freeform 19"/>
          <p:cNvSpPr>
            <a:spLocks noEditPoints="1"/>
          </p:cNvSpPr>
          <p:nvPr/>
        </p:nvSpPr>
        <p:spPr>
          <a:xfrm>
            <a:off x="3860800" y="2598738"/>
            <a:ext cx="458788" cy="442912"/>
          </a:xfrm>
          <a:custGeom>
            <a:avLst/>
            <a:gdLst/>
            <a:ahLst/>
            <a:cxnLst>
              <a:cxn ang="0">
                <a:pos x="326522" y="0"/>
              </a:cxn>
              <a:cxn ang="0">
                <a:pos x="194523" y="93394"/>
              </a:cxn>
              <a:cxn ang="0">
                <a:pos x="191050" y="93394"/>
              </a:cxn>
              <a:cxn ang="0">
                <a:pos x="48630" y="238674"/>
              </a:cxn>
              <a:cxn ang="0">
                <a:pos x="3473" y="380495"/>
              </a:cxn>
              <a:cxn ang="0">
                <a:pos x="48630" y="442758"/>
              </a:cxn>
              <a:cxn ang="0">
                <a:pos x="184102" y="408168"/>
              </a:cxn>
              <a:cxn ang="0">
                <a:pos x="416836" y="183329"/>
              </a:cxn>
              <a:cxn ang="0">
                <a:pos x="222313" y="328609"/>
              </a:cxn>
              <a:cxn ang="0">
                <a:pos x="343890" y="162575"/>
              </a:cxn>
              <a:cxn ang="0">
                <a:pos x="329995" y="231756"/>
              </a:cxn>
              <a:cxn ang="0">
                <a:pos x="222313" y="338987"/>
              </a:cxn>
              <a:cxn ang="0">
                <a:pos x="204944" y="280183"/>
              </a:cxn>
              <a:cxn ang="0">
                <a:pos x="159787" y="235215"/>
              </a:cxn>
              <a:cxn ang="0">
                <a:pos x="319574" y="124525"/>
              </a:cxn>
              <a:cxn ang="0">
                <a:pos x="204944" y="280183"/>
              </a:cxn>
              <a:cxn ang="0">
                <a:pos x="104209" y="221379"/>
              </a:cxn>
              <a:cxn ang="0">
                <a:pos x="277891" y="100312"/>
              </a:cxn>
              <a:cxn ang="0">
                <a:pos x="59051" y="411627"/>
              </a:cxn>
              <a:cxn ang="0">
                <a:pos x="27789" y="394331"/>
              </a:cxn>
              <a:cxn ang="0">
                <a:pos x="45157" y="332069"/>
              </a:cxn>
              <a:cxn ang="0">
                <a:pos x="111156" y="401250"/>
              </a:cxn>
              <a:cxn ang="0">
                <a:pos x="121577" y="397791"/>
              </a:cxn>
              <a:cxn ang="0">
                <a:pos x="48630" y="318232"/>
              </a:cxn>
              <a:cxn ang="0">
                <a:pos x="65999" y="259428"/>
              </a:cxn>
              <a:cxn ang="0">
                <a:pos x="180629" y="380495"/>
              </a:cxn>
              <a:cxn ang="0">
                <a:pos x="121577" y="397791"/>
              </a:cxn>
              <a:cxn ang="0">
                <a:pos x="375153" y="186788"/>
              </a:cxn>
              <a:cxn ang="0">
                <a:pos x="340416" y="103771"/>
              </a:cxn>
              <a:cxn ang="0">
                <a:pos x="281364" y="44967"/>
              </a:cxn>
              <a:cxn ang="0">
                <a:pos x="389047" y="55344"/>
              </a:cxn>
              <a:cxn ang="0">
                <a:pos x="399468" y="162575"/>
              </a:cxn>
            </a:cxnLst>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rgbClr val="2F5EB0"/>
          </a:solidFill>
          <a:ln w="9525">
            <a:noFill/>
          </a:ln>
        </p:spPr>
        <p:txBody>
          <a:bodyPr/>
          <a:p>
            <a:endParaRPr lang="zh-CN" altLang="en-US"/>
          </a:p>
        </p:txBody>
      </p:sp>
      <p:sp>
        <p:nvSpPr>
          <p:cNvPr id="57" name="Freeform 23"/>
          <p:cNvSpPr>
            <a:spLocks noEditPoints="1"/>
          </p:cNvSpPr>
          <p:nvPr/>
        </p:nvSpPr>
        <p:spPr>
          <a:xfrm>
            <a:off x="2701925" y="3908425"/>
            <a:ext cx="442913" cy="334963"/>
          </a:xfrm>
          <a:custGeom>
            <a:avLst/>
            <a:gdLst/>
            <a:ahLst/>
            <a:cxnLst>
              <a:cxn ang="0">
                <a:pos x="363201" y="6985"/>
              </a:cxn>
              <a:cxn ang="0">
                <a:pos x="96853" y="0"/>
              </a:cxn>
              <a:cxn ang="0">
                <a:pos x="6918" y="80330"/>
              </a:cxn>
              <a:cxn ang="0">
                <a:pos x="6918" y="118749"/>
              </a:cxn>
              <a:cxn ang="0">
                <a:pos x="221379" y="335293"/>
              </a:cxn>
              <a:cxn ang="0">
                <a:pos x="435841" y="118749"/>
              </a:cxn>
              <a:cxn ang="0">
                <a:pos x="435841" y="80330"/>
              </a:cxn>
              <a:cxn ang="0">
                <a:pos x="190248" y="97793"/>
              </a:cxn>
              <a:cxn ang="0">
                <a:pos x="252511" y="97793"/>
              </a:cxn>
              <a:cxn ang="0">
                <a:pos x="269806" y="31433"/>
              </a:cxn>
              <a:cxn ang="0">
                <a:pos x="262888" y="87316"/>
              </a:cxn>
              <a:cxn ang="0">
                <a:pos x="179871" y="87316"/>
              </a:cxn>
              <a:cxn ang="0">
                <a:pos x="172953" y="31433"/>
              </a:cxn>
              <a:cxn ang="0">
                <a:pos x="179871" y="87316"/>
              </a:cxn>
              <a:cxn ang="0">
                <a:pos x="221379" y="286396"/>
              </a:cxn>
              <a:cxn ang="0">
                <a:pos x="255970" y="111764"/>
              </a:cxn>
              <a:cxn ang="0">
                <a:pos x="338987" y="111764"/>
              </a:cxn>
              <a:cxn ang="0">
                <a:pos x="269806" y="111764"/>
              </a:cxn>
              <a:cxn ang="0">
                <a:pos x="307856" y="69852"/>
              </a:cxn>
              <a:cxn ang="0">
                <a:pos x="273265" y="97793"/>
              </a:cxn>
              <a:cxn ang="0">
                <a:pos x="335528" y="27941"/>
              </a:cxn>
              <a:cxn ang="0">
                <a:pos x="287101" y="27941"/>
              </a:cxn>
              <a:cxn ang="0">
                <a:pos x="190248" y="27941"/>
              </a:cxn>
              <a:cxn ang="0">
                <a:pos x="221379" y="52389"/>
              </a:cxn>
              <a:cxn ang="0">
                <a:pos x="107230" y="27941"/>
              </a:cxn>
              <a:cxn ang="0">
                <a:pos x="134903" y="48896"/>
              </a:cxn>
              <a:cxn ang="0">
                <a:pos x="169493" y="97793"/>
              </a:cxn>
              <a:cxn ang="0">
                <a:pos x="134903" y="69852"/>
              </a:cxn>
              <a:cxn ang="0">
                <a:pos x="207543" y="282904"/>
              </a:cxn>
              <a:cxn ang="0">
                <a:pos x="172953" y="111764"/>
              </a:cxn>
              <a:cxn ang="0">
                <a:pos x="38049" y="111764"/>
              </a:cxn>
              <a:cxn ang="0">
                <a:pos x="176412" y="258455"/>
              </a:cxn>
              <a:cxn ang="0">
                <a:pos x="404710" y="111764"/>
              </a:cxn>
              <a:cxn ang="0">
                <a:pos x="352824" y="111764"/>
              </a:cxn>
              <a:cxn ang="0">
                <a:pos x="318233" y="59374"/>
              </a:cxn>
              <a:cxn ang="0">
                <a:pos x="415087" y="97793"/>
              </a:cxn>
              <a:cxn ang="0">
                <a:pos x="93394" y="34926"/>
              </a:cxn>
              <a:cxn ang="0">
                <a:pos x="86476" y="97793"/>
              </a:cxn>
              <a:cxn ang="0">
                <a:pos x="93394" y="34926"/>
              </a:cxn>
            </a:cxnLst>
            <a:pathLst>
              <a:path w="128" h="96">
                <a:moveTo>
                  <a:pt x="126" y="23"/>
                </a:moveTo>
                <a:cubicBezTo>
                  <a:pt x="105" y="2"/>
                  <a:pt x="105" y="2"/>
                  <a:pt x="105" y="2"/>
                </a:cubicBezTo>
                <a:cubicBezTo>
                  <a:pt x="104" y="1"/>
                  <a:pt x="102" y="0"/>
                  <a:pt x="100" y="0"/>
                </a:cubicBezTo>
                <a:cubicBezTo>
                  <a:pt x="28" y="0"/>
                  <a:pt x="28" y="0"/>
                  <a:pt x="28" y="0"/>
                </a:cubicBezTo>
                <a:cubicBezTo>
                  <a:pt x="26" y="0"/>
                  <a:pt x="24" y="1"/>
                  <a:pt x="23" y="2"/>
                </a:cubicBezTo>
                <a:cubicBezTo>
                  <a:pt x="2" y="23"/>
                  <a:pt x="2" y="23"/>
                  <a:pt x="2" y="23"/>
                </a:cubicBezTo>
                <a:cubicBezTo>
                  <a:pt x="1" y="24"/>
                  <a:pt x="0" y="26"/>
                  <a:pt x="0" y="28"/>
                </a:cubicBezTo>
                <a:cubicBezTo>
                  <a:pt x="0" y="30"/>
                  <a:pt x="1" y="32"/>
                  <a:pt x="2" y="34"/>
                </a:cubicBezTo>
                <a:cubicBezTo>
                  <a:pt x="58" y="93"/>
                  <a:pt x="58" y="93"/>
                  <a:pt x="58" y="93"/>
                </a:cubicBezTo>
                <a:cubicBezTo>
                  <a:pt x="60" y="95"/>
                  <a:pt x="62" y="96"/>
                  <a:pt x="64" y="96"/>
                </a:cubicBezTo>
                <a:cubicBezTo>
                  <a:pt x="66" y="96"/>
                  <a:pt x="68" y="95"/>
                  <a:pt x="70" y="93"/>
                </a:cubicBezTo>
                <a:cubicBezTo>
                  <a:pt x="126" y="34"/>
                  <a:pt x="126" y="34"/>
                  <a:pt x="126" y="34"/>
                </a:cubicBezTo>
                <a:cubicBezTo>
                  <a:pt x="127" y="32"/>
                  <a:pt x="128" y="30"/>
                  <a:pt x="128" y="28"/>
                </a:cubicBezTo>
                <a:cubicBezTo>
                  <a:pt x="128" y="26"/>
                  <a:pt x="127" y="24"/>
                  <a:pt x="126" y="23"/>
                </a:cubicBezTo>
                <a:close/>
                <a:moveTo>
                  <a:pt x="73" y="28"/>
                </a:moveTo>
                <a:cubicBezTo>
                  <a:pt x="55" y="28"/>
                  <a:pt x="55" y="28"/>
                  <a:pt x="55" y="28"/>
                </a:cubicBezTo>
                <a:cubicBezTo>
                  <a:pt x="64" y="21"/>
                  <a:pt x="64" y="21"/>
                  <a:pt x="64" y="21"/>
                </a:cubicBezTo>
                <a:lnTo>
                  <a:pt x="73" y="28"/>
                </a:lnTo>
                <a:close/>
                <a:moveTo>
                  <a:pt x="67" y="18"/>
                </a:moveTo>
                <a:cubicBezTo>
                  <a:pt x="78" y="9"/>
                  <a:pt x="78" y="9"/>
                  <a:pt x="78" y="9"/>
                </a:cubicBezTo>
                <a:cubicBezTo>
                  <a:pt x="86" y="17"/>
                  <a:pt x="86" y="17"/>
                  <a:pt x="86" y="17"/>
                </a:cubicBezTo>
                <a:cubicBezTo>
                  <a:pt x="76" y="25"/>
                  <a:pt x="76" y="25"/>
                  <a:pt x="76" y="25"/>
                </a:cubicBezTo>
                <a:lnTo>
                  <a:pt x="67" y="18"/>
                </a:lnTo>
                <a:close/>
                <a:moveTo>
                  <a:pt x="52" y="25"/>
                </a:moveTo>
                <a:cubicBezTo>
                  <a:pt x="42" y="17"/>
                  <a:pt x="42" y="17"/>
                  <a:pt x="42" y="17"/>
                </a:cubicBezTo>
                <a:cubicBezTo>
                  <a:pt x="50" y="9"/>
                  <a:pt x="50" y="9"/>
                  <a:pt x="50" y="9"/>
                </a:cubicBezTo>
                <a:cubicBezTo>
                  <a:pt x="61" y="18"/>
                  <a:pt x="61" y="18"/>
                  <a:pt x="61" y="18"/>
                </a:cubicBezTo>
                <a:lnTo>
                  <a:pt x="52" y="25"/>
                </a:lnTo>
                <a:close/>
                <a:moveTo>
                  <a:pt x="74" y="32"/>
                </a:moveTo>
                <a:cubicBezTo>
                  <a:pt x="64" y="82"/>
                  <a:pt x="64" y="82"/>
                  <a:pt x="64" y="82"/>
                </a:cubicBezTo>
                <a:cubicBezTo>
                  <a:pt x="54" y="32"/>
                  <a:pt x="54" y="32"/>
                  <a:pt x="54" y="32"/>
                </a:cubicBezTo>
                <a:lnTo>
                  <a:pt x="74" y="32"/>
                </a:lnTo>
                <a:close/>
                <a:moveTo>
                  <a:pt x="78" y="32"/>
                </a:moveTo>
                <a:cubicBezTo>
                  <a:pt x="98" y="32"/>
                  <a:pt x="98" y="32"/>
                  <a:pt x="98" y="32"/>
                </a:cubicBezTo>
                <a:cubicBezTo>
                  <a:pt x="68" y="81"/>
                  <a:pt x="68" y="81"/>
                  <a:pt x="68" y="81"/>
                </a:cubicBezTo>
                <a:lnTo>
                  <a:pt x="78" y="32"/>
                </a:lnTo>
                <a:close/>
                <a:moveTo>
                  <a:pt x="79" y="28"/>
                </a:moveTo>
                <a:cubicBezTo>
                  <a:pt x="89" y="20"/>
                  <a:pt x="89" y="20"/>
                  <a:pt x="89" y="20"/>
                </a:cubicBezTo>
                <a:cubicBezTo>
                  <a:pt x="97" y="28"/>
                  <a:pt x="97" y="28"/>
                  <a:pt x="97" y="28"/>
                </a:cubicBezTo>
                <a:lnTo>
                  <a:pt x="79" y="28"/>
                </a:lnTo>
                <a:close/>
                <a:moveTo>
                  <a:pt x="83" y="8"/>
                </a:moveTo>
                <a:cubicBezTo>
                  <a:pt x="97" y="8"/>
                  <a:pt x="97" y="8"/>
                  <a:pt x="97" y="8"/>
                </a:cubicBezTo>
                <a:cubicBezTo>
                  <a:pt x="89" y="14"/>
                  <a:pt x="89" y="14"/>
                  <a:pt x="89" y="14"/>
                </a:cubicBezTo>
                <a:lnTo>
                  <a:pt x="83" y="8"/>
                </a:lnTo>
                <a:close/>
                <a:moveTo>
                  <a:pt x="64" y="15"/>
                </a:moveTo>
                <a:cubicBezTo>
                  <a:pt x="55" y="8"/>
                  <a:pt x="55" y="8"/>
                  <a:pt x="55" y="8"/>
                </a:cubicBezTo>
                <a:cubicBezTo>
                  <a:pt x="73" y="8"/>
                  <a:pt x="73" y="8"/>
                  <a:pt x="73" y="8"/>
                </a:cubicBezTo>
                <a:lnTo>
                  <a:pt x="64" y="15"/>
                </a:lnTo>
                <a:close/>
                <a:moveTo>
                  <a:pt x="39" y="14"/>
                </a:moveTo>
                <a:cubicBezTo>
                  <a:pt x="31" y="8"/>
                  <a:pt x="31" y="8"/>
                  <a:pt x="31" y="8"/>
                </a:cubicBezTo>
                <a:cubicBezTo>
                  <a:pt x="45" y="8"/>
                  <a:pt x="45" y="8"/>
                  <a:pt x="45" y="8"/>
                </a:cubicBezTo>
                <a:lnTo>
                  <a:pt x="39" y="14"/>
                </a:lnTo>
                <a:close/>
                <a:moveTo>
                  <a:pt x="39" y="20"/>
                </a:moveTo>
                <a:cubicBezTo>
                  <a:pt x="49" y="28"/>
                  <a:pt x="49" y="28"/>
                  <a:pt x="49" y="28"/>
                </a:cubicBezTo>
                <a:cubicBezTo>
                  <a:pt x="31" y="28"/>
                  <a:pt x="31" y="28"/>
                  <a:pt x="31" y="28"/>
                </a:cubicBezTo>
                <a:lnTo>
                  <a:pt x="39" y="20"/>
                </a:lnTo>
                <a:close/>
                <a:moveTo>
                  <a:pt x="50" y="32"/>
                </a:moveTo>
                <a:cubicBezTo>
                  <a:pt x="60" y="81"/>
                  <a:pt x="60" y="81"/>
                  <a:pt x="60" y="81"/>
                </a:cubicBezTo>
                <a:cubicBezTo>
                  <a:pt x="30" y="32"/>
                  <a:pt x="30" y="32"/>
                  <a:pt x="30" y="32"/>
                </a:cubicBezTo>
                <a:lnTo>
                  <a:pt x="50" y="32"/>
                </a:lnTo>
                <a:close/>
                <a:moveTo>
                  <a:pt x="51" y="74"/>
                </a:moveTo>
                <a:cubicBezTo>
                  <a:pt x="11" y="32"/>
                  <a:pt x="11" y="32"/>
                  <a:pt x="11" y="32"/>
                </a:cubicBezTo>
                <a:cubicBezTo>
                  <a:pt x="26" y="32"/>
                  <a:pt x="26" y="32"/>
                  <a:pt x="26" y="32"/>
                </a:cubicBezTo>
                <a:lnTo>
                  <a:pt x="51" y="74"/>
                </a:lnTo>
                <a:close/>
                <a:moveTo>
                  <a:pt x="102" y="32"/>
                </a:moveTo>
                <a:cubicBezTo>
                  <a:pt x="117" y="32"/>
                  <a:pt x="117" y="32"/>
                  <a:pt x="117" y="32"/>
                </a:cubicBezTo>
                <a:cubicBezTo>
                  <a:pt x="77" y="74"/>
                  <a:pt x="77" y="74"/>
                  <a:pt x="77" y="74"/>
                </a:cubicBezTo>
                <a:lnTo>
                  <a:pt x="102" y="32"/>
                </a:lnTo>
                <a:close/>
                <a:moveTo>
                  <a:pt x="103" y="28"/>
                </a:moveTo>
                <a:cubicBezTo>
                  <a:pt x="92" y="17"/>
                  <a:pt x="92" y="17"/>
                  <a:pt x="92" y="17"/>
                </a:cubicBezTo>
                <a:cubicBezTo>
                  <a:pt x="101" y="10"/>
                  <a:pt x="101" y="10"/>
                  <a:pt x="101" y="10"/>
                </a:cubicBezTo>
                <a:cubicBezTo>
                  <a:pt x="120" y="28"/>
                  <a:pt x="120" y="28"/>
                  <a:pt x="120" y="28"/>
                </a:cubicBezTo>
                <a:lnTo>
                  <a:pt x="103" y="28"/>
                </a:lnTo>
                <a:close/>
                <a:moveTo>
                  <a:pt x="27" y="10"/>
                </a:moveTo>
                <a:cubicBezTo>
                  <a:pt x="36" y="17"/>
                  <a:pt x="36" y="17"/>
                  <a:pt x="36" y="17"/>
                </a:cubicBezTo>
                <a:cubicBezTo>
                  <a:pt x="25" y="28"/>
                  <a:pt x="25" y="28"/>
                  <a:pt x="25" y="28"/>
                </a:cubicBezTo>
                <a:cubicBezTo>
                  <a:pt x="8" y="28"/>
                  <a:pt x="8" y="28"/>
                  <a:pt x="8" y="28"/>
                </a:cubicBezTo>
                <a:lnTo>
                  <a:pt x="27" y="10"/>
                </a:lnTo>
                <a:close/>
              </a:path>
            </a:pathLst>
          </a:custGeom>
          <a:solidFill>
            <a:srgbClr val="2F5EB0"/>
          </a:solidFill>
          <a:ln w="9525">
            <a:noFill/>
          </a:ln>
        </p:spPr>
        <p:txBody>
          <a:bodyPr/>
          <a:p>
            <a:endParaRPr lang="zh-CN" altLang="en-US"/>
          </a:p>
        </p:txBody>
      </p:sp>
      <p:grpSp>
        <p:nvGrpSpPr>
          <p:cNvPr id="58" name="Group 24"/>
          <p:cNvGrpSpPr/>
          <p:nvPr/>
        </p:nvGrpSpPr>
        <p:grpSpPr>
          <a:xfrm>
            <a:off x="5034968" y="3853100"/>
            <a:ext cx="451359" cy="442760"/>
            <a:chOff x="6786562" y="796925"/>
            <a:chExt cx="500063" cy="490538"/>
          </a:xfrm>
          <a:solidFill>
            <a:srgbClr val="2F5EB0"/>
          </a:solidFill>
        </p:grpSpPr>
        <p:sp>
          <p:nvSpPr>
            <p:cNvPr id="59"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id-ID" strike="noStrike" noProof="1">
                <a:solidFill>
                  <a:srgbClr val="2F5EB0"/>
                </a:solidFill>
              </a:endParaRPr>
            </a:p>
          </p:txBody>
        </p:sp>
        <p:sp>
          <p:nvSpPr>
            <p:cNvPr id="60"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id-ID" strike="noStrike" noProof="1">
                <a:solidFill>
                  <a:srgbClr val="2F5EB0"/>
                </a:solidFill>
              </a:endParaRPr>
            </a:p>
          </p:txBody>
        </p:sp>
        <p:sp>
          <p:nvSpPr>
            <p:cNvPr id="61"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id-ID" strike="noStrike" noProof="1">
                <a:solidFill>
                  <a:srgbClr val="2F5EB0"/>
                </a:solidFill>
              </a:endParaRPr>
            </a:p>
          </p:txBody>
        </p:sp>
        <p:sp>
          <p:nvSpPr>
            <p:cNvPr id="62"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id-ID" strike="noStrike" noProof="1">
                <a:solidFill>
                  <a:srgbClr val="2F5EB0"/>
                </a:solidFill>
              </a:endParaRPr>
            </a:p>
          </p:txBody>
        </p:sp>
      </p:grpSp>
      <p:sp>
        <p:nvSpPr>
          <p:cNvPr id="63" name="椭圆 62"/>
          <p:cNvSpPr/>
          <p:nvPr/>
        </p:nvSpPr>
        <p:spPr>
          <a:xfrm>
            <a:off x="5939603" y="1800510"/>
            <a:ext cx="546793" cy="546793"/>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charset="-122"/>
              <a:ea typeface="微软雅黑" panose="020B0503020204020204" charset="-122"/>
            </a:endParaRPr>
          </a:p>
        </p:txBody>
      </p:sp>
      <p:sp>
        <p:nvSpPr>
          <p:cNvPr id="64" name="标题 4"/>
          <p:cNvSpPr txBox="1"/>
          <p:nvPr/>
        </p:nvSpPr>
        <p:spPr>
          <a:xfrm>
            <a:off x="5969000" y="1895475"/>
            <a:ext cx="517525" cy="358775"/>
          </a:xfrm>
          <a:prstGeom prst="rect">
            <a:avLst/>
          </a:prstGeom>
          <a:noFill/>
          <a:ln w="9525">
            <a:noFill/>
          </a:ln>
        </p:spPr>
        <p:txBody>
          <a:bodyPr lIns="91416" tIns="45708" rIns="91416" bIns="45708" anchor="ctr"/>
          <a:p>
            <a:r>
              <a:rPr lang="en-US" altLang="zh-CN" b="1" dirty="0">
                <a:solidFill>
                  <a:schemeClr val="bg1"/>
                </a:solidFill>
                <a:latin typeface="微软雅黑" panose="020B0503020204020204" charset="-122"/>
                <a:ea typeface="微软雅黑" panose="020B0503020204020204" charset="-122"/>
              </a:rPr>
              <a:t>01</a:t>
            </a:r>
            <a:endParaRPr lang="en-US" altLang="zh-CN" b="1" dirty="0">
              <a:solidFill>
                <a:schemeClr val="bg1"/>
              </a:solidFill>
              <a:latin typeface="微软雅黑" panose="020B0503020204020204" charset="-122"/>
              <a:ea typeface="微软雅黑" panose="020B0503020204020204" charset="-122"/>
            </a:endParaRPr>
          </a:p>
        </p:txBody>
      </p:sp>
      <p:sp>
        <p:nvSpPr>
          <p:cNvPr id="65" name="椭圆 64"/>
          <p:cNvSpPr/>
          <p:nvPr/>
        </p:nvSpPr>
        <p:spPr>
          <a:xfrm>
            <a:off x="6659497" y="2808358"/>
            <a:ext cx="546790" cy="54679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charset="-122"/>
              <a:ea typeface="微软雅黑" panose="020B0503020204020204" charset="-122"/>
            </a:endParaRPr>
          </a:p>
        </p:txBody>
      </p:sp>
      <p:sp>
        <p:nvSpPr>
          <p:cNvPr id="66" name="标题 4"/>
          <p:cNvSpPr txBox="1"/>
          <p:nvPr/>
        </p:nvSpPr>
        <p:spPr>
          <a:xfrm>
            <a:off x="6688138" y="2903538"/>
            <a:ext cx="517525" cy="358775"/>
          </a:xfrm>
          <a:prstGeom prst="rect">
            <a:avLst/>
          </a:prstGeom>
          <a:noFill/>
          <a:ln w="9525">
            <a:noFill/>
          </a:ln>
        </p:spPr>
        <p:txBody>
          <a:bodyPr lIns="91416" tIns="45708" rIns="91416" bIns="45708" anchor="ctr"/>
          <a:p>
            <a:r>
              <a:rPr lang="en-US" altLang="zh-CN" b="1" dirty="0">
                <a:solidFill>
                  <a:schemeClr val="bg1"/>
                </a:solidFill>
                <a:latin typeface="微软雅黑" panose="020B0503020204020204" charset="-122"/>
                <a:ea typeface="微软雅黑" panose="020B0503020204020204" charset="-122"/>
              </a:rPr>
              <a:t>02</a:t>
            </a:r>
            <a:endParaRPr lang="en-US" altLang="zh-CN" b="1" dirty="0">
              <a:solidFill>
                <a:schemeClr val="bg1"/>
              </a:solidFill>
              <a:latin typeface="微软雅黑" panose="020B0503020204020204" charset="-122"/>
              <a:ea typeface="微软雅黑" panose="020B0503020204020204" charset="-122"/>
            </a:endParaRPr>
          </a:p>
        </p:txBody>
      </p:sp>
      <p:sp>
        <p:nvSpPr>
          <p:cNvPr id="67" name="椭圆 66"/>
          <p:cNvSpPr/>
          <p:nvPr/>
        </p:nvSpPr>
        <p:spPr>
          <a:xfrm>
            <a:off x="7370732" y="3859075"/>
            <a:ext cx="546790" cy="546793"/>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charset="-122"/>
              <a:ea typeface="微软雅黑" panose="020B0503020204020204" charset="-122"/>
            </a:endParaRPr>
          </a:p>
        </p:txBody>
      </p:sp>
      <p:sp>
        <p:nvSpPr>
          <p:cNvPr id="68" name="标题 4"/>
          <p:cNvSpPr txBox="1"/>
          <p:nvPr/>
        </p:nvSpPr>
        <p:spPr>
          <a:xfrm>
            <a:off x="7399338" y="3952875"/>
            <a:ext cx="517525" cy="360363"/>
          </a:xfrm>
          <a:prstGeom prst="rect">
            <a:avLst/>
          </a:prstGeom>
          <a:noFill/>
          <a:ln w="9525">
            <a:noFill/>
          </a:ln>
        </p:spPr>
        <p:txBody>
          <a:bodyPr lIns="91416" tIns="45708" rIns="91416" bIns="45708" anchor="ctr"/>
          <a:p>
            <a:r>
              <a:rPr lang="en-US" altLang="zh-CN" b="1" dirty="0">
                <a:solidFill>
                  <a:schemeClr val="bg1"/>
                </a:solidFill>
                <a:latin typeface="微软雅黑" panose="020B0503020204020204" charset="-122"/>
                <a:ea typeface="微软雅黑" panose="020B0503020204020204" charset="-122"/>
              </a:rPr>
              <a:t>03</a:t>
            </a:r>
            <a:endParaRPr lang="en-US" altLang="zh-CN" b="1" dirty="0">
              <a:solidFill>
                <a:schemeClr val="bg1"/>
              </a:solidFill>
              <a:latin typeface="微软雅黑" panose="020B0503020204020204" charset="-122"/>
              <a:ea typeface="微软雅黑" panose="020B0503020204020204" charset="-122"/>
            </a:endParaRPr>
          </a:p>
        </p:txBody>
      </p:sp>
      <p:sp>
        <p:nvSpPr>
          <p:cNvPr id="69" name="矩形 68"/>
          <p:cNvSpPr/>
          <p:nvPr/>
        </p:nvSpPr>
        <p:spPr>
          <a:xfrm>
            <a:off x="6702425" y="1654175"/>
            <a:ext cx="2757488" cy="384175"/>
          </a:xfrm>
          <a:prstGeom prst="rect">
            <a:avLst/>
          </a:prstGeom>
          <a:noFill/>
          <a:ln w="9525">
            <a:noFill/>
          </a:ln>
        </p:spPr>
        <p:txBody>
          <a:bodyPr wrap="square" lIns="91407" tIns="45704" rIns="91407" bIns="45704" anchor="t">
            <a:spAutoFit/>
          </a:bodyPr>
          <a:p>
            <a:pPr marL="0" lvl="1" indent="457200"/>
            <a:r>
              <a:rPr lang="zh-CN" altLang="en-US" b="1" dirty="0">
                <a:solidFill>
                  <a:srgbClr val="2F5EB0"/>
                </a:solidFill>
                <a:latin typeface="微软雅黑" panose="020B0503020204020204" charset="-122"/>
                <a:ea typeface="微软雅黑" panose="020B0503020204020204" charset="-122"/>
              </a:rPr>
              <a:t>添加标题</a:t>
            </a:r>
            <a:endParaRPr lang="zh-CN" altLang="en-US" b="1" dirty="0">
              <a:solidFill>
                <a:srgbClr val="2F5EB0"/>
              </a:solidFill>
              <a:latin typeface="微软雅黑" panose="020B0503020204020204" charset="-122"/>
              <a:ea typeface="微软雅黑" panose="020B0503020204020204" charset="-122"/>
            </a:endParaRPr>
          </a:p>
        </p:txBody>
      </p:sp>
      <p:sp>
        <p:nvSpPr>
          <p:cNvPr id="70" name="矩形 47"/>
          <p:cNvSpPr/>
          <p:nvPr/>
        </p:nvSpPr>
        <p:spPr>
          <a:xfrm>
            <a:off x="6702425" y="1955800"/>
            <a:ext cx="2808288" cy="601663"/>
          </a:xfrm>
          <a:prstGeom prst="rect">
            <a:avLst/>
          </a:prstGeom>
          <a:noFill/>
          <a:ln w="9525">
            <a:noFill/>
          </a:ln>
        </p:spPr>
        <p:txBody>
          <a:bodyPr wrap="square" lIns="91407" tIns="45704" rIns="91407" bIns="45704" anchor="t">
            <a:spAutoFit/>
          </a:bodyPr>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在此录入上述图表的描述说明，在此录入上述图表的描述说明。</a:t>
            </a:r>
            <a:endParaRPr lang="zh-CN" altLang="en-US" sz="1400" dirty="0">
              <a:solidFill>
                <a:srgbClr val="808080"/>
              </a:solidFill>
              <a:latin typeface="Calibri" panose="020F0502020204030204" charset="0"/>
              <a:ea typeface="微软雅黑" panose="020B0503020204020204" charset="-122"/>
              <a:sym typeface="微软雅黑" panose="020B0503020204020204" charset="-122"/>
            </a:endParaRPr>
          </a:p>
        </p:txBody>
      </p:sp>
      <p:sp>
        <p:nvSpPr>
          <p:cNvPr id="71" name="矩形 70"/>
          <p:cNvSpPr/>
          <p:nvPr/>
        </p:nvSpPr>
        <p:spPr>
          <a:xfrm>
            <a:off x="7494588" y="2735263"/>
            <a:ext cx="3187700" cy="382587"/>
          </a:xfrm>
          <a:prstGeom prst="rect">
            <a:avLst/>
          </a:prstGeom>
          <a:noFill/>
          <a:ln w="9525">
            <a:noFill/>
          </a:ln>
        </p:spPr>
        <p:txBody>
          <a:bodyPr wrap="square" lIns="91407" tIns="45704" rIns="91407" bIns="45704" anchor="t">
            <a:spAutoFit/>
          </a:bodyPr>
          <a:p>
            <a:pPr marL="0" lvl="1" indent="457200"/>
            <a:r>
              <a:rPr lang="zh-CN" altLang="en-US" b="1" dirty="0">
                <a:solidFill>
                  <a:srgbClr val="2F5EB0"/>
                </a:solidFill>
                <a:latin typeface="微软雅黑" panose="020B0503020204020204" charset="-122"/>
                <a:ea typeface="微软雅黑" panose="020B0503020204020204" charset="-122"/>
              </a:rPr>
              <a:t>添加标题</a:t>
            </a:r>
            <a:endParaRPr lang="zh-CN" altLang="en-US" b="1" dirty="0">
              <a:solidFill>
                <a:srgbClr val="2F5EB0"/>
              </a:solidFill>
              <a:latin typeface="微软雅黑" panose="020B0503020204020204" charset="-122"/>
              <a:ea typeface="微软雅黑" panose="020B0503020204020204" charset="-122"/>
            </a:endParaRPr>
          </a:p>
        </p:txBody>
      </p:sp>
      <p:sp>
        <p:nvSpPr>
          <p:cNvPr id="72" name="矩形 47"/>
          <p:cNvSpPr/>
          <p:nvPr/>
        </p:nvSpPr>
        <p:spPr>
          <a:xfrm>
            <a:off x="7494588" y="3035300"/>
            <a:ext cx="2806700" cy="601663"/>
          </a:xfrm>
          <a:prstGeom prst="rect">
            <a:avLst/>
          </a:prstGeom>
          <a:noFill/>
          <a:ln w="9525">
            <a:noFill/>
          </a:ln>
        </p:spPr>
        <p:txBody>
          <a:bodyPr wrap="square" lIns="91407" tIns="45704" rIns="91407" bIns="45704" anchor="t">
            <a:spAutoFit/>
          </a:bodyPr>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在此录入上述图表的描述说明，在此录入上述图表的描述说明。</a:t>
            </a:r>
            <a:endParaRPr lang="zh-CN" altLang="en-US" sz="1400" dirty="0">
              <a:solidFill>
                <a:srgbClr val="808080"/>
              </a:solidFill>
              <a:latin typeface="Calibri" panose="020F0502020204030204" charset="0"/>
              <a:ea typeface="微软雅黑" panose="020B0503020204020204" charset="-122"/>
              <a:sym typeface="微软雅黑" panose="020B0503020204020204" charset="-122"/>
            </a:endParaRPr>
          </a:p>
        </p:txBody>
      </p:sp>
      <p:sp>
        <p:nvSpPr>
          <p:cNvPr id="73" name="矩形 72"/>
          <p:cNvSpPr/>
          <p:nvPr/>
        </p:nvSpPr>
        <p:spPr>
          <a:xfrm>
            <a:off x="8205788" y="3733800"/>
            <a:ext cx="2124075" cy="382588"/>
          </a:xfrm>
          <a:prstGeom prst="rect">
            <a:avLst/>
          </a:prstGeom>
          <a:noFill/>
          <a:ln w="9525">
            <a:noFill/>
          </a:ln>
        </p:spPr>
        <p:txBody>
          <a:bodyPr wrap="square" lIns="91407" tIns="45704" rIns="91407" bIns="45704" anchor="t">
            <a:spAutoFit/>
          </a:bodyPr>
          <a:p>
            <a:pPr marL="0" lvl="1" indent="457200"/>
            <a:r>
              <a:rPr lang="zh-CN" altLang="en-US" b="1" dirty="0">
                <a:solidFill>
                  <a:srgbClr val="2F5EB0"/>
                </a:solidFill>
                <a:latin typeface="微软雅黑" panose="020B0503020204020204" charset="-122"/>
                <a:ea typeface="微软雅黑" panose="020B0503020204020204" charset="-122"/>
              </a:rPr>
              <a:t>添加标题</a:t>
            </a:r>
            <a:endParaRPr lang="zh-CN" altLang="en-US" b="1" dirty="0">
              <a:solidFill>
                <a:srgbClr val="2F5EB0"/>
              </a:solidFill>
              <a:latin typeface="微软雅黑" panose="020B0503020204020204" charset="-122"/>
              <a:ea typeface="微软雅黑" panose="020B0503020204020204" charset="-122"/>
            </a:endParaRPr>
          </a:p>
        </p:txBody>
      </p:sp>
      <p:sp>
        <p:nvSpPr>
          <p:cNvPr id="74" name="矩形 47"/>
          <p:cNvSpPr/>
          <p:nvPr/>
        </p:nvSpPr>
        <p:spPr>
          <a:xfrm>
            <a:off x="8205788" y="4043363"/>
            <a:ext cx="2806700" cy="601662"/>
          </a:xfrm>
          <a:prstGeom prst="rect">
            <a:avLst/>
          </a:prstGeom>
          <a:noFill/>
          <a:ln w="9525">
            <a:noFill/>
          </a:ln>
        </p:spPr>
        <p:txBody>
          <a:bodyPr wrap="square" lIns="91407" tIns="45704" rIns="91407" bIns="45704" anchor="t">
            <a:spAutoFit/>
          </a:bodyPr>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在此录入上述图表的描述说明，在此录入上述图表的描述说明。</a:t>
            </a:r>
            <a:endParaRPr lang="zh-CN" altLang="en-US" sz="1400" dirty="0">
              <a:solidFill>
                <a:srgbClr val="808080"/>
              </a:solidFill>
              <a:latin typeface="Calibri" panose="020F0502020204030204" charset="0"/>
              <a:ea typeface="微软雅黑" panose="020B0503020204020204" charset="-122"/>
              <a:sym typeface="微软雅黑" panose="020B0503020204020204" charset="-122"/>
            </a:endParaRPr>
          </a:p>
        </p:txBody>
      </p:sp>
      <p:sp>
        <p:nvSpPr>
          <p:cNvPr id="75" name="TextBox 74"/>
          <p:cNvSpPr txBox="1"/>
          <p:nvPr/>
        </p:nvSpPr>
        <p:spPr>
          <a:xfrm>
            <a:off x="13511213" y="7027863"/>
            <a:ext cx="868362" cy="366712"/>
          </a:xfrm>
          <a:prstGeom prst="rect">
            <a:avLst/>
          </a:prstGeom>
          <a:noFill/>
          <a:ln w="9525">
            <a:noFill/>
          </a:ln>
        </p:spPr>
        <p:txBody>
          <a:bodyPr wrap="none" anchor="t">
            <a:spAutoFit/>
          </a:bodyPr>
          <a:p>
            <a:r>
              <a:rPr lang="zh-CN" altLang="en-US" dirty="0">
                <a:latin typeface="Calibri" panose="020F0502020204030204" charset="0"/>
                <a:ea typeface="宋体" panose="02010600030101010101" pitchFamily="2" charset="-122"/>
              </a:rPr>
              <a:t>延时符</a:t>
            </a:r>
            <a:endParaRPr lang="zh-CN" altLang="en-US" dirty="0">
              <a:latin typeface="Calibri" panose="020F0502020204030204" charset="0"/>
              <a:ea typeface="宋体" panose="02010600030101010101" pitchFamily="2" charset="-122"/>
            </a:endParaRPr>
          </a:p>
        </p:txBody>
      </p:sp>
      <p:pic>
        <p:nvPicPr>
          <p:cNvPr id="39974" name="图片 1" descr="3D-hospital-09"/>
          <p:cNvPicPr>
            <a:picLocks noChangeAspect="1"/>
          </p:cNvPicPr>
          <p:nvPr/>
        </p:nvPicPr>
        <p:blipFill>
          <a:blip r:embed="rId1"/>
          <a:stretch>
            <a:fillRect/>
          </a:stretch>
        </p:blipFill>
        <p:spPr>
          <a:xfrm>
            <a:off x="161925" y="4645025"/>
            <a:ext cx="2046288" cy="204787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right)">
                                      <p:cBhvr>
                                        <p:cTn id="7" dur="500"/>
                                        <p:tgtEl>
                                          <p:spTgt spid="45"/>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right)">
                                      <p:cBhvr>
                                        <p:cTn id="11" dur="500"/>
                                        <p:tgtEl>
                                          <p:spTgt spid="4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right)">
                                      <p:cBhvr>
                                        <p:cTn id="15" dur="500"/>
                                        <p:tgtEl>
                                          <p:spTgt spid="44"/>
                                        </p:tgtEl>
                                      </p:cBhvr>
                                    </p:animEffect>
                                  </p:childTnLst>
                                </p:cTn>
                              </p:par>
                              <p:par>
                                <p:cTn id="16" presetID="42" presetClass="entr" presetSubtype="0" fill="hold" nodeType="withEffect">
                                  <p:stCondLst>
                                    <p:cond delay="50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1000"/>
                                        <p:tgtEl>
                                          <p:spTgt spid="47"/>
                                        </p:tgtEl>
                                      </p:cBhvr>
                                    </p:animEffect>
                                    <p:anim calcmode="lin" valueType="num">
                                      <p:cBhvr>
                                        <p:cTn id="19" dur="1000" fill="hold"/>
                                        <p:tgtEl>
                                          <p:spTgt spid="47"/>
                                        </p:tgtEl>
                                        <p:attrNameLst>
                                          <p:attrName>ppt_x</p:attrName>
                                        </p:attrNameLst>
                                      </p:cBhvr>
                                      <p:tavLst>
                                        <p:tav tm="0">
                                          <p:val>
                                            <p:strVal val="#ppt_x"/>
                                          </p:val>
                                        </p:tav>
                                        <p:tav tm="100000">
                                          <p:val>
                                            <p:strVal val="#ppt_x"/>
                                          </p:val>
                                        </p:tav>
                                      </p:tavLst>
                                    </p:anim>
                                    <p:anim calcmode="lin" valueType="num">
                                      <p:cBhvr>
                                        <p:cTn id="20" dur="1000" fill="hold"/>
                                        <p:tgtEl>
                                          <p:spTgt spid="4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50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1000"/>
                                        <p:tgtEl>
                                          <p:spTgt spid="50"/>
                                        </p:tgtEl>
                                      </p:cBhvr>
                                    </p:animEffect>
                                    <p:anim calcmode="lin" valueType="num">
                                      <p:cBhvr>
                                        <p:cTn id="24" dur="1000" fill="hold"/>
                                        <p:tgtEl>
                                          <p:spTgt spid="50"/>
                                        </p:tgtEl>
                                        <p:attrNameLst>
                                          <p:attrName>ppt_x</p:attrName>
                                        </p:attrNameLst>
                                      </p:cBhvr>
                                      <p:tavLst>
                                        <p:tav tm="0">
                                          <p:val>
                                            <p:strVal val="#ppt_x"/>
                                          </p:val>
                                        </p:tav>
                                        <p:tav tm="100000">
                                          <p:val>
                                            <p:strVal val="#ppt_x"/>
                                          </p:val>
                                        </p:tav>
                                      </p:tavLst>
                                    </p:anim>
                                    <p:anim calcmode="lin" valueType="num">
                                      <p:cBhvr>
                                        <p:cTn id="25" dur="1000" fill="hold"/>
                                        <p:tgtEl>
                                          <p:spTgt spid="50"/>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50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1000"/>
                                        <p:tgtEl>
                                          <p:spTgt spid="53"/>
                                        </p:tgtEl>
                                      </p:cBhvr>
                                    </p:animEffect>
                                    <p:anim calcmode="lin" valueType="num">
                                      <p:cBhvr>
                                        <p:cTn id="29" dur="1000" fill="hold"/>
                                        <p:tgtEl>
                                          <p:spTgt spid="53"/>
                                        </p:tgtEl>
                                        <p:attrNameLst>
                                          <p:attrName>ppt_x</p:attrName>
                                        </p:attrNameLst>
                                      </p:cBhvr>
                                      <p:tavLst>
                                        <p:tav tm="0">
                                          <p:val>
                                            <p:strVal val="#ppt_x"/>
                                          </p:val>
                                        </p:tav>
                                        <p:tav tm="100000">
                                          <p:val>
                                            <p:strVal val="#ppt_x"/>
                                          </p:val>
                                        </p:tav>
                                      </p:tavLst>
                                    </p:anim>
                                    <p:anim calcmode="lin" valueType="num">
                                      <p:cBhvr>
                                        <p:cTn id="30" dur="1000" fill="hold"/>
                                        <p:tgtEl>
                                          <p:spTgt spid="53"/>
                                        </p:tgtEl>
                                        <p:attrNameLst>
                                          <p:attrName>ppt_y</p:attrName>
                                        </p:attrNameLst>
                                      </p:cBhvr>
                                      <p:tavLst>
                                        <p:tav tm="0">
                                          <p:val>
                                            <p:strVal val="#ppt_y+.1"/>
                                          </p:val>
                                        </p:tav>
                                        <p:tav tm="100000">
                                          <p:val>
                                            <p:strVal val="#ppt_y"/>
                                          </p:val>
                                        </p:tav>
                                      </p:tavLst>
                                    </p:anim>
                                  </p:childTnLst>
                                </p:cTn>
                              </p:par>
                              <p:par>
                                <p:cTn id="31" presetID="10" presetClass="entr" presetSubtype="0" fill="hold" grpId="0" nodeType="withEffect">
                                  <p:stCondLst>
                                    <p:cond delay="100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500"/>
                                        <p:tgtEl>
                                          <p:spTgt spid="57"/>
                                        </p:tgtEl>
                                      </p:cBhvr>
                                    </p:animEffect>
                                  </p:childTnLst>
                                </p:cTn>
                              </p:par>
                              <p:par>
                                <p:cTn id="34" presetID="10" presetClass="entr" presetSubtype="0" fill="hold" nodeType="withEffect">
                                  <p:stCondLst>
                                    <p:cond delay="100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500"/>
                                        <p:tgtEl>
                                          <p:spTgt spid="58"/>
                                        </p:tgtEl>
                                      </p:cBhvr>
                                    </p:animEffect>
                                  </p:childTnLst>
                                </p:cTn>
                              </p:par>
                              <p:par>
                                <p:cTn id="37" presetID="10" presetClass="entr" presetSubtype="0" fill="hold" grpId="0" nodeType="withEffect">
                                  <p:stCondLst>
                                    <p:cond delay="100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500"/>
                                        <p:tgtEl>
                                          <p:spTgt spid="56"/>
                                        </p:tgtEl>
                                      </p:cBhvr>
                                    </p:animEffect>
                                  </p:childTnLst>
                                </p:cTn>
                              </p:par>
                              <p:par>
                                <p:cTn id="40" presetID="53" presetClass="entr" presetSubtype="16" fill="hold" grpId="0" nodeType="withEffect">
                                  <p:stCondLst>
                                    <p:cond delay="50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000000"/>
                                          </p:val>
                                        </p:tav>
                                        <p:tav tm="100000">
                                          <p:val>
                                            <p:strVal val="#ppt_w"/>
                                          </p:val>
                                        </p:tav>
                                      </p:tavLst>
                                    </p:anim>
                                    <p:anim calcmode="lin" valueType="num">
                                      <p:cBhvr>
                                        <p:cTn id="43" dur="500" fill="hold"/>
                                        <p:tgtEl>
                                          <p:spTgt spid="63"/>
                                        </p:tgtEl>
                                        <p:attrNameLst>
                                          <p:attrName>ppt_h</p:attrName>
                                        </p:attrNameLst>
                                      </p:cBhvr>
                                      <p:tavLst>
                                        <p:tav tm="0">
                                          <p:val>
                                            <p:fltVal val="0.000000"/>
                                          </p:val>
                                        </p:tav>
                                        <p:tav tm="100000">
                                          <p:val>
                                            <p:strVal val="#ppt_h"/>
                                          </p:val>
                                        </p:tav>
                                      </p:tavLst>
                                    </p:anim>
                                    <p:animEffect transition="in" filter="fade">
                                      <p:cBhvr>
                                        <p:cTn id="44" dur="500"/>
                                        <p:tgtEl>
                                          <p:spTgt spid="63"/>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64"/>
                                        </p:tgtEl>
                                        <p:attrNameLst>
                                          <p:attrName>style.visibility</p:attrName>
                                        </p:attrNameLst>
                                      </p:cBhvr>
                                      <p:to>
                                        <p:strVal val="visible"/>
                                      </p:to>
                                    </p:set>
                                    <p:anim calcmode="lin" valueType="num">
                                      <p:cBhvr>
                                        <p:cTn id="47" dur="500" fill="hold"/>
                                        <p:tgtEl>
                                          <p:spTgt spid="64"/>
                                        </p:tgtEl>
                                        <p:attrNameLst>
                                          <p:attrName>ppt_w</p:attrName>
                                        </p:attrNameLst>
                                      </p:cBhvr>
                                      <p:tavLst>
                                        <p:tav tm="0">
                                          <p:val>
                                            <p:fltVal val="0.000000"/>
                                          </p:val>
                                        </p:tav>
                                        <p:tav tm="100000">
                                          <p:val>
                                            <p:strVal val="#ppt_w"/>
                                          </p:val>
                                        </p:tav>
                                      </p:tavLst>
                                    </p:anim>
                                    <p:anim calcmode="lin" valueType="num">
                                      <p:cBhvr>
                                        <p:cTn id="48" dur="500" fill="hold"/>
                                        <p:tgtEl>
                                          <p:spTgt spid="64"/>
                                        </p:tgtEl>
                                        <p:attrNameLst>
                                          <p:attrName>ppt_h</p:attrName>
                                        </p:attrNameLst>
                                      </p:cBhvr>
                                      <p:tavLst>
                                        <p:tav tm="0">
                                          <p:val>
                                            <p:fltVal val="0.000000"/>
                                          </p:val>
                                        </p:tav>
                                        <p:tav tm="100000">
                                          <p:val>
                                            <p:strVal val="#ppt_h"/>
                                          </p:val>
                                        </p:tav>
                                      </p:tavLst>
                                    </p:anim>
                                    <p:animEffect transition="in" filter="fade">
                                      <p:cBhvr>
                                        <p:cTn id="49" dur="500"/>
                                        <p:tgtEl>
                                          <p:spTgt spid="64"/>
                                        </p:tgtEl>
                                      </p:cBhvr>
                                    </p:animEffect>
                                  </p:childTnLst>
                                </p:cTn>
                              </p:par>
                              <p:par>
                                <p:cTn id="50" presetID="53" presetClass="entr" presetSubtype="16" fill="hold" grpId="0" nodeType="withEffect">
                                  <p:stCondLst>
                                    <p:cond delay="50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000000"/>
                                          </p:val>
                                        </p:tav>
                                        <p:tav tm="100000">
                                          <p:val>
                                            <p:strVal val="#ppt_w"/>
                                          </p:val>
                                        </p:tav>
                                      </p:tavLst>
                                    </p:anim>
                                    <p:anim calcmode="lin" valueType="num">
                                      <p:cBhvr>
                                        <p:cTn id="53" dur="500" fill="hold"/>
                                        <p:tgtEl>
                                          <p:spTgt spid="69"/>
                                        </p:tgtEl>
                                        <p:attrNameLst>
                                          <p:attrName>ppt_h</p:attrName>
                                        </p:attrNameLst>
                                      </p:cBhvr>
                                      <p:tavLst>
                                        <p:tav tm="0">
                                          <p:val>
                                            <p:fltVal val="0.00000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500"/>
                                  </p:stCondLst>
                                  <p:childTnLst>
                                    <p:set>
                                      <p:cBhvr>
                                        <p:cTn id="56" dur="1" fill="hold">
                                          <p:stCondLst>
                                            <p:cond delay="0"/>
                                          </p:stCondLst>
                                        </p:cTn>
                                        <p:tgtEl>
                                          <p:spTgt spid="70"/>
                                        </p:tgtEl>
                                        <p:attrNameLst>
                                          <p:attrName>style.visibility</p:attrName>
                                        </p:attrNameLst>
                                      </p:cBhvr>
                                      <p:to>
                                        <p:strVal val="visible"/>
                                      </p:to>
                                    </p:set>
                                    <p:anim calcmode="lin" valueType="num">
                                      <p:cBhvr>
                                        <p:cTn id="57" dur="500" fill="hold"/>
                                        <p:tgtEl>
                                          <p:spTgt spid="70"/>
                                        </p:tgtEl>
                                        <p:attrNameLst>
                                          <p:attrName>ppt_w</p:attrName>
                                        </p:attrNameLst>
                                      </p:cBhvr>
                                      <p:tavLst>
                                        <p:tav tm="0">
                                          <p:val>
                                            <p:fltVal val="0.000000"/>
                                          </p:val>
                                        </p:tav>
                                        <p:tav tm="100000">
                                          <p:val>
                                            <p:strVal val="#ppt_w"/>
                                          </p:val>
                                        </p:tav>
                                      </p:tavLst>
                                    </p:anim>
                                    <p:anim calcmode="lin" valueType="num">
                                      <p:cBhvr>
                                        <p:cTn id="58" dur="500" fill="hold"/>
                                        <p:tgtEl>
                                          <p:spTgt spid="70"/>
                                        </p:tgtEl>
                                        <p:attrNameLst>
                                          <p:attrName>ppt_h</p:attrName>
                                        </p:attrNameLst>
                                      </p:cBhvr>
                                      <p:tavLst>
                                        <p:tav tm="0">
                                          <p:val>
                                            <p:fltVal val="0.000000"/>
                                          </p:val>
                                        </p:tav>
                                        <p:tav tm="100000">
                                          <p:val>
                                            <p:strVal val="#ppt_h"/>
                                          </p:val>
                                        </p:tav>
                                      </p:tavLst>
                                    </p:anim>
                                    <p:animEffect transition="in" filter="fade">
                                      <p:cBhvr>
                                        <p:cTn id="59" dur="500"/>
                                        <p:tgtEl>
                                          <p:spTgt spid="70"/>
                                        </p:tgtEl>
                                      </p:cBhvr>
                                    </p:animEffect>
                                  </p:childTnLst>
                                </p:cTn>
                              </p:par>
                              <p:par>
                                <p:cTn id="60" presetID="53" presetClass="entr" presetSubtype="16" fill="hold" grpId="0" nodeType="withEffect">
                                  <p:stCondLst>
                                    <p:cond delay="50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000000"/>
                                          </p:val>
                                        </p:tav>
                                        <p:tav tm="100000">
                                          <p:val>
                                            <p:strVal val="#ppt_w"/>
                                          </p:val>
                                        </p:tav>
                                      </p:tavLst>
                                    </p:anim>
                                    <p:anim calcmode="lin" valueType="num">
                                      <p:cBhvr>
                                        <p:cTn id="63" dur="500" fill="hold"/>
                                        <p:tgtEl>
                                          <p:spTgt spid="65"/>
                                        </p:tgtEl>
                                        <p:attrNameLst>
                                          <p:attrName>ppt_h</p:attrName>
                                        </p:attrNameLst>
                                      </p:cBhvr>
                                      <p:tavLst>
                                        <p:tav tm="0">
                                          <p:val>
                                            <p:fltVal val="0.000000"/>
                                          </p:val>
                                        </p:tav>
                                        <p:tav tm="100000">
                                          <p:val>
                                            <p:strVal val="#ppt_h"/>
                                          </p:val>
                                        </p:tav>
                                      </p:tavLst>
                                    </p:anim>
                                    <p:animEffect transition="in" filter="fade">
                                      <p:cBhvr>
                                        <p:cTn id="64" dur="500"/>
                                        <p:tgtEl>
                                          <p:spTgt spid="65"/>
                                        </p:tgtEl>
                                      </p:cBhvr>
                                    </p:animEffect>
                                  </p:childTnLst>
                                </p:cTn>
                              </p:par>
                              <p:par>
                                <p:cTn id="65" presetID="53" presetClass="entr" presetSubtype="16" fill="hold" grpId="0" nodeType="withEffect">
                                  <p:stCondLst>
                                    <p:cond delay="500"/>
                                  </p:stCondLst>
                                  <p:childTnLst>
                                    <p:set>
                                      <p:cBhvr>
                                        <p:cTn id="66" dur="1" fill="hold">
                                          <p:stCondLst>
                                            <p:cond delay="0"/>
                                          </p:stCondLst>
                                        </p:cTn>
                                        <p:tgtEl>
                                          <p:spTgt spid="66"/>
                                        </p:tgtEl>
                                        <p:attrNameLst>
                                          <p:attrName>style.visibility</p:attrName>
                                        </p:attrNameLst>
                                      </p:cBhvr>
                                      <p:to>
                                        <p:strVal val="visible"/>
                                      </p:to>
                                    </p:set>
                                    <p:anim calcmode="lin" valueType="num">
                                      <p:cBhvr>
                                        <p:cTn id="67" dur="500" fill="hold"/>
                                        <p:tgtEl>
                                          <p:spTgt spid="66"/>
                                        </p:tgtEl>
                                        <p:attrNameLst>
                                          <p:attrName>ppt_w</p:attrName>
                                        </p:attrNameLst>
                                      </p:cBhvr>
                                      <p:tavLst>
                                        <p:tav tm="0">
                                          <p:val>
                                            <p:fltVal val="0.000000"/>
                                          </p:val>
                                        </p:tav>
                                        <p:tav tm="100000">
                                          <p:val>
                                            <p:strVal val="#ppt_w"/>
                                          </p:val>
                                        </p:tav>
                                      </p:tavLst>
                                    </p:anim>
                                    <p:anim calcmode="lin" valueType="num">
                                      <p:cBhvr>
                                        <p:cTn id="68" dur="500" fill="hold"/>
                                        <p:tgtEl>
                                          <p:spTgt spid="66"/>
                                        </p:tgtEl>
                                        <p:attrNameLst>
                                          <p:attrName>ppt_h</p:attrName>
                                        </p:attrNameLst>
                                      </p:cBhvr>
                                      <p:tavLst>
                                        <p:tav tm="0">
                                          <p:val>
                                            <p:fltVal val="0.000000"/>
                                          </p:val>
                                        </p:tav>
                                        <p:tav tm="100000">
                                          <p:val>
                                            <p:strVal val="#ppt_h"/>
                                          </p:val>
                                        </p:tav>
                                      </p:tavLst>
                                    </p:anim>
                                    <p:animEffect transition="in" filter="fade">
                                      <p:cBhvr>
                                        <p:cTn id="69" dur="500"/>
                                        <p:tgtEl>
                                          <p:spTgt spid="66"/>
                                        </p:tgtEl>
                                      </p:cBhvr>
                                    </p:animEffect>
                                  </p:childTnLst>
                                </p:cTn>
                              </p:par>
                              <p:par>
                                <p:cTn id="70" presetID="53" presetClass="entr" presetSubtype="16"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 calcmode="lin" valueType="num">
                                      <p:cBhvr>
                                        <p:cTn id="72" dur="500" fill="hold"/>
                                        <p:tgtEl>
                                          <p:spTgt spid="71"/>
                                        </p:tgtEl>
                                        <p:attrNameLst>
                                          <p:attrName>ppt_w</p:attrName>
                                        </p:attrNameLst>
                                      </p:cBhvr>
                                      <p:tavLst>
                                        <p:tav tm="0">
                                          <p:val>
                                            <p:fltVal val="0.000000"/>
                                          </p:val>
                                        </p:tav>
                                        <p:tav tm="100000">
                                          <p:val>
                                            <p:strVal val="#ppt_w"/>
                                          </p:val>
                                        </p:tav>
                                      </p:tavLst>
                                    </p:anim>
                                    <p:anim calcmode="lin" valueType="num">
                                      <p:cBhvr>
                                        <p:cTn id="73" dur="500" fill="hold"/>
                                        <p:tgtEl>
                                          <p:spTgt spid="71"/>
                                        </p:tgtEl>
                                        <p:attrNameLst>
                                          <p:attrName>ppt_h</p:attrName>
                                        </p:attrNameLst>
                                      </p:cBhvr>
                                      <p:tavLst>
                                        <p:tav tm="0">
                                          <p:val>
                                            <p:fltVal val="0.000000"/>
                                          </p:val>
                                        </p:tav>
                                        <p:tav tm="100000">
                                          <p:val>
                                            <p:strVal val="#ppt_h"/>
                                          </p:val>
                                        </p:tav>
                                      </p:tavLst>
                                    </p:anim>
                                    <p:animEffect transition="in" filter="fade">
                                      <p:cBhvr>
                                        <p:cTn id="74" dur="500"/>
                                        <p:tgtEl>
                                          <p:spTgt spid="71"/>
                                        </p:tgtEl>
                                      </p:cBhvr>
                                    </p:animEffect>
                                  </p:childTnLst>
                                </p:cTn>
                              </p:par>
                              <p:par>
                                <p:cTn id="75" presetID="53" presetClass="entr" presetSubtype="16" fill="hold" grpId="0" nodeType="withEffect">
                                  <p:stCondLst>
                                    <p:cond delay="500"/>
                                  </p:stCondLst>
                                  <p:childTnLst>
                                    <p:set>
                                      <p:cBhvr>
                                        <p:cTn id="76" dur="1" fill="hold">
                                          <p:stCondLst>
                                            <p:cond delay="0"/>
                                          </p:stCondLst>
                                        </p:cTn>
                                        <p:tgtEl>
                                          <p:spTgt spid="72"/>
                                        </p:tgtEl>
                                        <p:attrNameLst>
                                          <p:attrName>style.visibility</p:attrName>
                                        </p:attrNameLst>
                                      </p:cBhvr>
                                      <p:to>
                                        <p:strVal val="visible"/>
                                      </p:to>
                                    </p:set>
                                    <p:anim calcmode="lin" valueType="num">
                                      <p:cBhvr>
                                        <p:cTn id="77" dur="500" fill="hold"/>
                                        <p:tgtEl>
                                          <p:spTgt spid="72"/>
                                        </p:tgtEl>
                                        <p:attrNameLst>
                                          <p:attrName>ppt_w</p:attrName>
                                        </p:attrNameLst>
                                      </p:cBhvr>
                                      <p:tavLst>
                                        <p:tav tm="0">
                                          <p:val>
                                            <p:fltVal val="0.000000"/>
                                          </p:val>
                                        </p:tav>
                                        <p:tav tm="100000">
                                          <p:val>
                                            <p:strVal val="#ppt_w"/>
                                          </p:val>
                                        </p:tav>
                                      </p:tavLst>
                                    </p:anim>
                                    <p:anim calcmode="lin" valueType="num">
                                      <p:cBhvr>
                                        <p:cTn id="78" dur="500" fill="hold"/>
                                        <p:tgtEl>
                                          <p:spTgt spid="72"/>
                                        </p:tgtEl>
                                        <p:attrNameLst>
                                          <p:attrName>ppt_h</p:attrName>
                                        </p:attrNameLst>
                                      </p:cBhvr>
                                      <p:tavLst>
                                        <p:tav tm="0">
                                          <p:val>
                                            <p:fltVal val="0.000000"/>
                                          </p:val>
                                        </p:tav>
                                        <p:tav tm="100000">
                                          <p:val>
                                            <p:strVal val="#ppt_h"/>
                                          </p:val>
                                        </p:tav>
                                      </p:tavLst>
                                    </p:anim>
                                    <p:animEffect transition="in" filter="fade">
                                      <p:cBhvr>
                                        <p:cTn id="79" dur="500"/>
                                        <p:tgtEl>
                                          <p:spTgt spid="72"/>
                                        </p:tgtEl>
                                      </p:cBhvr>
                                    </p:animEffect>
                                  </p:childTnLst>
                                </p:cTn>
                              </p:par>
                              <p:par>
                                <p:cTn id="80" presetID="53" presetClass="entr" presetSubtype="16" fill="hold" grpId="0" nodeType="withEffect">
                                  <p:stCondLst>
                                    <p:cond delay="50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000000"/>
                                          </p:val>
                                        </p:tav>
                                        <p:tav tm="100000">
                                          <p:val>
                                            <p:strVal val="#ppt_w"/>
                                          </p:val>
                                        </p:tav>
                                      </p:tavLst>
                                    </p:anim>
                                    <p:anim calcmode="lin" valueType="num">
                                      <p:cBhvr>
                                        <p:cTn id="83" dur="500" fill="hold"/>
                                        <p:tgtEl>
                                          <p:spTgt spid="67"/>
                                        </p:tgtEl>
                                        <p:attrNameLst>
                                          <p:attrName>ppt_h</p:attrName>
                                        </p:attrNameLst>
                                      </p:cBhvr>
                                      <p:tavLst>
                                        <p:tav tm="0">
                                          <p:val>
                                            <p:fltVal val="0.000000"/>
                                          </p:val>
                                        </p:tav>
                                        <p:tav tm="100000">
                                          <p:val>
                                            <p:strVal val="#ppt_h"/>
                                          </p:val>
                                        </p:tav>
                                      </p:tavLst>
                                    </p:anim>
                                    <p:animEffect transition="in" filter="fade">
                                      <p:cBhvr>
                                        <p:cTn id="84" dur="500"/>
                                        <p:tgtEl>
                                          <p:spTgt spid="67"/>
                                        </p:tgtEl>
                                      </p:cBhvr>
                                    </p:animEffect>
                                  </p:childTnLst>
                                </p:cTn>
                              </p:par>
                              <p:par>
                                <p:cTn id="85" presetID="53" presetClass="entr" presetSubtype="16" fill="hold" grpId="0" nodeType="withEffect">
                                  <p:stCondLst>
                                    <p:cond delay="500"/>
                                  </p:stCondLst>
                                  <p:childTnLst>
                                    <p:set>
                                      <p:cBhvr>
                                        <p:cTn id="86" dur="1" fill="hold">
                                          <p:stCondLst>
                                            <p:cond delay="0"/>
                                          </p:stCondLst>
                                        </p:cTn>
                                        <p:tgtEl>
                                          <p:spTgt spid="68"/>
                                        </p:tgtEl>
                                        <p:attrNameLst>
                                          <p:attrName>style.visibility</p:attrName>
                                        </p:attrNameLst>
                                      </p:cBhvr>
                                      <p:to>
                                        <p:strVal val="visible"/>
                                      </p:to>
                                    </p:set>
                                    <p:anim calcmode="lin" valueType="num">
                                      <p:cBhvr>
                                        <p:cTn id="87" dur="500" fill="hold"/>
                                        <p:tgtEl>
                                          <p:spTgt spid="68"/>
                                        </p:tgtEl>
                                        <p:attrNameLst>
                                          <p:attrName>ppt_w</p:attrName>
                                        </p:attrNameLst>
                                      </p:cBhvr>
                                      <p:tavLst>
                                        <p:tav tm="0">
                                          <p:val>
                                            <p:fltVal val="0.000000"/>
                                          </p:val>
                                        </p:tav>
                                        <p:tav tm="100000">
                                          <p:val>
                                            <p:strVal val="#ppt_w"/>
                                          </p:val>
                                        </p:tav>
                                      </p:tavLst>
                                    </p:anim>
                                    <p:anim calcmode="lin" valueType="num">
                                      <p:cBhvr>
                                        <p:cTn id="88" dur="500" fill="hold"/>
                                        <p:tgtEl>
                                          <p:spTgt spid="68"/>
                                        </p:tgtEl>
                                        <p:attrNameLst>
                                          <p:attrName>ppt_h</p:attrName>
                                        </p:attrNameLst>
                                      </p:cBhvr>
                                      <p:tavLst>
                                        <p:tav tm="0">
                                          <p:val>
                                            <p:fltVal val="0.000000"/>
                                          </p:val>
                                        </p:tav>
                                        <p:tav tm="100000">
                                          <p:val>
                                            <p:strVal val="#ppt_h"/>
                                          </p:val>
                                        </p:tav>
                                      </p:tavLst>
                                    </p:anim>
                                    <p:animEffect transition="in" filter="fade">
                                      <p:cBhvr>
                                        <p:cTn id="89" dur="500"/>
                                        <p:tgtEl>
                                          <p:spTgt spid="68"/>
                                        </p:tgtEl>
                                      </p:cBhvr>
                                    </p:animEffect>
                                  </p:childTnLst>
                                </p:cTn>
                              </p:par>
                              <p:par>
                                <p:cTn id="90" presetID="53" presetClass="entr" presetSubtype="16" fill="hold" grpId="0" nodeType="withEffect">
                                  <p:stCondLst>
                                    <p:cond delay="500"/>
                                  </p:stCondLst>
                                  <p:childTnLst>
                                    <p:set>
                                      <p:cBhvr>
                                        <p:cTn id="91" dur="1" fill="hold">
                                          <p:stCondLst>
                                            <p:cond delay="0"/>
                                          </p:stCondLst>
                                        </p:cTn>
                                        <p:tgtEl>
                                          <p:spTgt spid="73"/>
                                        </p:tgtEl>
                                        <p:attrNameLst>
                                          <p:attrName>style.visibility</p:attrName>
                                        </p:attrNameLst>
                                      </p:cBhvr>
                                      <p:to>
                                        <p:strVal val="visible"/>
                                      </p:to>
                                    </p:set>
                                    <p:anim calcmode="lin" valueType="num">
                                      <p:cBhvr>
                                        <p:cTn id="92" dur="500" fill="hold"/>
                                        <p:tgtEl>
                                          <p:spTgt spid="73"/>
                                        </p:tgtEl>
                                        <p:attrNameLst>
                                          <p:attrName>ppt_w</p:attrName>
                                        </p:attrNameLst>
                                      </p:cBhvr>
                                      <p:tavLst>
                                        <p:tav tm="0">
                                          <p:val>
                                            <p:fltVal val="0.000000"/>
                                          </p:val>
                                        </p:tav>
                                        <p:tav tm="100000">
                                          <p:val>
                                            <p:strVal val="#ppt_w"/>
                                          </p:val>
                                        </p:tav>
                                      </p:tavLst>
                                    </p:anim>
                                    <p:anim calcmode="lin" valueType="num">
                                      <p:cBhvr>
                                        <p:cTn id="93" dur="500" fill="hold"/>
                                        <p:tgtEl>
                                          <p:spTgt spid="73"/>
                                        </p:tgtEl>
                                        <p:attrNameLst>
                                          <p:attrName>ppt_h</p:attrName>
                                        </p:attrNameLst>
                                      </p:cBhvr>
                                      <p:tavLst>
                                        <p:tav tm="0">
                                          <p:val>
                                            <p:fltVal val="0.000000"/>
                                          </p:val>
                                        </p:tav>
                                        <p:tav tm="100000">
                                          <p:val>
                                            <p:strVal val="#ppt_h"/>
                                          </p:val>
                                        </p:tav>
                                      </p:tavLst>
                                    </p:anim>
                                    <p:animEffect transition="in" filter="fade">
                                      <p:cBhvr>
                                        <p:cTn id="94" dur="500"/>
                                        <p:tgtEl>
                                          <p:spTgt spid="73"/>
                                        </p:tgtEl>
                                      </p:cBhvr>
                                    </p:animEffect>
                                  </p:childTnLst>
                                </p:cTn>
                              </p:par>
                              <p:par>
                                <p:cTn id="95" presetID="53" presetClass="entr" presetSubtype="16" fill="hold" grpId="0" nodeType="withEffect">
                                  <p:stCondLst>
                                    <p:cond delay="500"/>
                                  </p:stCondLst>
                                  <p:childTnLst>
                                    <p:set>
                                      <p:cBhvr>
                                        <p:cTn id="96" dur="1" fill="hold">
                                          <p:stCondLst>
                                            <p:cond delay="0"/>
                                          </p:stCondLst>
                                        </p:cTn>
                                        <p:tgtEl>
                                          <p:spTgt spid="74"/>
                                        </p:tgtEl>
                                        <p:attrNameLst>
                                          <p:attrName>style.visibility</p:attrName>
                                        </p:attrNameLst>
                                      </p:cBhvr>
                                      <p:to>
                                        <p:strVal val="visible"/>
                                      </p:to>
                                    </p:set>
                                    <p:anim calcmode="lin" valueType="num">
                                      <p:cBhvr>
                                        <p:cTn id="97" dur="500" fill="hold"/>
                                        <p:tgtEl>
                                          <p:spTgt spid="74"/>
                                        </p:tgtEl>
                                        <p:attrNameLst>
                                          <p:attrName>ppt_w</p:attrName>
                                        </p:attrNameLst>
                                      </p:cBhvr>
                                      <p:tavLst>
                                        <p:tav tm="0">
                                          <p:val>
                                            <p:fltVal val="0.000000"/>
                                          </p:val>
                                        </p:tav>
                                        <p:tav tm="100000">
                                          <p:val>
                                            <p:strVal val="#ppt_w"/>
                                          </p:val>
                                        </p:tav>
                                      </p:tavLst>
                                    </p:anim>
                                    <p:anim calcmode="lin" valueType="num">
                                      <p:cBhvr>
                                        <p:cTn id="98" dur="500" fill="hold"/>
                                        <p:tgtEl>
                                          <p:spTgt spid="74"/>
                                        </p:tgtEl>
                                        <p:attrNameLst>
                                          <p:attrName>ppt_h</p:attrName>
                                        </p:attrNameLst>
                                      </p:cBhvr>
                                      <p:tavLst>
                                        <p:tav tm="0">
                                          <p:val>
                                            <p:fltVal val="0.000000"/>
                                          </p:val>
                                        </p:tav>
                                        <p:tav tm="100000">
                                          <p:val>
                                            <p:strVal val="#ppt_h"/>
                                          </p:val>
                                        </p:tav>
                                      </p:tavLst>
                                    </p:anim>
                                    <p:animEffect transition="in" filter="fade">
                                      <p:cBhvr>
                                        <p:cTn id="99" dur="500"/>
                                        <p:tgtEl>
                                          <p:spTgt spid="74"/>
                                        </p:tgtEl>
                                      </p:cBhvr>
                                    </p:animEffect>
                                  </p:childTnLst>
                                </p:cTn>
                              </p:par>
                            </p:childTnLst>
                          </p:cTn>
                        </p:par>
                        <p:par>
                          <p:cTn id="100" fill="hold">
                            <p:stCondLst>
                              <p:cond delay="1500"/>
                            </p:stCondLst>
                            <p:childTnLst>
                              <p:par>
                                <p:cTn id="101" presetID="10" presetClass="entr" presetSubtype="0" fill="hold" grpId="0" nodeType="afterEffect">
                                  <p:stCondLst>
                                    <p:cond delay="0"/>
                                  </p:stCondLst>
                                  <p:childTnLst>
                                    <p:set>
                                      <p:cBhvr>
                                        <p:cTn id="102" dur="1" fill="hold">
                                          <p:stCondLst>
                                            <p:cond delay="0"/>
                                          </p:stCondLst>
                                        </p:cTn>
                                        <p:tgtEl>
                                          <p:spTgt spid="75"/>
                                        </p:tgtEl>
                                        <p:attrNameLst>
                                          <p:attrName>style.visibility</p:attrName>
                                        </p:attrNameLst>
                                      </p:cBhvr>
                                      <p:to>
                                        <p:strVal val="visible"/>
                                      </p:to>
                                    </p:set>
                                    <p:animEffect transition="in" filter="fade">
                                      <p:cBhvr>
                                        <p:cTn id="103" dur="12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ldLvl="0" animBg="1"/>
      <p:bldP spid="45" grpId="0" bldLvl="0" animBg="1"/>
      <p:bldP spid="46" grpId="0" bldLvl="0" animBg="1"/>
      <p:bldP spid="56" grpId="0" bldLvl="0" animBg="1"/>
      <p:bldP spid="57" grpId="0" bldLvl="0" animBg="1"/>
      <p:bldP spid="63" grpId="0" bldLvl="0" animBg="1"/>
      <p:bldP spid="64" grpId="0"/>
      <p:bldP spid="65" grpId="0" bldLvl="0" animBg="1"/>
      <p:bldP spid="66" grpId="0"/>
      <p:bldP spid="67" grpId="0" bldLvl="0" animBg="1"/>
      <p:bldP spid="68" grpId="0"/>
      <p:bldP spid="69" grpId="0"/>
      <p:bldP spid="70" grpId="0"/>
      <p:bldP spid="71" grpId="0"/>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 name="Freeform 5"/>
          <p:cNvSpPr/>
          <p:nvPr/>
        </p:nvSpPr>
        <p:spPr bwMode="auto">
          <a:xfrm>
            <a:off x="4512236" y="-26484"/>
            <a:ext cx="3166616" cy="1340419"/>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2F5EB0"/>
          </a:solid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zh-CN" altLang="en-US" strike="noStrike" noProof="1"/>
          </a:p>
        </p:txBody>
      </p:sp>
      <p:sp>
        <p:nvSpPr>
          <p:cNvPr id="67" name="TextBox 59"/>
          <p:cNvSpPr txBox="1"/>
          <p:nvPr/>
        </p:nvSpPr>
        <p:spPr>
          <a:xfrm>
            <a:off x="4440238" y="422275"/>
            <a:ext cx="3311525" cy="1481138"/>
          </a:xfrm>
          <a:prstGeom prst="rect">
            <a:avLst/>
          </a:prstGeom>
          <a:noFill/>
          <a:ln w="9525">
            <a:noFill/>
          </a:ln>
        </p:spPr>
        <p:txBody>
          <a:bodyPr wrap="square" anchor="t">
            <a:spAutoFit/>
          </a:bodyPr>
          <a:p>
            <a:pPr algn="ctr" defTabSz="914400" eaLnBrk="0" hangingPunct="0">
              <a:lnSpc>
                <a:spcPct val="120000"/>
              </a:lnSpc>
            </a:pPr>
            <a:r>
              <a:rPr lang="zh-CN" altLang="en-US" sz="4800" b="1" dirty="0">
                <a:solidFill>
                  <a:schemeClr val="bg1"/>
                </a:solidFill>
                <a:latin typeface="微软雅黑" panose="020B0503020204020204" charset="-122"/>
                <a:ea typeface="微软雅黑" panose="020B0503020204020204" charset="-122"/>
              </a:rPr>
              <a:t>目录</a:t>
            </a:r>
            <a:r>
              <a:rPr lang="zh-CN" altLang="en-US" sz="4000" b="1" dirty="0">
                <a:solidFill>
                  <a:schemeClr val="bg1"/>
                </a:solidFill>
                <a:latin typeface="微软雅黑" panose="020B0503020204020204" charset="-122"/>
                <a:ea typeface="微软雅黑" panose="020B0503020204020204" charset="-122"/>
              </a:rPr>
              <a:t> </a:t>
            </a:r>
            <a:endParaRPr lang="en-US" altLang="zh-CN" sz="4000" b="1" dirty="0">
              <a:solidFill>
                <a:schemeClr val="bg1"/>
              </a:solidFill>
              <a:latin typeface="微软雅黑" panose="020B0503020204020204" charset="-122"/>
              <a:ea typeface="微软雅黑" panose="020B0503020204020204" charset="-122"/>
            </a:endParaRPr>
          </a:p>
          <a:p>
            <a:pPr algn="ctr" defTabSz="914400" eaLnBrk="0" hangingPunct="0">
              <a:lnSpc>
                <a:spcPct val="120000"/>
              </a:lnSpc>
            </a:pPr>
            <a:r>
              <a:rPr lang="en-US" altLang="zh-CN" sz="2800" dirty="0">
                <a:solidFill>
                  <a:srgbClr val="2F5EB0"/>
                </a:solidFill>
                <a:latin typeface="微软雅黑" panose="020B0503020204020204" charset="-122"/>
                <a:ea typeface="微软雅黑" panose="020B0503020204020204" charset="-122"/>
              </a:rPr>
              <a:t>Contents</a:t>
            </a:r>
            <a:endParaRPr lang="en-US" altLang="ko-KR" sz="2800" dirty="0">
              <a:solidFill>
                <a:srgbClr val="2F5EB0"/>
              </a:solidFill>
              <a:latin typeface="微软雅黑" panose="020B0503020204020204" charset="-122"/>
              <a:ea typeface="微软雅黑" panose="020B0503020204020204" charset="-122"/>
            </a:endParaRPr>
          </a:p>
        </p:txBody>
      </p:sp>
      <p:sp>
        <p:nvSpPr>
          <p:cNvPr id="69" name="Freeform 5"/>
          <p:cNvSpPr/>
          <p:nvPr/>
        </p:nvSpPr>
        <p:spPr bwMode="auto">
          <a:xfrm>
            <a:off x="1863438" y="2304279"/>
            <a:ext cx="1183678" cy="106722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zh-CN" altLang="en-US" strike="noStrike" noProof="1">
              <a:solidFill>
                <a:srgbClr val="3CCCC7"/>
              </a:solidFill>
            </a:endParaRPr>
          </a:p>
        </p:txBody>
      </p:sp>
      <p:sp>
        <p:nvSpPr>
          <p:cNvPr id="70" name="文本框 9"/>
          <p:cNvSpPr txBox="1"/>
          <p:nvPr/>
        </p:nvSpPr>
        <p:spPr>
          <a:xfrm>
            <a:off x="969963" y="3522663"/>
            <a:ext cx="2549525" cy="576262"/>
          </a:xfrm>
          <a:prstGeom prst="rect">
            <a:avLst/>
          </a:prstGeom>
          <a:noFill/>
          <a:ln w="9525">
            <a:noFill/>
          </a:ln>
        </p:spPr>
        <p:txBody>
          <a:bodyPr wrap="square" lIns="68562" tIns="34281" rIns="68562" bIns="34281" anchor="t">
            <a:spAutoFit/>
          </a:bodyPr>
          <a:p>
            <a:pPr marL="0" lvl="1" indent="457200" algn="ctr"/>
            <a:r>
              <a:rPr lang="zh-CN" altLang="en-US" sz="2000" b="1" dirty="0">
                <a:solidFill>
                  <a:srgbClr val="2F5EB0"/>
                </a:solidFill>
                <a:latin typeface="微软雅黑" panose="020B0503020204020204" charset="-122"/>
                <a:ea typeface="微软雅黑" panose="020B0503020204020204" charset="-122"/>
              </a:rPr>
              <a:t>工作概述</a:t>
            </a:r>
            <a:endParaRPr lang="en-US" altLang="zh-CN" sz="2000" b="1" dirty="0">
              <a:solidFill>
                <a:srgbClr val="2F5EB0"/>
              </a:solidFill>
              <a:latin typeface="微软雅黑" panose="020B0503020204020204" charset="-122"/>
              <a:ea typeface="微软雅黑" panose="020B0503020204020204" charset="-122"/>
            </a:endParaRPr>
          </a:p>
          <a:p>
            <a:pPr marL="0" lvl="1" indent="457200" algn="ctr"/>
            <a:r>
              <a:rPr lang="zh-CN" altLang="en-US" sz="1200" dirty="0">
                <a:solidFill>
                  <a:srgbClr val="2F5EB0"/>
                </a:solidFill>
                <a:latin typeface="微软雅黑" panose="020B0503020204020204" charset="-122"/>
                <a:ea typeface="微软雅黑" panose="020B0503020204020204" charset="-122"/>
              </a:rPr>
              <a:t>（添加二级标题）</a:t>
            </a:r>
            <a:endParaRPr lang="zh-CN" altLang="en-US" sz="1200" dirty="0">
              <a:solidFill>
                <a:srgbClr val="2F5EB0"/>
              </a:solidFill>
              <a:latin typeface="微软雅黑" panose="020B0503020204020204" charset="-122"/>
              <a:ea typeface="微软雅黑" panose="020B0503020204020204" charset="-122"/>
            </a:endParaRPr>
          </a:p>
        </p:txBody>
      </p:sp>
      <p:sp>
        <p:nvSpPr>
          <p:cNvPr id="71" name="Freeform 5"/>
          <p:cNvSpPr/>
          <p:nvPr/>
        </p:nvSpPr>
        <p:spPr bwMode="auto">
          <a:xfrm>
            <a:off x="3690177" y="2304279"/>
            <a:ext cx="1183682" cy="106722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zh-CN" altLang="en-US" strike="noStrike" noProof="1">
              <a:solidFill>
                <a:srgbClr val="3CCCC7"/>
              </a:solidFill>
            </a:endParaRPr>
          </a:p>
        </p:txBody>
      </p:sp>
      <p:sp>
        <p:nvSpPr>
          <p:cNvPr id="72" name="Freeform 5"/>
          <p:cNvSpPr/>
          <p:nvPr/>
        </p:nvSpPr>
        <p:spPr bwMode="auto">
          <a:xfrm>
            <a:off x="5504158" y="2304279"/>
            <a:ext cx="1183681" cy="106722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zh-CN" altLang="en-US" strike="noStrike" noProof="1"/>
          </a:p>
        </p:txBody>
      </p:sp>
      <p:sp>
        <p:nvSpPr>
          <p:cNvPr id="73" name="Freeform 5"/>
          <p:cNvSpPr/>
          <p:nvPr/>
        </p:nvSpPr>
        <p:spPr bwMode="auto">
          <a:xfrm>
            <a:off x="7339292" y="2304279"/>
            <a:ext cx="1183681" cy="106722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zh-CN" altLang="en-US" strike="noStrike" noProof="1">
              <a:solidFill>
                <a:srgbClr val="3CCCC7"/>
              </a:solidFill>
            </a:endParaRPr>
          </a:p>
        </p:txBody>
      </p:sp>
      <p:sp>
        <p:nvSpPr>
          <p:cNvPr id="74" name="Freeform 5"/>
          <p:cNvSpPr/>
          <p:nvPr/>
        </p:nvSpPr>
        <p:spPr bwMode="auto">
          <a:xfrm>
            <a:off x="9202065" y="2304279"/>
            <a:ext cx="1183681" cy="106722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F5EB0"/>
          </a:solid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zh-CN" altLang="en-US" strike="noStrike" noProof="1">
              <a:solidFill>
                <a:srgbClr val="3CCCC7"/>
              </a:solidFill>
            </a:endParaRPr>
          </a:p>
        </p:txBody>
      </p:sp>
      <p:sp>
        <p:nvSpPr>
          <p:cNvPr id="75" name="KSO_Shape"/>
          <p:cNvSpPr/>
          <p:nvPr/>
        </p:nvSpPr>
        <p:spPr bwMode="auto">
          <a:xfrm>
            <a:off x="3995738" y="2617788"/>
            <a:ext cx="600075" cy="457200"/>
          </a:xfrm>
          <a:custGeom>
            <a:avLst/>
            <a:gdLst>
              <a:gd name="T0" fmla="*/ 432030 w 2125663"/>
              <a:gd name="T1" fmla="*/ 1344893 h 1811338"/>
              <a:gd name="T2" fmla="*/ 462740 w 2125663"/>
              <a:gd name="T3" fmla="*/ 1477960 h 1811338"/>
              <a:gd name="T4" fmla="*/ 513638 w 2125663"/>
              <a:gd name="T5" fmla="*/ 1557743 h 1811338"/>
              <a:gd name="T6" fmla="*/ 516481 w 2125663"/>
              <a:gd name="T7" fmla="*/ 1336346 h 1811338"/>
              <a:gd name="T8" fmla="*/ 503401 w 2125663"/>
              <a:gd name="T9" fmla="*/ 1310416 h 1811338"/>
              <a:gd name="T10" fmla="*/ 515913 w 2125663"/>
              <a:gd name="T11" fmla="*/ 1250009 h 1811338"/>
              <a:gd name="T12" fmla="*/ 618846 w 2125663"/>
              <a:gd name="T13" fmla="*/ 1242885 h 1811338"/>
              <a:gd name="T14" fmla="*/ 643583 w 2125663"/>
              <a:gd name="T15" fmla="*/ 1263116 h 1811338"/>
              <a:gd name="T16" fmla="*/ 642446 w 2125663"/>
              <a:gd name="T17" fmla="*/ 1324948 h 1811338"/>
              <a:gd name="T18" fmla="*/ 619414 w 2125663"/>
              <a:gd name="T19" fmla="*/ 1342899 h 1811338"/>
              <a:gd name="T20" fmla="*/ 664057 w 2125663"/>
              <a:gd name="T21" fmla="*/ 1524691 h 1811338"/>
              <a:gd name="T22" fmla="*/ 704434 w 2125663"/>
              <a:gd name="T23" fmla="*/ 1417553 h 1811338"/>
              <a:gd name="T24" fmla="*/ 725191 w 2125663"/>
              <a:gd name="T25" fmla="*/ 1259697 h 1811338"/>
              <a:gd name="T26" fmla="*/ 857412 w 2125663"/>
              <a:gd name="T27" fmla="*/ 1192451 h 1811338"/>
              <a:gd name="T28" fmla="*/ 923096 w 2125663"/>
              <a:gd name="T29" fmla="*/ 1212682 h 1811338"/>
              <a:gd name="T30" fmla="*/ 970013 w 2125663"/>
              <a:gd name="T31" fmla="*/ 1259697 h 1811338"/>
              <a:gd name="T32" fmla="*/ 990201 w 2125663"/>
              <a:gd name="T33" fmla="*/ 1325233 h 1811338"/>
              <a:gd name="T34" fmla="*/ 980818 w 2125663"/>
              <a:gd name="T35" fmla="*/ 1537228 h 1811338"/>
              <a:gd name="T36" fmla="*/ 935891 w 2125663"/>
              <a:gd name="T37" fmla="*/ 1570566 h 1811338"/>
              <a:gd name="T38" fmla="*/ 798837 w 2125663"/>
              <a:gd name="T39" fmla="*/ 1607608 h 1811338"/>
              <a:gd name="T40" fmla="*/ 617424 w 2125663"/>
              <a:gd name="T41" fmla="*/ 1622140 h 1811338"/>
              <a:gd name="T42" fmla="*/ 428049 w 2125663"/>
              <a:gd name="T43" fmla="*/ 1615872 h 1811338"/>
              <a:gd name="T44" fmla="*/ 264551 w 2125663"/>
              <a:gd name="T45" fmla="*/ 1588232 h 1811338"/>
              <a:gd name="T46" fmla="*/ 180669 w 2125663"/>
              <a:gd name="T47" fmla="*/ 1549481 h 1811338"/>
              <a:gd name="T48" fmla="*/ 159912 w 2125663"/>
              <a:gd name="T49" fmla="*/ 1517283 h 1811338"/>
              <a:gd name="T50" fmla="*/ 167873 w 2125663"/>
              <a:gd name="T51" fmla="*/ 1284201 h 1811338"/>
              <a:gd name="T52" fmla="*/ 205123 w 2125663"/>
              <a:gd name="T53" fmla="*/ 1228638 h 1811338"/>
              <a:gd name="T54" fmla="*/ 264266 w 2125663"/>
              <a:gd name="T55" fmla="*/ 1196440 h 1811338"/>
              <a:gd name="T56" fmla="*/ 421225 w 2125663"/>
              <a:gd name="T57" fmla="*/ 1183048 h 1811338"/>
              <a:gd name="T58" fmla="*/ 433514 w 2125663"/>
              <a:gd name="T59" fmla="*/ 761303 h 1811338"/>
              <a:gd name="T60" fmla="*/ 391450 w 2125663"/>
              <a:gd name="T61" fmla="*/ 813630 h 1811338"/>
              <a:gd name="T62" fmla="*/ 379229 w 2125663"/>
              <a:gd name="T63" fmla="*/ 902075 h 1811338"/>
              <a:gd name="T64" fmla="*/ 414756 w 2125663"/>
              <a:gd name="T65" fmla="*/ 1016114 h 1811338"/>
              <a:gd name="T66" fmla="*/ 487516 w 2125663"/>
              <a:gd name="T67" fmla="*/ 1099439 h 1811338"/>
              <a:gd name="T68" fmla="*/ 567666 w 2125663"/>
              <a:gd name="T69" fmla="*/ 1135272 h 1811338"/>
              <a:gd name="T70" fmla="*/ 645542 w 2125663"/>
              <a:gd name="T71" fmla="*/ 1111099 h 1811338"/>
              <a:gd name="T72" fmla="*/ 722282 w 2125663"/>
              <a:gd name="T73" fmla="*/ 1035452 h 1811338"/>
              <a:gd name="T74" fmla="*/ 767757 w 2125663"/>
              <a:gd name="T75" fmla="*/ 926248 h 1811338"/>
              <a:gd name="T76" fmla="*/ 666290 w 2125663"/>
              <a:gd name="T77" fmla="*/ 863967 h 1811338"/>
              <a:gd name="T78" fmla="*/ 546918 w 2125663"/>
              <a:gd name="T79" fmla="*/ 832116 h 1811338"/>
              <a:gd name="T80" fmla="*/ 484389 w 2125663"/>
              <a:gd name="T81" fmla="*/ 790595 h 1811338"/>
              <a:gd name="T82" fmla="*/ 452273 w 2125663"/>
              <a:gd name="T83" fmla="*/ 760734 h 1811338"/>
              <a:gd name="T84" fmla="*/ 568234 w 2125663"/>
              <a:gd name="T85" fmla="*/ 587258 h 1811338"/>
              <a:gd name="T86" fmla="*/ 631616 w 2125663"/>
              <a:gd name="T87" fmla="*/ 594937 h 1811338"/>
              <a:gd name="T88" fmla="*/ 705513 w 2125663"/>
              <a:gd name="T89" fmla="*/ 631054 h 1811338"/>
              <a:gd name="T90" fmla="*/ 790210 w 2125663"/>
              <a:gd name="T91" fmla="*/ 732864 h 1811338"/>
              <a:gd name="T92" fmla="*/ 826306 w 2125663"/>
              <a:gd name="T93" fmla="*/ 873920 h 1811338"/>
              <a:gd name="T94" fmla="*/ 818064 w 2125663"/>
              <a:gd name="T95" fmla="*/ 959237 h 1811338"/>
              <a:gd name="T96" fmla="*/ 780831 w 2125663"/>
              <a:gd name="T97" fmla="*/ 1048534 h 1811338"/>
              <a:gd name="T98" fmla="*/ 687607 w 2125663"/>
              <a:gd name="T99" fmla="*/ 1148922 h 1811338"/>
              <a:gd name="T100" fmla="*/ 588983 w 2125663"/>
              <a:gd name="T101" fmla="*/ 1190727 h 1811338"/>
              <a:gd name="T102" fmla="*/ 525033 w 2125663"/>
              <a:gd name="T103" fmla="*/ 1182480 h 1811338"/>
              <a:gd name="T104" fmla="*/ 421293 w 2125663"/>
              <a:gd name="T105" fmla="*/ 1115081 h 1811338"/>
              <a:gd name="T106" fmla="*/ 345406 w 2125663"/>
              <a:gd name="T107" fmla="*/ 1002463 h 1811338"/>
              <a:gd name="T108" fmla="*/ 325511 w 2125663"/>
              <a:gd name="T109" fmla="*/ 929092 h 1811338"/>
              <a:gd name="T110" fmla="*/ 330627 w 2125663"/>
              <a:gd name="T111" fmla="*/ 813915 h 1811338"/>
              <a:gd name="T112" fmla="*/ 388324 w 2125663"/>
              <a:gd name="T113" fmla="*/ 686510 h 1811338"/>
              <a:gd name="T114" fmla="*/ 482400 w 2125663"/>
              <a:gd name="T115" fmla="*/ 608303 h 1811338"/>
              <a:gd name="T116" fmla="*/ 542939 w 2125663"/>
              <a:gd name="T117" fmla="*/ 589534 h 1811338"/>
              <a:gd name="T118" fmla="*/ 0 w 2125663"/>
              <a:gd name="T119" fmla="*/ 0 h 1811338"/>
              <a:gd name="T120" fmla="*/ 174993 w 2125663"/>
              <a:gd name="T121" fmla="*/ 1118883 h 18113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25663" h="1811338">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fontAlgn="auto">
              <a:defRPr/>
            </a:pPr>
            <a:endParaRPr lang="zh-CN" altLang="en-US" strike="noStrike" noProof="1">
              <a:solidFill>
                <a:srgbClr val="1C666E"/>
              </a:solidFill>
              <a:ea typeface="宋体" panose="02010600030101010101" pitchFamily="2" charset="-122"/>
            </a:endParaRPr>
          </a:p>
        </p:txBody>
      </p:sp>
      <p:sp>
        <p:nvSpPr>
          <p:cNvPr id="76" name="KSO_Shape"/>
          <p:cNvSpPr/>
          <p:nvPr/>
        </p:nvSpPr>
        <p:spPr bwMode="auto">
          <a:xfrm>
            <a:off x="5795963" y="2560638"/>
            <a:ext cx="587375" cy="582613"/>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fontAlgn="auto">
              <a:defRPr/>
            </a:pPr>
            <a:endParaRPr lang="zh-CN" altLang="en-US" strike="noStrike" noProof="1">
              <a:solidFill>
                <a:srgbClr val="1C666E"/>
              </a:solidFill>
              <a:ea typeface="宋体" panose="02010600030101010101" pitchFamily="2" charset="-122"/>
            </a:endParaRPr>
          </a:p>
        </p:txBody>
      </p:sp>
      <p:sp>
        <p:nvSpPr>
          <p:cNvPr id="77" name="KSO_Shape"/>
          <p:cNvSpPr/>
          <p:nvPr/>
        </p:nvSpPr>
        <p:spPr bwMode="auto">
          <a:xfrm>
            <a:off x="9564688" y="2616200"/>
            <a:ext cx="517525" cy="441325"/>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fontAlgn="auto">
              <a:defRPr/>
            </a:pPr>
            <a:endParaRPr lang="zh-CN" altLang="en-US" strike="noStrike" noProof="1">
              <a:solidFill>
                <a:srgbClr val="1C666E"/>
              </a:solidFill>
              <a:ea typeface="宋体" panose="02010600030101010101" pitchFamily="2" charset="-122"/>
            </a:endParaRPr>
          </a:p>
        </p:txBody>
      </p:sp>
      <p:sp>
        <p:nvSpPr>
          <p:cNvPr id="78" name="文本框 9"/>
          <p:cNvSpPr txBox="1"/>
          <p:nvPr/>
        </p:nvSpPr>
        <p:spPr>
          <a:xfrm>
            <a:off x="2786063" y="3522663"/>
            <a:ext cx="2547937" cy="576262"/>
          </a:xfrm>
          <a:prstGeom prst="rect">
            <a:avLst/>
          </a:prstGeom>
          <a:noFill/>
          <a:ln w="9525">
            <a:noFill/>
          </a:ln>
        </p:spPr>
        <p:txBody>
          <a:bodyPr wrap="square" lIns="68562" tIns="34281" rIns="68562" bIns="34281" anchor="t">
            <a:spAutoFit/>
          </a:bodyPr>
          <a:p>
            <a:pPr marL="0" lvl="1" indent="457200" algn="ctr"/>
            <a:r>
              <a:rPr lang="zh-CN" altLang="en-US" sz="2000" b="1" dirty="0">
                <a:solidFill>
                  <a:srgbClr val="2F5EB0"/>
                </a:solidFill>
                <a:latin typeface="微软雅黑" panose="020B0503020204020204" charset="-122"/>
                <a:ea typeface="微软雅黑" panose="020B0503020204020204" charset="-122"/>
              </a:rPr>
              <a:t>工作完成情况</a:t>
            </a:r>
            <a:endParaRPr lang="en-US" altLang="zh-CN" sz="2000" b="1" dirty="0">
              <a:solidFill>
                <a:srgbClr val="2F5EB0"/>
              </a:solidFill>
              <a:latin typeface="微软雅黑" panose="020B0503020204020204" charset="-122"/>
              <a:ea typeface="微软雅黑" panose="020B0503020204020204" charset="-122"/>
            </a:endParaRPr>
          </a:p>
          <a:p>
            <a:pPr marL="0" lvl="1" indent="457200" algn="ctr"/>
            <a:r>
              <a:rPr lang="zh-CN" altLang="en-US" sz="1200" dirty="0">
                <a:solidFill>
                  <a:srgbClr val="2F5EB0"/>
                </a:solidFill>
                <a:latin typeface="微软雅黑" panose="020B0503020204020204" charset="-122"/>
                <a:ea typeface="微软雅黑" panose="020B0503020204020204" charset="-122"/>
              </a:rPr>
              <a:t>（添加二级标题）</a:t>
            </a:r>
            <a:endParaRPr lang="zh-CN" altLang="en-US" sz="1200" dirty="0">
              <a:solidFill>
                <a:srgbClr val="2F5EB0"/>
              </a:solidFill>
              <a:latin typeface="微软雅黑" panose="020B0503020204020204" charset="-122"/>
              <a:ea typeface="微软雅黑" panose="020B0503020204020204" charset="-122"/>
            </a:endParaRPr>
          </a:p>
        </p:txBody>
      </p:sp>
      <p:sp>
        <p:nvSpPr>
          <p:cNvPr id="79" name="文本框 9"/>
          <p:cNvSpPr txBox="1"/>
          <p:nvPr/>
        </p:nvSpPr>
        <p:spPr>
          <a:xfrm>
            <a:off x="4570413" y="3522663"/>
            <a:ext cx="2547937" cy="576262"/>
          </a:xfrm>
          <a:prstGeom prst="rect">
            <a:avLst/>
          </a:prstGeom>
          <a:noFill/>
          <a:ln w="9525">
            <a:noFill/>
          </a:ln>
        </p:spPr>
        <p:txBody>
          <a:bodyPr wrap="square" lIns="68562" tIns="34281" rIns="68562" bIns="34281" anchor="t">
            <a:spAutoFit/>
          </a:bodyPr>
          <a:p>
            <a:pPr marL="0" lvl="1" indent="457200" algn="ctr"/>
            <a:r>
              <a:rPr lang="zh-CN" altLang="en-US" sz="2000" b="1" dirty="0">
                <a:solidFill>
                  <a:srgbClr val="2F5EB0"/>
                </a:solidFill>
                <a:latin typeface="微软雅黑" panose="020B0503020204020204" charset="-122"/>
                <a:ea typeface="微软雅黑" panose="020B0503020204020204" charset="-122"/>
              </a:rPr>
              <a:t>成功项目展示</a:t>
            </a:r>
            <a:endParaRPr lang="en-US" altLang="zh-CN" sz="2000" b="1" dirty="0">
              <a:solidFill>
                <a:srgbClr val="2F5EB0"/>
              </a:solidFill>
              <a:latin typeface="微软雅黑" panose="020B0503020204020204" charset="-122"/>
              <a:ea typeface="微软雅黑" panose="020B0503020204020204" charset="-122"/>
            </a:endParaRPr>
          </a:p>
          <a:p>
            <a:pPr marL="0" lvl="1" indent="457200" algn="ctr"/>
            <a:r>
              <a:rPr lang="zh-CN" altLang="en-US" sz="1200" dirty="0">
                <a:solidFill>
                  <a:srgbClr val="2F5EB0"/>
                </a:solidFill>
                <a:latin typeface="微软雅黑" panose="020B0503020204020204" charset="-122"/>
                <a:ea typeface="微软雅黑" panose="020B0503020204020204" charset="-122"/>
              </a:rPr>
              <a:t>（添加二级标题）</a:t>
            </a:r>
            <a:endParaRPr lang="zh-CN" altLang="en-US" sz="1200" dirty="0">
              <a:solidFill>
                <a:srgbClr val="2F5EB0"/>
              </a:solidFill>
              <a:latin typeface="微软雅黑" panose="020B0503020204020204" charset="-122"/>
              <a:ea typeface="微软雅黑" panose="020B0503020204020204" charset="-122"/>
            </a:endParaRPr>
          </a:p>
        </p:txBody>
      </p:sp>
      <p:sp>
        <p:nvSpPr>
          <p:cNvPr id="80" name="文本框 9"/>
          <p:cNvSpPr txBox="1"/>
          <p:nvPr/>
        </p:nvSpPr>
        <p:spPr>
          <a:xfrm>
            <a:off x="6411913" y="3522663"/>
            <a:ext cx="2549525" cy="576262"/>
          </a:xfrm>
          <a:prstGeom prst="rect">
            <a:avLst/>
          </a:prstGeom>
          <a:noFill/>
          <a:ln w="9525">
            <a:noFill/>
          </a:ln>
        </p:spPr>
        <p:txBody>
          <a:bodyPr wrap="square" lIns="68562" tIns="34281" rIns="68562" bIns="34281" anchor="t">
            <a:spAutoFit/>
          </a:bodyPr>
          <a:p>
            <a:pPr marL="0" lvl="1" indent="457200" algn="ctr"/>
            <a:r>
              <a:rPr lang="zh-CN" altLang="en-US" sz="2000" b="1" dirty="0">
                <a:solidFill>
                  <a:srgbClr val="2F5EB0"/>
                </a:solidFill>
                <a:latin typeface="微软雅黑" panose="020B0503020204020204" charset="-122"/>
                <a:ea typeface="微软雅黑" panose="020B0503020204020204" charset="-122"/>
              </a:rPr>
              <a:t>工作不足之处</a:t>
            </a:r>
            <a:endParaRPr lang="en-US" altLang="zh-CN" sz="2000" b="1" dirty="0">
              <a:solidFill>
                <a:srgbClr val="2F5EB0"/>
              </a:solidFill>
              <a:latin typeface="微软雅黑" panose="020B0503020204020204" charset="-122"/>
              <a:ea typeface="微软雅黑" panose="020B0503020204020204" charset="-122"/>
            </a:endParaRPr>
          </a:p>
          <a:p>
            <a:pPr marL="0" lvl="1" indent="457200" algn="ctr"/>
            <a:r>
              <a:rPr lang="zh-CN" altLang="en-US" sz="1200" dirty="0">
                <a:solidFill>
                  <a:srgbClr val="2F5EB0"/>
                </a:solidFill>
                <a:latin typeface="微软雅黑" panose="020B0503020204020204" charset="-122"/>
                <a:ea typeface="微软雅黑" panose="020B0503020204020204" charset="-122"/>
              </a:rPr>
              <a:t>（添加二级标题）</a:t>
            </a:r>
            <a:endParaRPr lang="zh-CN" altLang="en-US" sz="1200" dirty="0">
              <a:solidFill>
                <a:srgbClr val="2F5EB0"/>
              </a:solidFill>
              <a:latin typeface="微软雅黑" panose="020B0503020204020204" charset="-122"/>
              <a:ea typeface="微软雅黑" panose="020B0503020204020204" charset="-122"/>
            </a:endParaRPr>
          </a:p>
        </p:txBody>
      </p:sp>
      <p:sp>
        <p:nvSpPr>
          <p:cNvPr id="81" name="文本框 9"/>
          <p:cNvSpPr txBox="1"/>
          <p:nvPr/>
        </p:nvSpPr>
        <p:spPr>
          <a:xfrm>
            <a:off x="8299450" y="3522663"/>
            <a:ext cx="2547938" cy="576262"/>
          </a:xfrm>
          <a:prstGeom prst="rect">
            <a:avLst/>
          </a:prstGeom>
          <a:noFill/>
          <a:ln w="9525">
            <a:noFill/>
          </a:ln>
        </p:spPr>
        <p:txBody>
          <a:bodyPr wrap="square" lIns="68562" tIns="34281" rIns="68562" bIns="34281" anchor="t">
            <a:spAutoFit/>
          </a:bodyPr>
          <a:p>
            <a:pPr marL="0" lvl="1" indent="457200" algn="ctr"/>
            <a:r>
              <a:rPr lang="zh-CN" altLang="en-US" sz="2000" b="1" dirty="0">
                <a:solidFill>
                  <a:srgbClr val="2F5EB0"/>
                </a:solidFill>
                <a:latin typeface="微软雅黑" panose="020B0503020204020204" charset="-122"/>
                <a:ea typeface="微软雅黑" panose="020B0503020204020204" charset="-122"/>
              </a:rPr>
              <a:t>工作计划</a:t>
            </a:r>
            <a:endParaRPr lang="en-US" altLang="zh-CN" sz="2000" b="1" dirty="0">
              <a:solidFill>
                <a:srgbClr val="2F5EB0"/>
              </a:solidFill>
              <a:latin typeface="微软雅黑" panose="020B0503020204020204" charset="-122"/>
              <a:ea typeface="微软雅黑" panose="020B0503020204020204" charset="-122"/>
            </a:endParaRPr>
          </a:p>
          <a:p>
            <a:pPr marL="0" lvl="1" indent="457200" algn="ctr"/>
            <a:r>
              <a:rPr lang="zh-CN" altLang="en-US" sz="1200" dirty="0">
                <a:solidFill>
                  <a:srgbClr val="2F5EB0"/>
                </a:solidFill>
                <a:latin typeface="微软雅黑" panose="020B0503020204020204" charset="-122"/>
                <a:ea typeface="微软雅黑" panose="020B0503020204020204" charset="-122"/>
              </a:rPr>
              <a:t>（添加二级标题）</a:t>
            </a:r>
            <a:endParaRPr lang="zh-CN" altLang="en-US" sz="1200" dirty="0">
              <a:solidFill>
                <a:srgbClr val="2F5EB0"/>
              </a:solidFill>
              <a:latin typeface="微软雅黑" panose="020B0503020204020204" charset="-122"/>
              <a:ea typeface="微软雅黑" panose="020B0503020204020204" charset="-122"/>
            </a:endParaRPr>
          </a:p>
        </p:txBody>
      </p:sp>
      <p:sp>
        <p:nvSpPr>
          <p:cNvPr id="82" name="KSO_Shape"/>
          <p:cNvSpPr/>
          <p:nvPr/>
        </p:nvSpPr>
        <p:spPr bwMode="auto">
          <a:xfrm>
            <a:off x="7670800" y="2568575"/>
            <a:ext cx="519113" cy="519113"/>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fontAlgn="auto">
              <a:defRPr/>
            </a:pPr>
            <a:endParaRPr lang="zh-CN" altLang="en-US" strike="noStrike" noProof="1">
              <a:solidFill>
                <a:schemeClr val="bg1"/>
              </a:solidFill>
              <a:latin typeface="微软雅黑" panose="020B0503020204020204" charset="-122"/>
              <a:ea typeface="微软雅黑" panose="020B0503020204020204" charset="-122"/>
            </a:endParaRPr>
          </a:p>
        </p:txBody>
      </p:sp>
      <p:sp>
        <p:nvSpPr>
          <p:cNvPr id="83" name="KSO_Shape"/>
          <p:cNvSpPr/>
          <p:nvPr/>
        </p:nvSpPr>
        <p:spPr bwMode="auto">
          <a:xfrm>
            <a:off x="2174875" y="2616200"/>
            <a:ext cx="585788" cy="44450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fontAlgn="auto">
              <a:defRPr/>
            </a:pPr>
            <a:endParaRPr lang="zh-CN" altLang="en-US" strike="noStrike" noProof="1">
              <a:solidFill>
                <a:schemeClr val="bg1"/>
              </a:solidFill>
              <a:latin typeface="微软雅黑" panose="020B0503020204020204" charset="-122"/>
              <a:ea typeface="微软雅黑" panose="020B0503020204020204" charset="-122"/>
            </a:endParaRPr>
          </a:p>
        </p:txBody>
      </p:sp>
      <p:sp>
        <p:nvSpPr>
          <p:cNvPr id="84" name="矩形 83"/>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5" name="矩形 84"/>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6"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7" name="矩形 86"/>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142" name="Rectangle 4"/>
          <p:cNvSpPr txBox="1"/>
          <p:nvPr/>
        </p:nvSpPr>
        <p:spPr>
          <a:xfrm>
            <a:off x="9983788" y="6492875"/>
            <a:ext cx="1150937" cy="392113"/>
          </a:xfrm>
          <a:prstGeom prst="rect">
            <a:avLst/>
          </a:prstGeom>
          <a:noFill/>
          <a:ln w="9525">
            <a:noFill/>
          </a:ln>
        </p:spPr>
        <p:txBody>
          <a:bodyPr wrap="square" lIns="91416" tIns="45708" rIns="91416" bIns="45708" anchor="ctr"/>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02</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89" name="TextBox 88"/>
          <p:cNvSpPr txBox="1"/>
          <p:nvPr/>
        </p:nvSpPr>
        <p:spPr>
          <a:xfrm>
            <a:off x="13511213" y="7027863"/>
            <a:ext cx="868362" cy="366712"/>
          </a:xfrm>
          <a:prstGeom prst="rect">
            <a:avLst/>
          </a:prstGeom>
          <a:noFill/>
          <a:ln w="9525">
            <a:noFill/>
          </a:ln>
        </p:spPr>
        <p:txBody>
          <a:bodyPr wrap="none" anchor="t">
            <a:spAutoFit/>
          </a:bodyPr>
          <a:p>
            <a:r>
              <a:rPr lang="zh-CN" altLang="en-US" dirty="0">
                <a:latin typeface="Calibri" panose="020F0502020204030204" charset="0"/>
                <a:ea typeface="宋体" panose="02010600030101010101" pitchFamily="2" charset="-122"/>
              </a:rPr>
              <a:t>延时符</a:t>
            </a:r>
            <a:endParaRPr lang="zh-CN" altLang="en-US" dirty="0">
              <a:latin typeface="Calibri" panose="020F0502020204030204" charset="0"/>
              <a:ea typeface="宋体" panose="02010600030101010101" pitchFamily="2" charset="-122"/>
            </a:endParaRPr>
          </a:p>
        </p:txBody>
      </p:sp>
      <p:pic>
        <p:nvPicPr>
          <p:cNvPr id="5144" name="图片 2" descr="3D-hospital-12"/>
          <p:cNvPicPr>
            <a:picLocks noChangeAspect="1"/>
          </p:cNvPicPr>
          <p:nvPr/>
        </p:nvPicPr>
        <p:blipFill>
          <a:blip r:embed="rId1"/>
          <a:stretch>
            <a:fillRect/>
          </a:stretch>
        </p:blipFill>
        <p:spPr>
          <a:xfrm>
            <a:off x="7678738" y="3983038"/>
            <a:ext cx="3046412" cy="304482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7"/>
                                        </p:tgtEl>
                                        <p:attrNameLst>
                                          <p:attrName>style.visibility</p:attrName>
                                        </p:attrNameLst>
                                      </p:cBhvr>
                                      <p:to>
                                        <p:strVal val="visible"/>
                                      </p:to>
                                    </p:set>
                                    <p:anim calcmode="lin" valueType="num">
                                      <p:cBhvr>
                                        <p:cTn id="13" dur="500" fill="hold"/>
                                        <p:tgtEl>
                                          <p:spTgt spid="67"/>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7"/>
                                        </p:tgtEl>
                                        <p:attrNameLst>
                                          <p:attrName>ppt_y</p:attrName>
                                        </p:attrNameLst>
                                      </p:cBhvr>
                                      <p:tavLst>
                                        <p:tav tm="0">
                                          <p:val>
                                            <p:strVal val="#ppt_y"/>
                                          </p:val>
                                        </p:tav>
                                        <p:tav tm="100000">
                                          <p:val>
                                            <p:strVal val="#ppt_y"/>
                                          </p:val>
                                        </p:tav>
                                      </p:tavLst>
                                    </p:anim>
                                    <p:anim calcmode="lin" valueType="num">
                                      <p:cBhvr>
                                        <p:cTn id="15" dur="500" fill="hold"/>
                                        <p:tgtEl>
                                          <p:spTgt spid="67"/>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7"/>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7"/>
                                        </p:tgtEl>
                                      </p:cBhvr>
                                    </p:animEffect>
                                  </p:childTnLst>
                                </p:cTn>
                              </p:par>
                              <p:par>
                                <p:cTn id="18" presetID="2" presetClass="entr" presetSubtype="12" fill="hold" grpId="0" nodeType="withEffect">
                                  <p:stCondLst>
                                    <p:cond delay="1000"/>
                                  </p:stCondLst>
                                  <p:childTnLst>
                                    <p:set>
                                      <p:cBhvr>
                                        <p:cTn id="19" dur="1" fill="hold">
                                          <p:stCondLst>
                                            <p:cond delay="0"/>
                                          </p:stCondLst>
                                        </p:cTn>
                                        <p:tgtEl>
                                          <p:spTgt spid="69"/>
                                        </p:tgtEl>
                                        <p:attrNameLst>
                                          <p:attrName>style.visibility</p:attrName>
                                        </p:attrNameLst>
                                      </p:cBhvr>
                                      <p:to>
                                        <p:strVal val="visible"/>
                                      </p:to>
                                    </p:set>
                                    <p:anim calcmode="lin" valueType="num">
                                      <p:cBhvr>
                                        <p:cTn id="20" dur="500" fill="hold"/>
                                        <p:tgtEl>
                                          <p:spTgt spid="69"/>
                                        </p:tgtEl>
                                        <p:attrNameLst>
                                          <p:attrName>ppt_x</p:attrName>
                                        </p:attrNameLst>
                                      </p:cBhvr>
                                      <p:tavLst>
                                        <p:tav tm="0">
                                          <p:val>
                                            <p:strVal val="0-#ppt_w/2"/>
                                          </p:val>
                                        </p:tav>
                                        <p:tav tm="100000">
                                          <p:val>
                                            <p:strVal val="#ppt_x"/>
                                          </p:val>
                                        </p:tav>
                                      </p:tavLst>
                                    </p:anim>
                                    <p:anim calcmode="lin" valueType="num">
                                      <p:cBhvr>
                                        <p:cTn id="21" dur="500" fill="hold"/>
                                        <p:tgtEl>
                                          <p:spTgt spid="69"/>
                                        </p:tgtEl>
                                        <p:attrNameLst>
                                          <p:attrName>ppt_y</p:attrName>
                                        </p:attrNameLst>
                                      </p:cBhvr>
                                      <p:tavLst>
                                        <p:tav tm="0">
                                          <p:val>
                                            <p:strVal val="1+#ppt_h/2"/>
                                          </p:val>
                                        </p:tav>
                                        <p:tav tm="100000">
                                          <p:val>
                                            <p:strVal val="#ppt_y"/>
                                          </p:val>
                                        </p:tav>
                                      </p:tavLst>
                                    </p:anim>
                                  </p:childTnLst>
                                </p:cTn>
                              </p:par>
                              <p:par>
                                <p:cTn id="22" presetID="2" presetClass="entr" presetSubtype="12" fill="hold" grpId="0" nodeType="withEffect">
                                  <p:stCondLst>
                                    <p:cond delay="1000"/>
                                  </p:stCondLst>
                                  <p:childTnLst>
                                    <p:set>
                                      <p:cBhvr>
                                        <p:cTn id="23" dur="1" fill="hold">
                                          <p:stCondLst>
                                            <p:cond delay="0"/>
                                          </p:stCondLst>
                                        </p:cTn>
                                        <p:tgtEl>
                                          <p:spTgt spid="71"/>
                                        </p:tgtEl>
                                        <p:attrNameLst>
                                          <p:attrName>style.visibility</p:attrName>
                                        </p:attrNameLst>
                                      </p:cBhvr>
                                      <p:to>
                                        <p:strVal val="visible"/>
                                      </p:to>
                                    </p:set>
                                    <p:anim calcmode="lin" valueType="num">
                                      <p:cBhvr>
                                        <p:cTn id="24" dur="500" fill="hold"/>
                                        <p:tgtEl>
                                          <p:spTgt spid="71"/>
                                        </p:tgtEl>
                                        <p:attrNameLst>
                                          <p:attrName>ppt_x</p:attrName>
                                        </p:attrNameLst>
                                      </p:cBhvr>
                                      <p:tavLst>
                                        <p:tav tm="0">
                                          <p:val>
                                            <p:strVal val="0-#ppt_w/2"/>
                                          </p:val>
                                        </p:tav>
                                        <p:tav tm="100000">
                                          <p:val>
                                            <p:strVal val="#ppt_x"/>
                                          </p:val>
                                        </p:tav>
                                      </p:tavLst>
                                    </p:anim>
                                    <p:anim calcmode="lin" valueType="num">
                                      <p:cBhvr>
                                        <p:cTn id="25" dur="500" fill="hold"/>
                                        <p:tgtEl>
                                          <p:spTgt spid="71"/>
                                        </p:tgtEl>
                                        <p:attrNameLst>
                                          <p:attrName>ppt_y</p:attrName>
                                        </p:attrNameLst>
                                      </p:cBhvr>
                                      <p:tavLst>
                                        <p:tav tm="0">
                                          <p:val>
                                            <p:strVal val="1+#ppt_h/2"/>
                                          </p:val>
                                        </p:tav>
                                        <p:tav tm="100000">
                                          <p:val>
                                            <p:strVal val="#ppt_y"/>
                                          </p:val>
                                        </p:tav>
                                      </p:tavLst>
                                    </p:anim>
                                  </p:childTnLst>
                                </p:cTn>
                              </p:par>
                              <p:par>
                                <p:cTn id="26" presetID="2" presetClass="entr" presetSubtype="12" fill="hold" grpId="0" nodeType="withEffect">
                                  <p:stCondLst>
                                    <p:cond delay="1000"/>
                                  </p:stCondLst>
                                  <p:childTnLst>
                                    <p:set>
                                      <p:cBhvr>
                                        <p:cTn id="27" dur="1" fill="hold">
                                          <p:stCondLst>
                                            <p:cond delay="0"/>
                                          </p:stCondLst>
                                        </p:cTn>
                                        <p:tgtEl>
                                          <p:spTgt spid="72"/>
                                        </p:tgtEl>
                                        <p:attrNameLst>
                                          <p:attrName>style.visibility</p:attrName>
                                        </p:attrNameLst>
                                      </p:cBhvr>
                                      <p:to>
                                        <p:strVal val="visible"/>
                                      </p:to>
                                    </p:set>
                                    <p:anim calcmode="lin" valueType="num">
                                      <p:cBhvr>
                                        <p:cTn id="28" dur="500" fill="hold"/>
                                        <p:tgtEl>
                                          <p:spTgt spid="72"/>
                                        </p:tgtEl>
                                        <p:attrNameLst>
                                          <p:attrName>ppt_x</p:attrName>
                                        </p:attrNameLst>
                                      </p:cBhvr>
                                      <p:tavLst>
                                        <p:tav tm="0">
                                          <p:val>
                                            <p:strVal val="0-#ppt_w/2"/>
                                          </p:val>
                                        </p:tav>
                                        <p:tav tm="100000">
                                          <p:val>
                                            <p:strVal val="#ppt_x"/>
                                          </p:val>
                                        </p:tav>
                                      </p:tavLst>
                                    </p:anim>
                                    <p:anim calcmode="lin" valueType="num">
                                      <p:cBhvr>
                                        <p:cTn id="29" dur="500" fill="hold"/>
                                        <p:tgtEl>
                                          <p:spTgt spid="72"/>
                                        </p:tgtEl>
                                        <p:attrNameLst>
                                          <p:attrName>ppt_y</p:attrName>
                                        </p:attrNameLst>
                                      </p:cBhvr>
                                      <p:tavLst>
                                        <p:tav tm="0">
                                          <p:val>
                                            <p:strVal val="1+#ppt_h/2"/>
                                          </p:val>
                                        </p:tav>
                                        <p:tav tm="100000">
                                          <p:val>
                                            <p:strVal val="#ppt_y"/>
                                          </p:val>
                                        </p:tav>
                                      </p:tavLst>
                                    </p:anim>
                                  </p:childTnLst>
                                </p:cTn>
                              </p:par>
                              <p:par>
                                <p:cTn id="30" presetID="2" presetClass="entr" presetSubtype="12" fill="hold" grpId="0" nodeType="withEffect">
                                  <p:stCondLst>
                                    <p:cond delay="1000"/>
                                  </p:stCondLst>
                                  <p:childTnLst>
                                    <p:set>
                                      <p:cBhvr>
                                        <p:cTn id="31" dur="1" fill="hold">
                                          <p:stCondLst>
                                            <p:cond delay="0"/>
                                          </p:stCondLst>
                                        </p:cTn>
                                        <p:tgtEl>
                                          <p:spTgt spid="73"/>
                                        </p:tgtEl>
                                        <p:attrNameLst>
                                          <p:attrName>style.visibility</p:attrName>
                                        </p:attrNameLst>
                                      </p:cBhvr>
                                      <p:to>
                                        <p:strVal val="visible"/>
                                      </p:to>
                                    </p:set>
                                    <p:anim calcmode="lin" valueType="num">
                                      <p:cBhvr>
                                        <p:cTn id="32" dur="500" fill="hold"/>
                                        <p:tgtEl>
                                          <p:spTgt spid="73"/>
                                        </p:tgtEl>
                                        <p:attrNameLst>
                                          <p:attrName>ppt_x</p:attrName>
                                        </p:attrNameLst>
                                      </p:cBhvr>
                                      <p:tavLst>
                                        <p:tav tm="0">
                                          <p:val>
                                            <p:strVal val="0-#ppt_w/2"/>
                                          </p:val>
                                        </p:tav>
                                        <p:tav tm="100000">
                                          <p:val>
                                            <p:strVal val="#ppt_x"/>
                                          </p:val>
                                        </p:tav>
                                      </p:tavLst>
                                    </p:anim>
                                    <p:anim calcmode="lin" valueType="num">
                                      <p:cBhvr>
                                        <p:cTn id="33" dur="500" fill="hold"/>
                                        <p:tgtEl>
                                          <p:spTgt spid="73"/>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1000"/>
                                  </p:stCondLst>
                                  <p:childTnLst>
                                    <p:set>
                                      <p:cBhvr>
                                        <p:cTn id="35" dur="1" fill="hold">
                                          <p:stCondLst>
                                            <p:cond delay="0"/>
                                          </p:stCondLst>
                                        </p:cTn>
                                        <p:tgtEl>
                                          <p:spTgt spid="74"/>
                                        </p:tgtEl>
                                        <p:attrNameLst>
                                          <p:attrName>style.visibility</p:attrName>
                                        </p:attrNameLst>
                                      </p:cBhvr>
                                      <p:to>
                                        <p:strVal val="visible"/>
                                      </p:to>
                                    </p:set>
                                    <p:anim calcmode="lin" valueType="num">
                                      <p:cBhvr>
                                        <p:cTn id="36" dur="500" fill="hold"/>
                                        <p:tgtEl>
                                          <p:spTgt spid="74"/>
                                        </p:tgtEl>
                                        <p:attrNameLst>
                                          <p:attrName>ppt_x</p:attrName>
                                        </p:attrNameLst>
                                      </p:cBhvr>
                                      <p:tavLst>
                                        <p:tav tm="0">
                                          <p:val>
                                            <p:strVal val="0-#ppt_w/2"/>
                                          </p:val>
                                        </p:tav>
                                        <p:tav tm="100000">
                                          <p:val>
                                            <p:strVal val="#ppt_x"/>
                                          </p:val>
                                        </p:tav>
                                      </p:tavLst>
                                    </p:anim>
                                    <p:anim calcmode="lin" valueType="num">
                                      <p:cBhvr>
                                        <p:cTn id="37" dur="500" fill="hold"/>
                                        <p:tgtEl>
                                          <p:spTgt spid="74"/>
                                        </p:tgtEl>
                                        <p:attrNameLst>
                                          <p:attrName>ppt_y</p:attrName>
                                        </p:attrNameLst>
                                      </p:cBhvr>
                                      <p:tavLst>
                                        <p:tav tm="0">
                                          <p:val>
                                            <p:strVal val="1+#ppt_h/2"/>
                                          </p:val>
                                        </p:tav>
                                        <p:tav tm="100000">
                                          <p:val>
                                            <p:strVal val="#ppt_y"/>
                                          </p:val>
                                        </p:tav>
                                      </p:tavLst>
                                    </p:anim>
                                  </p:childTnLst>
                                </p:cTn>
                              </p:par>
                              <p:par>
                                <p:cTn id="38" presetID="45" presetClass="entr" presetSubtype="0" fill="hold" grpId="0" nodeType="withEffect">
                                  <p:stCondLst>
                                    <p:cond delay="175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2000"/>
                                        <p:tgtEl>
                                          <p:spTgt spid="83"/>
                                        </p:tgtEl>
                                      </p:cBhvr>
                                    </p:animEffect>
                                    <p:anim calcmode="lin" valueType="num">
                                      <p:cBhvr>
                                        <p:cTn id="41" dur="2000" fill="hold"/>
                                        <p:tgtEl>
                                          <p:spTgt spid="83"/>
                                        </p:tgtEl>
                                        <p:attrNameLst>
                                          <p:attrName>ppt_w</p:attrName>
                                        </p:attrNameLst>
                                      </p:cBhvr>
                                      <p:tavLst>
                                        <p:tav tm="0" fmla="#ppt_w*sin(2.5*pi*$)">
                                          <p:val>
                                            <p:fltVal val="0.000000"/>
                                          </p:val>
                                        </p:tav>
                                        <p:tav tm="100000">
                                          <p:val>
                                            <p:fltVal val="1.000000"/>
                                          </p:val>
                                        </p:tav>
                                      </p:tavLst>
                                    </p:anim>
                                    <p:anim calcmode="lin" valueType="num">
                                      <p:cBhvr>
                                        <p:cTn id="42" dur="2000" fill="hold"/>
                                        <p:tgtEl>
                                          <p:spTgt spid="83"/>
                                        </p:tgtEl>
                                        <p:attrNameLst>
                                          <p:attrName>ppt_h</p:attrName>
                                        </p:attrNameLst>
                                      </p:cBhvr>
                                      <p:tavLst>
                                        <p:tav tm="0">
                                          <p:val>
                                            <p:strVal val="#ppt_h"/>
                                          </p:val>
                                        </p:tav>
                                        <p:tav tm="100000">
                                          <p:val>
                                            <p:strVal val="#ppt_h"/>
                                          </p:val>
                                        </p:tav>
                                      </p:tavLst>
                                    </p:anim>
                                  </p:childTnLst>
                                </p:cTn>
                              </p:par>
                              <p:par>
                                <p:cTn id="43" presetID="45" presetClass="entr" presetSubtype="0" fill="hold" grpId="0" nodeType="withEffect">
                                  <p:stCondLst>
                                    <p:cond delay="1750"/>
                                  </p:stCondLst>
                                  <p:childTnLst>
                                    <p:set>
                                      <p:cBhvr>
                                        <p:cTn id="44" dur="1" fill="hold">
                                          <p:stCondLst>
                                            <p:cond delay="0"/>
                                          </p:stCondLst>
                                        </p:cTn>
                                        <p:tgtEl>
                                          <p:spTgt spid="75"/>
                                        </p:tgtEl>
                                        <p:attrNameLst>
                                          <p:attrName>style.visibility</p:attrName>
                                        </p:attrNameLst>
                                      </p:cBhvr>
                                      <p:to>
                                        <p:strVal val="visible"/>
                                      </p:to>
                                    </p:set>
                                    <p:animEffect transition="in" filter="fade">
                                      <p:cBhvr>
                                        <p:cTn id="45" dur="2000"/>
                                        <p:tgtEl>
                                          <p:spTgt spid="75"/>
                                        </p:tgtEl>
                                      </p:cBhvr>
                                    </p:animEffect>
                                    <p:anim calcmode="lin" valueType="num">
                                      <p:cBhvr>
                                        <p:cTn id="46" dur="2000" fill="hold"/>
                                        <p:tgtEl>
                                          <p:spTgt spid="75"/>
                                        </p:tgtEl>
                                        <p:attrNameLst>
                                          <p:attrName>ppt_w</p:attrName>
                                        </p:attrNameLst>
                                      </p:cBhvr>
                                      <p:tavLst>
                                        <p:tav tm="0" fmla="#ppt_w*sin(2.5*pi*$)">
                                          <p:val>
                                            <p:fltVal val="0.000000"/>
                                          </p:val>
                                        </p:tav>
                                        <p:tav tm="100000">
                                          <p:val>
                                            <p:fltVal val="1.000000"/>
                                          </p:val>
                                        </p:tav>
                                      </p:tavLst>
                                    </p:anim>
                                    <p:anim calcmode="lin" valueType="num">
                                      <p:cBhvr>
                                        <p:cTn id="47" dur="2000" fill="hold"/>
                                        <p:tgtEl>
                                          <p:spTgt spid="75"/>
                                        </p:tgtEl>
                                        <p:attrNameLst>
                                          <p:attrName>ppt_h</p:attrName>
                                        </p:attrNameLst>
                                      </p:cBhvr>
                                      <p:tavLst>
                                        <p:tav tm="0">
                                          <p:val>
                                            <p:strVal val="#ppt_h"/>
                                          </p:val>
                                        </p:tav>
                                        <p:tav tm="100000">
                                          <p:val>
                                            <p:strVal val="#ppt_h"/>
                                          </p:val>
                                        </p:tav>
                                      </p:tavLst>
                                    </p:anim>
                                  </p:childTnLst>
                                </p:cTn>
                              </p:par>
                              <p:par>
                                <p:cTn id="48" presetID="45" presetClass="entr" presetSubtype="0" fill="hold" grpId="0" nodeType="withEffect">
                                  <p:stCondLst>
                                    <p:cond delay="1750"/>
                                  </p:stCondLst>
                                  <p:childTnLst>
                                    <p:set>
                                      <p:cBhvr>
                                        <p:cTn id="49" dur="1" fill="hold">
                                          <p:stCondLst>
                                            <p:cond delay="0"/>
                                          </p:stCondLst>
                                        </p:cTn>
                                        <p:tgtEl>
                                          <p:spTgt spid="76"/>
                                        </p:tgtEl>
                                        <p:attrNameLst>
                                          <p:attrName>style.visibility</p:attrName>
                                        </p:attrNameLst>
                                      </p:cBhvr>
                                      <p:to>
                                        <p:strVal val="visible"/>
                                      </p:to>
                                    </p:set>
                                    <p:animEffect transition="in" filter="fade">
                                      <p:cBhvr>
                                        <p:cTn id="50" dur="2000"/>
                                        <p:tgtEl>
                                          <p:spTgt spid="76"/>
                                        </p:tgtEl>
                                      </p:cBhvr>
                                    </p:animEffect>
                                    <p:anim calcmode="lin" valueType="num">
                                      <p:cBhvr>
                                        <p:cTn id="51" dur="2000" fill="hold"/>
                                        <p:tgtEl>
                                          <p:spTgt spid="76"/>
                                        </p:tgtEl>
                                        <p:attrNameLst>
                                          <p:attrName>ppt_w</p:attrName>
                                        </p:attrNameLst>
                                      </p:cBhvr>
                                      <p:tavLst>
                                        <p:tav tm="0" fmla="#ppt_w*sin(2.5*pi*$)">
                                          <p:val>
                                            <p:fltVal val="0.000000"/>
                                          </p:val>
                                        </p:tav>
                                        <p:tav tm="100000">
                                          <p:val>
                                            <p:fltVal val="1.000000"/>
                                          </p:val>
                                        </p:tav>
                                      </p:tavLst>
                                    </p:anim>
                                    <p:anim calcmode="lin" valueType="num">
                                      <p:cBhvr>
                                        <p:cTn id="52" dur="2000" fill="hold"/>
                                        <p:tgtEl>
                                          <p:spTgt spid="76"/>
                                        </p:tgtEl>
                                        <p:attrNameLst>
                                          <p:attrName>ppt_h</p:attrName>
                                        </p:attrNameLst>
                                      </p:cBhvr>
                                      <p:tavLst>
                                        <p:tav tm="0">
                                          <p:val>
                                            <p:strVal val="#ppt_h"/>
                                          </p:val>
                                        </p:tav>
                                        <p:tav tm="100000">
                                          <p:val>
                                            <p:strVal val="#ppt_h"/>
                                          </p:val>
                                        </p:tav>
                                      </p:tavLst>
                                    </p:anim>
                                  </p:childTnLst>
                                </p:cTn>
                              </p:par>
                              <p:par>
                                <p:cTn id="53" presetID="45" presetClass="entr" presetSubtype="0" fill="hold" grpId="0" nodeType="withEffect">
                                  <p:stCondLst>
                                    <p:cond delay="1750"/>
                                  </p:stCondLst>
                                  <p:childTnLst>
                                    <p:set>
                                      <p:cBhvr>
                                        <p:cTn id="54" dur="1" fill="hold">
                                          <p:stCondLst>
                                            <p:cond delay="0"/>
                                          </p:stCondLst>
                                        </p:cTn>
                                        <p:tgtEl>
                                          <p:spTgt spid="82"/>
                                        </p:tgtEl>
                                        <p:attrNameLst>
                                          <p:attrName>style.visibility</p:attrName>
                                        </p:attrNameLst>
                                      </p:cBhvr>
                                      <p:to>
                                        <p:strVal val="visible"/>
                                      </p:to>
                                    </p:set>
                                    <p:animEffect transition="in" filter="fade">
                                      <p:cBhvr>
                                        <p:cTn id="55" dur="2000"/>
                                        <p:tgtEl>
                                          <p:spTgt spid="82"/>
                                        </p:tgtEl>
                                      </p:cBhvr>
                                    </p:animEffect>
                                    <p:anim calcmode="lin" valueType="num">
                                      <p:cBhvr>
                                        <p:cTn id="56" dur="2000" fill="hold"/>
                                        <p:tgtEl>
                                          <p:spTgt spid="82"/>
                                        </p:tgtEl>
                                        <p:attrNameLst>
                                          <p:attrName>ppt_w</p:attrName>
                                        </p:attrNameLst>
                                      </p:cBhvr>
                                      <p:tavLst>
                                        <p:tav tm="0" fmla="#ppt_w*sin(2.5*pi*$)">
                                          <p:val>
                                            <p:fltVal val="0.000000"/>
                                          </p:val>
                                        </p:tav>
                                        <p:tav tm="100000">
                                          <p:val>
                                            <p:fltVal val="1.000000"/>
                                          </p:val>
                                        </p:tav>
                                      </p:tavLst>
                                    </p:anim>
                                    <p:anim calcmode="lin" valueType="num">
                                      <p:cBhvr>
                                        <p:cTn id="57" dur="2000" fill="hold"/>
                                        <p:tgtEl>
                                          <p:spTgt spid="82"/>
                                        </p:tgtEl>
                                        <p:attrNameLst>
                                          <p:attrName>ppt_h</p:attrName>
                                        </p:attrNameLst>
                                      </p:cBhvr>
                                      <p:tavLst>
                                        <p:tav tm="0">
                                          <p:val>
                                            <p:strVal val="#ppt_h"/>
                                          </p:val>
                                        </p:tav>
                                        <p:tav tm="100000">
                                          <p:val>
                                            <p:strVal val="#ppt_h"/>
                                          </p:val>
                                        </p:tav>
                                      </p:tavLst>
                                    </p:anim>
                                  </p:childTnLst>
                                </p:cTn>
                              </p:par>
                              <p:par>
                                <p:cTn id="58" presetID="45" presetClass="entr" presetSubtype="0" fill="hold" grpId="0" nodeType="withEffect">
                                  <p:stCondLst>
                                    <p:cond delay="1750"/>
                                  </p:stCondLst>
                                  <p:childTnLst>
                                    <p:set>
                                      <p:cBhvr>
                                        <p:cTn id="59" dur="1" fill="hold">
                                          <p:stCondLst>
                                            <p:cond delay="0"/>
                                          </p:stCondLst>
                                        </p:cTn>
                                        <p:tgtEl>
                                          <p:spTgt spid="77"/>
                                        </p:tgtEl>
                                        <p:attrNameLst>
                                          <p:attrName>style.visibility</p:attrName>
                                        </p:attrNameLst>
                                      </p:cBhvr>
                                      <p:to>
                                        <p:strVal val="visible"/>
                                      </p:to>
                                    </p:set>
                                    <p:animEffect transition="in" filter="fade">
                                      <p:cBhvr>
                                        <p:cTn id="60" dur="2000"/>
                                        <p:tgtEl>
                                          <p:spTgt spid="77"/>
                                        </p:tgtEl>
                                      </p:cBhvr>
                                    </p:animEffect>
                                    <p:anim calcmode="lin" valueType="num">
                                      <p:cBhvr>
                                        <p:cTn id="61" dur="2000" fill="hold"/>
                                        <p:tgtEl>
                                          <p:spTgt spid="77"/>
                                        </p:tgtEl>
                                        <p:attrNameLst>
                                          <p:attrName>ppt_w</p:attrName>
                                        </p:attrNameLst>
                                      </p:cBhvr>
                                      <p:tavLst>
                                        <p:tav tm="0" fmla="#ppt_w*sin(2.5*pi*$)">
                                          <p:val>
                                            <p:fltVal val="0.000000"/>
                                          </p:val>
                                        </p:tav>
                                        <p:tav tm="100000">
                                          <p:val>
                                            <p:fltVal val="1.000000"/>
                                          </p:val>
                                        </p:tav>
                                      </p:tavLst>
                                    </p:anim>
                                    <p:anim calcmode="lin" valueType="num">
                                      <p:cBhvr>
                                        <p:cTn id="62" dur="2000" fill="hold"/>
                                        <p:tgtEl>
                                          <p:spTgt spid="77"/>
                                        </p:tgtEl>
                                        <p:attrNameLst>
                                          <p:attrName>ppt_h</p:attrName>
                                        </p:attrNameLst>
                                      </p:cBhvr>
                                      <p:tavLst>
                                        <p:tav tm="0">
                                          <p:val>
                                            <p:strVal val="#ppt_h"/>
                                          </p:val>
                                        </p:tav>
                                        <p:tav tm="100000">
                                          <p:val>
                                            <p:strVal val="#ppt_h"/>
                                          </p:val>
                                        </p:tav>
                                      </p:tavLst>
                                    </p:anim>
                                  </p:childTnLst>
                                </p:cTn>
                              </p:par>
                              <p:par>
                                <p:cTn id="63" presetID="16" presetClass="entr" presetSubtype="21" fill="hold" grpId="0" nodeType="withEffect">
                                  <p:stCondLst>
                                    <p:cond delay="3250"/>
                                  </p:stCondLst>
                                  <p:childTnLst>
                                    <p:set>
                                      <p:cBhvr>
                                        <p:cTn id="64" dur="1" fill="hold">
                                          <p:stCondLst>
                                            <p:cond delay="0"/>
                                          </p:stCondLst>
                                        </p:cTn>
                                        <p:tgtEl>
                                          <p:spTgt spid="70"/>
                                        </p:tgtEl>
                                        <p:attrNameLst>
                                          <p:attrName>style.visibility</p:attrName>
                                        </p:attrNameLst>
                                      </p:cBhvr>
                                      <p:to>
                                        <p:strVal val="visible"/>
                                      </p:to>
                                    </p:set>
                                    <p:animEffect transition="in" filter="barn(inVertical)">
                                      <p:cBhvr>
                                        <p:cTn id="65" dur="500"/>
                                        <p:tgtEl>
                                          <p:spTgt spid="70"/>
                                        </p:tgtEl>
                                      </p:cBhvr>
                                    </p:animEffect>
                                  </p:childTnLst>
                                </p:cTn>
                              </p:par>
                              <p:par>
                                <p:cTn id="66" presetID="16" presetClass="entr" presetSubtype="21" fill="hold" grpId="0" nodeType="withEffect">
                                  <p:stCondLst>
                                    <p:cond delay="3250"/>
                                  </p:stCondLst>
                                  <p:childTnLst>
                                    <p:set>
                                      <p:cBhvr>
                                        <p:cTn id="67" dur="1" fill="hold">
                                          <p:stCondLst>
                                            <p:cond delay="0"/>
                                          </p:stCondLst>
                                        </p:cTn>
                                        <p:tgtEl>
                                          <p:spTgt spid="78"/>
                                        </p:tgtEl>
                                        <p:attrNameLst>
                                          <p:attrName>style.visibility</p:attrName>
                                        </p:attrNameLst>
                                      </p:cBhvr>
                                      <p:to>
                                        <p:strVal val="visible"/>
                                      </p:to>
                                    </p:set>
                                    <p:animEffect transition="in" filter="barn(inVertical)">
                                      <p:cBhvr>
                                        <p:cTn id="68" dur="500"/>
                                        <p:tgtEl>
                                          <p:spTgt spid="78"/>
                                        </p:tgtEl>
                                      </p:cBhvr>
                                    </p:animEffect>
                                  </p:childTnLst>
                                </p:cTn>
                              </p:par>
                              <p:par>
                                <p:cTn id="69" presetID="16" presetClass="entr" presetSubtype="21" fill="hold" grpId="0" nodeType="withEffect">
                                  <p:stCondLst>
                                    <p:cond delay="3250"/>
                                  </p:stCondLst>
                                  <p:childTnLst>
                                    <p:set>
                                      <p:cBhvr>
                                        <p:cTn id="70" dur="1" fill="hold">
                                          <p:stCondLst>
                                            <p:cond delay="0"/>
                                          </p:stCondLst>
                                        </p:cTn>
                                        <p:tgtEl>
                                          <p:spTgt spid="79"/>
                                        </p:tgtEl>
                                        <p:attrNameLst>
                                          <p:attrName>style.visibility</p:attrName>
                                        </p:attrNameLst>
                                      </p:cBhvr>
                                      <p:to>
                                        <p:strVal val="visible"/>
                                      </p:to>
                                    </p:set>
                                    <p:animEffect transition="in" filter="barn(inVertical)">
                                      <p:cBhvr>
                                        <p:cTn id="71" dur="500"/>
                                        <p:tgtEl>
                                          <p:spTgt spid="79"/>
                                        </p:tgtEl>
                                      </p:cBhvr>
                                    </p:animEffect>
                                  </p:childTnLst>
                                </p:cTn>
                              </p:par>
                              <p:par>
                                <p:cTn id="72" presetID="16" presetClass="entr" presetSubtype="21" fill="hold" grpId="0" nodeType="withEffect">
                                  <p:stCondLst>
                                    <p:cond delay="3250"/>
                                  </p:stCondLst>
                                  <p:childTnLst>
                                    <p:set>
                                      <p:cBhvr>
                                        <p:cTn id="73" dur="1" fill="hold">
                                          <p:stCondLst>
                                            <p:cond delay="0"/>
                                          </p:stCondLst>
                                        </p:cTn>
                                        <p:tgtEl>
                                          <p:spTgt spid="80"/>
                                        </p:tgtEl>
                                        <p:attrNameLst>
                                          <p:attrName>style.visibility</p:attrName>
                                        </p:attrNameLst>
                                      </p:cBhvr>
                                      <p:to>
                                        <p:strVal val="visible"/>
                                      </p:to>
                                    </p:set>
                                    <p:animEffect transition="in" filter="barn(inVertical)">
                                      <p:cBhvr>
                                        <p:cTn id="74" dur="500"/>
                                        <p:tgtEl>
                                          <p:spTgt spid="80"/>
                                        </p:tgtEl>
                                      </p:cBhvr>
                                    </p:animEffect>
                                  </p:childTnLst>
                                </p:cTn>
                              </p:par>
                              <p:par>
                                <p:cTn id="75" presetID="16" presetClass="entr" presetSubtype="21" fill="hold" grpId="0" nodeType="withEffect">
                                  <p:stCondLst>
                                    <p:cond delay="3250"/>
                                  </p:stCondLst>
                                  <p:childTnLst>
                                    <p:set>
                                      <p:cBhvr>
                                        <p:cTn id="76" dur="1" fill="hold">
                                          <p:stCondLst>
                                            <p:cond delay="0"/>
                                          </p:stCondLst>
                                        </p:cTn>
                                        <p:tgtEl>
                                          <p:spTgt spid="81"/>
                                        </p:tgtEl>
                                        <p:attrNameLst>
                                          <p:attrName>style.visibility</p:attrName>
                                        </p:attrNameLst>
                                      </p:cBhvr>
                                      <p:to>
                                        <p:strVal val="visible"/>
                                      </p:to>
                                    </p:set>
                                    <p:animEffect transition="in" filter="barn(inVertical)">
                                      <p:cBhvr>
                                        <p:cTn id="77" dur="500"/>
                                        <p:tgtEl>
                                          <p:spTgt spid="81"/>
                                        </p:tgtEl>
                                      </p:cBhvr>
                                    </p:animEffect>
                                  </p:childTnLst>
                                </p:cTn>
                              </p:par>
                            </p:childTnLst>
                          </p:cTn>
                        </p:par>
                        <p:par>
                          <p:cTn id="78" fill="hold">
                            <p:stCondLst>
                              <p:cond delay="4750"/>
                            </p:stCondLst>
                            <p:childTnLst>
                              <p:par>
                                <p:cTn id="79" presetID="10" presetClass="entr" presetSubtype="0" fill="hold" grpId="0" nodeType="afterEffect">
                                  <p:stCondLst>
                                    <p:cond delay="0"/>
                                  </p:stCondLst>
                                  <p:childTnLst>
                                    <p:set>
                                      <p:cBhvr>
                                        <p:cTn id="80" dur="1" fill="hold">
                                          <p:stCondLst>
                                            <p:cond delay="0"/>
                                          </p:stCondLst>
                                        </p:cTn>
                                        <p:tgtEl>
                                          <p:spTgt spid="89"/>
                                        </p:tgtEl>
                                        <p:attrNameLst>
                                          <p:attrName>style.visibility</p:attrName>
                                        </p:attrNameLst>
                                      </p:cBhvr>
                                      <p:to>
                                        <p:strVal val="visible"/>
                                      </p:to>
                                    </p:set>
                                    <p:animEffect transition="in" filter="fade">
                                      <p:cBhvr>
                                        <p:cTn id="81" dur="125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ldLvl="0" animBg="1"/>
      <p:bldP spid="67" grpId="0"/>
      <p:bldP spid="69" grpId="0" bldLvl="0" animBg="1"/>
      <p:bldP spid="70" grpId="0"/>
      <p:bldP spid="71" grpId="0" bldLvl="0" animBg="1"/>
      <p:bldP spid="72" grpId="0" bldLvl="0" animBg="1"/>
      <p:bldP spid="73" grpId="0" bldLvl="0" animBg="1"/>
      <p:bldP spid="74" grpId="0" bldLvl="0" animBg="1"/>
      <p:bldP spid="75" grpId="0" bldLvl="0" animBg="1"/>
      <p:bldP spid="76" grpId="0" bldLvl="0" animBg="1"/>
      <p:bldP spid="77" grpId="0" bldLvl="0" animBg="1"/>
      <p:bldP spid="78" grpId="0"/>
      <p:bldP spid="79" grpId="0"/>
      <p:bldP spid="80" grpId="0"/>
      <p:bldP spid="81" grpId="0"/>
      <p:bldP spid="82" grpId="0" bldLvl="0" animBg="1"/>
      <p:bldP spid="83" grpId="0" bldLvl="0" animBg="1"/>
      <p:bldP spid="8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1989" name="Rectangle 4"/>
          <p:cNvSpPr txBox="1"/>
          <p:nvPr/>
        </p:nvSpPr>
        <p:spPr>
          <a:xfrm>
            <a:off x="9983788" y="6492875"/>
            <a:ext cx="1150937" cy="392113"/>
          </a:xfrm>
          <a:prstGeom prst="rect">
            <a:avLst/>
          </a:prstGeom>
          <a:noFill/>
          <a:ln w="9525">
            <a:noFill/>
          </a:ln>
        </p:spPr>
        <p:txBody>
          <a:bodyPr wrap="square" lIns="91416" tIns="45708" rIns="91416" bIns="45708" anchor="ctr"/>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23</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77" name="矩形 76"/>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78" name="组合 77"/>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79" name="矩形 7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0" name="等腰三角形 7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81" name="KSO_Shape"/>
          <p:cNvSpPr/>
          <p:nvPr/>
        </p:nvSpPr>
        <p:spPr bwMode="auto">
          <a:xfrm>
            <a:off x="334963" y="231775"/>
            <a:ext cx="292100" cy="288925"/>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fontAlgn="auto">
              <a:defRPr/>
            </a:pPr>
            <a:endParaRPr lang="zh-CN" altLang="en-US" strike="noStrike" noProof="1">
              <a:solidFill>
                <a:srgbClr val="1C666E"/>
              </a:solidFill>
              <a:ea typeface="宋体" panose="02010600030101010101" pitchFamily="2" charset="-122"/>
            </a:endParaRPr>
          </a:p>
        </p:txBody>
      </p:sp>
      <p:sp>
        <p:nvSpPr>
          <p:cNvPr id="41993" name="文本框 9"/>
          <p:cNvSpPr txBox="1"/>
          <p:nvPr/>
        </p:nvSpPr>
        <p:spPr>
          <a:xfrm>
            <a:off x="841375" y="203200"/>
            <a:ext cx="1366838" cy="360363"/>
          </a:xfrm>
          <a:prstGeom prst="rect">
            <a:avLst/>
          </a:prstGeom>
          <a:noFill/>
          <a:ln w="9525">
            <a:noFill/>
          </a:ln>
        </p:spPr>
        <p:txBody>
          <a:bodyPr wrap="square" lIns="68562" tIns="34281" rIns="68562" bIns="34281" anchor="t">
            <a:spAutoFit/>
          </a:bodyPr>
          <a:p>
            <a:pPr marL="0" lvl="1" indent="457200"/>
            <a:r>
              <a:rPr lang="zh-CN" altLang="en-US" dirty="0">
                <a:solidFill>
                  <a:srgbClr val="2F5EB0"/>
                </a:solidFill>
                <a:latin typeface="微软雅黑" panose="020B0503020204020204" charset="-122"/>
                <a:ea typeface="微软雅黑" panose="020B0503020204020204" charset="-122"/>
              </a:rPr>
              <a:t>添加标题</a:t>
            </a:r>
            <a:endParaRPr lang="zh-CN" altLang="en-US" dirty="0">
              <a:solidFill>
                <a:srgbClr val="2F5EB0"/>
              </a:solidFill>
              <a:latin typeface="微软雅黑" panose="020B0503020204020204" charset="-122"/>
              <a:ea typeface="微软雅黑" panose="020B0503020204020204" charset="-122"/>
            </a:endParaRPr>
          </a:p>
        </p:txBody>
      </p:sp>
      <p:sp>
        <p:nvSpPr>
          <p:cNvPr id="14" name="Freeform 6"/>
          <p:cNvSpPr/>
          <p:nvPr/>
        </p:nvSpPr>
        <p:spPr bwMode="auto">
          <a:xfrm>
            <a:off x="2457042" y="1549530"/>
            <a:ext cx="265060" cy="162061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15" name="Freeform 7"/>
          <p:cNvSpPr/>
          <p:nvPr/>
        </p:nvSpPr>
        <p:spPr bwMode="auto">
          <a:xfrm>
            <a:off x="2457042" y="2672912"/>
            <a:ext cx="265060" cy="497232"/>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16" name="Freeform 8"/>
          <p:cNvSpPr/>
          <p:nvPr/>
        </p:nvSpPr>
        <p:spPr bwMode="auto">
          <a:xfrm>
            <a:off x="2795255" y="1549530"/>
            <a:ext cx="265060" cy="162061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17" name="Freeform 9"/>
          <p:cNvSpPr/>
          <p:nvPr/>
        </p:nvSpPr>
        <p:spPr bwMode="auto">
          <a:xfrm>
            <a:off x="3133468" y="1549530"/>
            <a:ext cx="266484" cy="162061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18" name="Freeform 10"/>
          <p:cNvSpPr/>
          <p:nvPr/>
        </p:nvSpPr>
        <p:spPr bwMode="auto">
          <a:xfrm>
            <a:off x="3473104" y="1549530"/>
            <a:ext cx="266483" cy="1620615"/>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85000"/>
            </a:schemeClr>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19" name="Freeform 11"/>
          <p:cNvSpPr/>
          <p:nvPr/>
        </p:nvSpPr>
        <p:spPr bwMode="auto">
          <a:xfrm>
            <a:off x="2795255" y="2334340"/>
            <a:ext cx="265060" cy="835806"/>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20" name="Freeform 12"/>
          <p:cNvSpPr/>
          <p:nvPr/>
        </p:nvSpPr>
        <p:spPr bwMode="auto">
          <a:xfrm>
            <a:off x="3133468" y="1984432"/>
            <a:ext cx="266484" cy="1185712"/>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21" name="Freeform 13"/>
          <p:cNvSpPr/>
          <p:nvPr/>
        </p:nvSpPr>
        <p:spPr bwMode="auto">
          <a:xfrm>
            <a:off x="3473104" y="1754939"/>
            <a:ext cx="266483" cy="1415205"/>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rgbClr val="2F5EB0"/>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22" name="Freeform 14"/>
          <p:cNvSpPr/>
          <p:nvPr/>
        </p:nvSpPr>
        <p:spPr bwMode="auto">
          <a:xfrm>
            <a:off x="4519050" y="1549530"/>
            <a:ext cx="265060" cy="162061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23" name="Freeform 15"/>
          <p:cNvSpPr/>
          <p:nvPr/>
        </p:nvSpPr>
        <p:spPr bwMode="auto">
          <a:xfrm>
            <a:off x="4857103" y="1549530"/>
            <a:ext cx="266484" cy="162061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24" name="Freeform 16"/>
          <p:cNvSpPr/>
          <p:nvPr/>
        </p:nvSpPr>
        <p:spPr bwMode="auto">
          <a:xfrm>
            <a:off x="5196582" y="1549530"/>
            <a:ext cx="266483" cy="162061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25" name="Freeform 17"/>
          <p:cNvSpPr/>
          <p:nvPr/>
        </p:nvSpPr>
        <p:spPr bwMode="auto">
          <a:xfrm>
            <a:off x="5536059" y="1549530"/>
            <a:ext cx="266484" cy="162061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26" name="Freeform 18"/>
          <p:cNvSpPr/>
          <p:nvPr/>
        </p:nvSpPr>
        <p:spPr bwMode="auto">
          <a:xfrm>
            <a:off x="4519050" y="2929320"/>
            <a:ext cx="265060" cy="240825"/>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27" name="Freeform 19"/>
          <p:cNvSpPr/>
          <p:nvPr/>
        </p:nvSpPr>
        <p:spPr bwMode="auto">
          <a:xfrm>
            <a:off x="4857103" y="2341419"/>
            <a:ext cx="266484" cy="828724"/>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28" name="Freeform 20"/>
          <p:cNvSpPr/>
          <p:nvPr/>
        </p:nvSpPr>
        <p:spPr bwMode="auto">
          <a:xfrm>
            <a:off x="5196582" y="1754939"/>
            <a:ext cx="266483" cy="1415205"/>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29" name="Freeform 21"/>
          <p:cNvSpPr/>
          <p:nvPr/>
        </p:nvSpPr>
        <p:spPr bwMode="auto">
          <a:xfrm>
            <a:off x="5536059" y="2548247"/>
            <a:ext cx="266484" cy="621897"/>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30" name="Freeform 22"/>
          <p:cNvSpPr/>
          <p:nvPr/>
        </p:nvSpPr>
        <p:spPr bwMode="auto">
          <a:xfrm>
            <a:off x="6581056" y="1549530"/>
            <a:ext cx="266484" cy="162061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31" name="Freeform 23"/>
          <p:cNvSpPr/>
          <p:nvPr/>
        </p:nvSpPr>
        <p:spPr bwMode="auto">
          <a:xfrm>
            <a:off x="6921328" y="1549530"/>
            <a:ext cx="265060" cy="162061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32" name="Freeform 24"/>
          <p:cNvSpPr/>
          <p:nvPr/>
        </p:nvSpPr>
        <p:spPr bwMode="auto">
          <a:xfrm>
            <a:off x="7260173" y="1549530"/>
            <a:ext cx="265060" cy="162061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33" name="Freeform 25"/>
          <p:cNvSpPr/>
          <p:nvPr/>
        </p:nvSpPr>
        <p:spPr bwMode="auto">
          <a:xfrm>
            <a:off x="7599019" y="1549530"/>
            <a:ext cx="266484" cy="162061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34" name="Freeform 26"/>
          <p:cNvSpPr/>
          <p:nvPr/>
        </p:nvSpPr>
        <p:spPr bwMode="auto">
          <a:xfrm>
            <a:off x="7599019" y="1747854"/>
            <a:ext cx="266484" cy="1422288"/>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35" name="Freeform 27"/>
          <p:cNvSpPr/>
          <p:nvPr/>
        </p:nvSpPr>
        <p:spPr bwMode="auto">
          <a:xfrm>
            <a:off x="7260173" y="2011348"/>
            <a:ext cx="265060" cy="1158797"/>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36" name="Freeform 28"/>
          <p:cNvSpPr/>
          <p:nvPr/>
        </p:nvSpPr>
        <p:spPr bwMode="auto">
          <a:xfrm>
            <a:off x="6921328" y="2341419"/>
            <a:ext cx="265060" cy="828724"/>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37" name="Freeform 29"/>
          <p:cNvSpPr/>
          <p:nvPr/>
        </p:nvSpPr>
        <p:spPr bwMode="auto">
          <a:xfrm>
            <a:off x="6581056" y="2684243"/>
            <a:ext cx="266484" cy="485901"/>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38" name="Freeform 30"/>
          <p:cNvSpPr/>
          <p:nvPr/>
        </p:nvSpPr>
        <p:spPr bwMode="auto">
          <a:xfrm>
            <a:off x="8644488" y="1549530"/>
            <a:ext cx="266483" cy="1620615"/>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39" name="Freeform 31"/>
          <p:cNvSpPr/>
          <p:nvPr/>
        </p:nvSpPr>
        <p:spPr bwMode="auto">
          <a:xfrm>
            <a:off x="8984124" y="1549530"/>
            <a:ext cx="266484" cy="162061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40" name="Freeform 32"/>
          <p:cNvSpPr/>
          <p:nvPr/>
        </p:nvSpPr>
        <p:spPr bwMode="auto">
          <a:xfrm>
            <a:off x="9323763" y="1549530"/>
            <a:ext cx="265060" cy="162061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41" name="Freeform 33"/>
          <p:cNvSpPr/>
          <p:nvPr/>
        </p:nvSpPr>
        <p:spPr bwMode="auto">
          <a:xfrm>
            <a:off x="9661976" y="1549530"/>
            <a:ext cx="265058" cy="1620615"/>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85000"/>
            </a:schemeClr>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42" name="Freeform 34"/>
          <p:cNvSpPr/>
          <p:nvPr/>
        </p:nvSpPr>
        <p:spPr bwMode="auto">
          <a:xfrm>
            <a:off x="9661976" y="1763439"/>
            <a:ext cx="265058" cy="1406706"/>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43" name="Freeform 35"/>
          <p:cNvSpPr/>
          <p:nvPr/>
        </p:nvSpPr>
        <p:spPr bwMode="auto">
          <a:xfrm>
            <a:off x="9323763" y="1886687"/>
            <a:ext cx="265060" cy="1283458"/>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44" name="Freeform 36"/>
          <p:cNvSpPr/>
          <p:nvPr/>
        </p:nvSpPr>
        <p:spPr bwMode="auto">
          <a:xfrm>
            <a:off x="8984124" y="2824487"/>
            <a:ext cx="266484" cy="345656"/>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45" name="Freeform 37"/>
          <p:cNvSpPr/>
          <p:nvPr/>
        </p:nvSpPr>
        <p:spPr bwMode="auto">
          <a:xfrm>
            <a:off x="8644488" y="2182758"/>
            <a:ext cx="266483" cy="987385"/>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rgbClr val="2F5EB0"/>
          </a:solidFill>
          <a:ln>
            <a:noFill/>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46" name="Oval 38"/>
          <p:cNvSpPr>
            <a:spLocks noChangeArrowheads="1"/>
          </p:cNvSpPr>
          <p:nvPr/>
        </p:nvSpPr>
        <p:spPr bwMode="auto">
          <a:xfrm>
            <a:off x="2753452" y="3440299"/>
            <a:ext cx="672624" cy="670904"/>
          </a:xfrm>
          <a:prstGeom prst="ellipse">
            <a:avLst/>
          </a:prstGeom>
          <a:solidFill>
            <a:srgbClr val="2F5EB0"/>
          </a:solidFill>
          <a:ln w="12700" cap="flat">
            <a:noFill/>
            <a:prstDash val="solid"/>
            <a:miter lim="800000"/>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47" name="Freeform 39"/>
          <p:cNvSpPr>
            <a:spLocks noEditPoints="1"/>
          </p:cNvSpPr>
          <p:nvPr/>
        </p:nvSpPr>
        <p:spPr bwMode="auto">
          <a:xfrm>
            <a:off x="2925763" y="3595688"/>
            <a:ext cx="357188" cy="360363"/>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81865" tIns="40932" rIns="81865" bIns="40932" numCol="1" anchor="t" anchorCtr="0" compatLnSpc="1"/>
          <a:lstStyle/>
          <a:p>
            <a:pPr fontAlgn="auto"/>
            <a:endParaRPr lang="zh-CN" altLang="en-US" strike="noStrike" noProof="1"/>
          </a:p>
        </p:txBody>
      </p:sp>
      <p:sp>
        <p:nvSpPr>
          <p:cNvPr id="48" name="Oval 40"/>
          <p:cNvSpPr>
            <a:spLocks noChangeArrowheads="1"/>
          </p:cNvSpPr>
          <p:nvPr/>
        </p:nvSpPr>
        <p:spPr bwMode="auto">
          <a:xfrm>
            <a:off x="4812978" y="3440299"/>
            <a:ext cx="674895" cy="670904"/>
          </a:xfrm>
          <a:prstGeom prst="ellipse">
            <a:avLst/>
          </a:prstGeom>
          <a:solidFill>
            <a:srgbClr val="2F5EB0"/>
          </a:solidFill>
          <a:ln w="12700" cap="flat">
            <a:noFill/>
            <a:prstDash val="solid"/>
            <a:miter lim="800000"/>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49" name="Oval 41"/>
          <p:cNvSpPr>
            <a:spLocks noChangeArrowheads="1"/>
          </p:cNvSpPr>
          <p:nvPr/>
        </p:nvSpPr>
        <p:spPr bwMode="auto">
          <a:xfrm>
            <a:off x="6879503" y="3440299"/>
            <a:ext cx="672624" cy="670904"/>
          </a:xfrm>
          <a:prstGeom prst="ellipse">
            <a:avLst/>
          </a:prstGeom>
          <a:solidFill>
            <a:srgbClr val="2F5EB0"/>
          </a:solidFill>
          <a:ln w="12700" cap="flat">
            <a:noFill/>
            <a:prstDash val="solid"/>
            <a:miter lim="800000"/>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50" name="Oval 42"/>
          <p:cNvSpPr>
            <a:spLocks noChangeArrowheads="1"/>
          </p:cNvSpPr>
          <p:nvPr/>
        </p:nvSpPr>
        <p:spPr bwMode="auto">
          <a:xfrm>
            <a:off x="8950881" y="3440299"/>
            <a:ext cx="672624" cy="670904"/>
          </a:xfrm>
          <a:prstGeom prst="ellipse">
            <a:avLst/>
          </a:prstGeom>
          <a:solidFill>
            <a:srgbClr val="2F5EB0"/>
          </a:solidFill>
          <a:ln w="12700" cap="flat">
            <a:noFill/>
            <a:prstDash val="solid"/>
            <a:miter lim="800000"/>
          </a:ln>
          <a:effectLst>
            <a:innerShdw blurRad="63500" dist="50800" dir="13500000">
              <a:prstClr val="black">
                <a:alpha val="50000"/>
              </a:prstClr>
            </a:innerShdw>
          </a:effectLst>
        </p:spPr>
        <p:txBody>
          <a:bodyPr vert="horz" wrap="square" lIns="81865" tIns="40932" rIns="81865" bIns="40932" numCol="1" anchor="t" anchorCtr="0" compatLnSpc="1"/>
          <a:lstStyle/>
          <a:p>
            <a:pPr fontAlgn="auto"/>
            <a:endParaRPr lang="zh-CN" altLang="en-US" strike="noStrike" noProof="1"/>
          </a:p>
        </p:txBody>
      </p:sp>
      <p:sp>
        <p:nvSpPr>
          <p:cNvPr id="51" name="Freeform 43"/>
          <p:cNvSpPr>
            <a:spLocks noEditPoints="1"/>
          </p:cNvSpPr>
          <p:nvPr/>
        </p:nvSpPr>
        <p:spPr bwMode="auto">
          <a:xfrm>
            <a:off x="7075488" y="3663950"/>
            <a:ext cx="279400" cy="223838"/>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81865" tIns="40932" rIns="81865" bIns="40932" numCol="1" anchor="t" anchorCtr="0" compatLnSpc="1"/>
          <a:lstStyle/>
          <a:p>
            <a:pPr fontAlgn="auto"/>
            <a:endParaRPr lang="zh-CN" altLang="en-US" strike="noStrike" noProof="1"/>
          </a:p>
        </p:txBody>
      </p:sp>
      <p:sp>
        <p:nvSpPr>
          <p:cNvPr id="52" name="Freeform 44"/>
          <p:cNvSpPr>
            <a:spLocks noEditPoints="1"/>
          </p:cNvSpPr>
          <p:nvPr/>
        </p:nvSpPr>
        <p:spPr bwMode="auto">
          <a:xfrm>
            <a:off x="4956175" y="3609975"/>
            <a:ext cx="387350" cy="333375"/>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81865" tIns="40932" rIns="81865" bIns="40932" numCol="1" anchor="t" anchorCtr="0" compatLnSpc="1"/>
          <a:lstStyle/>
          <a:p>
            <a:pPr fontAlgn="auto"/>
            <a:endParaRPr lang="zh-CN" altLang="en-US" strike="noStrike" noProof="1"/>
          </a:p>
        </p:txBody>
      </p:sp>
      <p:sp>
        <p:nvSpPr>
          <p:cNvPr id="53" name="Freeform 45"/>
          <p:cNvSpPr>
            <a:spLocks noEditPoints="1"/>
          </p:cNvSpPr>
          <p:nvPr/>
        </p:nvSpPr>
        <p:spPr bwMode="auto">
          <a:xfrm>
            <a:off x="9128125" y="3614738"/>
            <a:ext cx="285750" cy="317500"/>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81865" tIns="40932" rIns="81865" bIns="40932" numCol="1" anchor="t" anchorCtr="0" compatLnSpc="1"/>
          <a:lstStyle/>
          <a:p>
            <a:pPr fontAlgn="auto"/>
            <a:endParaRPr lang="zh-CN" altLang="en-US" strike="noStrike" noProof="1"/>
          </a:p>
        </p:txBody>
      </p:sp>
      <p:sp>
        <p:nvSpPr>
          <p:cNvPr id="54" name="TextBox 53"/>
          <p:cNvSpPr txBox="1"/>
          <p:nvPr/>
        </p:nvSpPr>
        <p:spPr>
          <a:xfrm>
            <a:off x="2197100" y="4548188"/>
            <a:ext cx="1882775" cy="858837"/>
          </a:xfrm>
          <a:prstGeom prst="rect">
            <a:avLst/>
          </a:prstGeom>
          <a:noFill/>
          <a:ln w="9525">
            <a:noFill/>
          </a:ln>
        </p:spPr>
        <p:txBody>
          <a:bodyPr wrap="square" lIns="91407" tIns="45704" rIns="91407" bIns="45704" anchor="t">
            <a:spAutoFit/>
          </a:bodyPr>
          <a:p>
            <a:pPr>
              <a:lnSpc>
                <a:spcPct val="120000"/>
              </a:lnSpc>
              <a:buFont typeface="Arial" panose="020B0604020202020204" pitchFamily="34" charset="0"/>
              <a:buNone/>
            </a:pPr>
            <a:r>
              <a:rPr lang="zh-CN" altLang="en-US" sz="1400" dirty="0">
                <a:latin typeface="Calibri" panose="020F0502020204030204" charset="0"/>
                <a:ea typeface="微软雅黑" panose="020B0503020204020204" charset="-122"/>
              </a:rPr>
              <a:t>您的内容打在这里，或者通过复制您的文本后</a:t>
            </a:r>
            <a:endParaRPr lang="zh-CN" altLang="en-US" sz="1400" dirty="0">
              <a:latin typeface="Calibri" panose="020F0502020204030204" charset="0"/>
              <a:ea typeface="微软雅黑" panose="020B0503020204020204" charset="-122"/>
            </a:endParaRPr>
          </a:p>
        </p:txBody>
      </p:sp>
      <p:sp>
        <p:nvSpPr>
          <p:cNvPr id="55" name="TextBox 54"/>
          <p:cNvSpPr txBox="1"/>
          <p:nvPr/>
        </p:nvSpPr>
        <p:spPr>
          <a:xfrm>
            <a:off x="2497138" y="4206875"/>
            <a:ext cx="1096962" cy="384175"/>
          </a:xfrm>
          <a:prstGeom prst="rect">
            <a:avLst/>
          </a:prstGeom>
          <a:noFill/>
          <a:ln w="9525">
            <a:noFill/>
          </a:ln>
        </p:spPr>
        <p:txBody>
          <a:bodyPr wrap="none" anchor="t">
            <a:spAutoFit/>
          </a:bodyPr>
          <a:p>
            <a:pPr marL="0" lvl="1" indent="457200"/>
            <a:r>
              <a:rPr lang="zh-CN" altLang="en-US" b="1" dirty="0">
                <a:solidFill>
                  <a:srgbClr val="2F5EB0"/>
                </a:solidFill>
                <a:latin typeface="微软雅黑" panose="020B0503020204020204" charset="-122"/>
                <a:ea typeface="微软雅黑" panose="020B0503020204020204" charset="-122"/>
              </a:rPr>
              <a:t>添加标题</a:t>
            </a:r>
            <a:endParaRPr lang="zh-CN" altLang="en-US" b="1" dirty="0">
              <a:solidFill>
                <a:srgbClr val="2F5EB0"/>
              </a:solidFill>
              <a:latin typeface="微软雅黑" panose="020B0503020204020204" charset="-122"/>
              <a:ea typeface="微软雅黑" panose="020B0503020204020204" charset="-122"/>
            </a:endParaRPr>
          </a:p>
        </p:txBody>
      </p:sp>
      <p:sp>
        <p:nvSpPr>
          <p:cNvPr id="56" name="TextBox 55"/>
          <p:cNvSpPr txBox="1"/>
          <p:nvPr/>
        </p:nvSpPr>
        <p:spPr>
          <a:xfrm>
            <a:off x="4284663" y="4548188"/>
            <a:ext cx="1882775" cy="858837"/>
          </a:xfrm>
          <a:prstGeom prst="rect">
            <a:avLst/>
          </a:prstGeom>
          <a:noFill/>
          <a:ln w="9525">
            <a:noFill/>
          </a:ln>
        </p:spPr>
        <p:txBody>
          <a:bodyPr wrap="square" lIns="91407" tIns="45704" rIns="91407" bIns="45704" anchor="t">
            <a:spAutoFit/>
          </a:bodyPr>
          <a:p>
            <a:pPr>
              <a:lnSpc>
                <a:spcPct val="120000"/>
              </a:lnSpc>
              <a:buFont typeface="Arial" panose="020B0604020202020204" pitchFamily="34" charset="0"/>
              <a:buNone/>
            </a:pPr>
            <a:r>
              <a:rPr lang="zh-CN" altLang="en-US" sz="1400" dirty="0">
                <a:latin typeface="Calibri" panose="020F0502020204030204" charset="0"/>
                <a:ea typeface="微软雅黑" panose="020B0503020204020204" charset="-122"/>
              </a:rPr>
              <a:t>您的内容打在这里，或者通过复制您的文本后。</a:t>
            </a:r>
            <a:endParaRPr lang="zh-CN" altLang="en-US" sz="1400" dirty="0">
              <a:latin typeface="Calibri" panose="020F0502020204030204" charset="0"/>
              <a:ea typeface="微软雅黑" panose="020B0503020204020204" charset="-122"/>
            </a:endParaRPr>
          </a:p>
        </p:txBody>
      </p:sp>
      <p:sp>
        <p:nvSpPr>
          <p:cNvPr id="57" name="TextBox 56"/>
          <p:cNvSpPr txBox="1"/>
          <p:nvPr/>
        </p:nvSpPr>
        <p:spPr>
          <a:xfrm>
            <a:off x="4584700" y="4240213"/>
            <a:ext cx="1096963" cy="385762"/>
          </a:xfrm>
          <a:prstGeom prst="rect">
            <a:avLst/>
          </a:prstGeom>
          <a:noFill/>
          <a:ln w="9525">
            <a:noFill/>
          </a:ln>
        </p:spPr>
        <p:txBody>
          <a:bodyPr wrap="none" anchor="t">
            <a:spAutoFit/>
          </a:bodyPr>
          <a:p>
            <a:pPr marL="0" lvl="1" indent="457200"/>
            <a:r>
              <a:rPr lang="zh-CN" altLang="en-US" b="1" dirty="0">
                <a:solidFill>
                  <a:srgbClr val="2F5EB0"/>
                </a:solidFill>
                <a:latin typeface="微软雅黑" panose="020B0503020204020204" charset="-122"/>
                <a:ea typeface="微软雅黑" panose="020B0503020204020204" charset="-122"/>
              </a:rPr>
              <a:t>添加标题</a:t>
            </a:r>
            <a:endParaRPr lang="zh-CN" altLang="en-US" b="1" dirty="0">
              <a:solidFill>
                <a:srgbClr val="2F5EB0"/>
              </a:solidFill>
              <a:latin typeface="微软雅黑" panose="020B0503020204020204" charset="-122"/>
              <a:ea typeface="微软雅黑" panose="020B0503020204020204" charset="-122"/>
            </a:endParaRPr>
          </a:p>
        </p:txBody>
      </p:sp>
      <p:sp>
        <p:nvSpPr>
          <p:cNvPr id="58" name="TextBox 57"/>
          <p:cNvSpPr txBox="1"/>
          <p:nvPr/>
        </p:nvSpPr>
        <p:spPr>
          <a:xfrm>
            <a:off x="6372225" y="4548188"/>
            <a:ext cx="1882775" cy="858837"/>
          </a:xfrm>
          <a:prstGeom prst="rect">
            <a:avLst/>
          </a:prstGeom>
          <a:noFill/>
          <a:ln w="9525">
            <a:noFill/>
          </a:ln>
        </p:spPr>
        <p:txBody>
          <a:bodyPr wrap="square" lIns="91407" tIns="45704" rIns="91407" bIns="45704" anchor="t">
            <a:spAutoFit/>
          </a:bodyPr>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rPr>
              <a:t>您的内容打在这里，或者通过复制您的文本后。</a:t>
            </a:r>
            <a:endParaRPr lang="zh-CN" altLang="en-US" sz="1400" dirty="0">
              <a:solidFill>
                <a:srgbClr val="808080"/>
              </a:solidFill>
              <a:latin typeface="Calibri" panose="020F0502020204030204" charset="0"/>
              <a:ea typeface="微软雅黑" panose="020B0503020204020204" charset="-122"/>
            </a:endParaRPr>
          </a:p>
        </p:txBody>
      </p:sp>
      <p:sp>
        <p:nvSpPr>
          <p:cNvPr id="59" name="TextBox 58"/>
          <p:cNvSpPr txBox="1"/>
          <p:nvPr/>
        </p:nvSpPr>
        <p:spPr>
          <a:xfrm>
            <a:off x="6599238" y="4240213"/>
            <a:ext cx="1098550" cy="385762"/>
          </a:xfrm>
          <a:prstGeom prst="rect">
            <a:avLst/>
          </a:prstGeom>
          <a:noFill/>
          <a:ln w="9525">
            <a:noFill/>
          </a:ln>
        </p:spPr>
        <p:txBody>
          <a:bodyPr wrap="none" anchor="t">
            <a:spAutoFit/>
          </a:bodyPr>
          <a:p>
            <a:pPr marL="0" lvl="1" indent="457200"/>
            <a:r>
              <a:rPr lang="zh-CN" altLang="en-US" b="1" dirty="0">
                <a:solidFill>
                  <a:srgbClr val="2F5EB0"/>
                </a:solidFill>
                <a:latin typeface="微软雅黑" panose="020B0503020204020204" charset="-122"/>
                <a:ea typeface="微软雅黑" panose="020B0503020204020204" charset="-122"/>
              </a:rPr>
              <a:t>添加标题</a:t>
            </a:r>
            <a:endParaRPr lang="zh-CN" altLang="en-US" b="1" dirty="0">
              <a:solidFill>
                <a:srgbClr val="2F5EB0"/>
              </a:solidFill>
              <a:latin typeface="微软雅黑" panose="020B0503020204020204" charset="-122"/>
              <a:ea typeface="微软雅黑" panose="020B0503020204020204" charset="-122"/>
            </a:endParaRPr>
          </a:p>
        </p:txBody>
      </p:sp>
      <p:sp>
        <p:nvSpPr>
          <p:cNvPr id="60" name="TextBox 59"/>
          <p:cNvSpPr txBox="1"/>
          <p:nvPr/>
        </p:nvSpPr>
        <p:spPr>
          <a:xfrm>
            <a:off x="8388350" y="4548188"/>
            <a:ext cx="1882775" cy="849312"/>
          </a:xfrm>
          <a:prstGeom prst="rect">
            <a:avLst/>
          </a:prstGeom>
          <a:noFill/>
          <a:ln w="9525">
            <a:noFill/>
          </a:ln>
        </p:spPr>
        <p:txBody>
          <a:bodyPr wrap="square" lIns="81865" tIns="40932" rIns="81865" bIns="40932" anchor="t">
            <a:spAutoFit/>
          </a:bodyPr>
          <a:p>
            <a:pPr>
              <a:lnSpc>
                <a:spcPct val="120000"/>
              </a:lnSpc>
            </a:pPr>
            <a:r>
              <a:rPr lang="zh-CN" altLang="en-US" sz="1400" dirty="0">
                <a:solidFill>
                  <a:srgbClr val="808080"/>
                </a:solidFill>
                <a:latin typeface="微软雅黑" panose="020B0503020204020204" charset="-122"/>
                <a:ea typeface="微软雅黑" panose="020B0503020204020204" charset="-122"/>
              </a:rPr>
              <a:t>您的内容打在这里，或者通过复制您的文本后。</a:t>
            </a:r>
            <a:endParaRPr lang="zh-CN" altLang="en-US" sz="1400" dirty="0">
              <a:solidFill>
                <a:srgbClr val="808080"/>
              </a:solidFill>
              <a:latin typeface="微软雅黑" panose="020B0503020204020204" charset="-122"/>
              <a:ea typeface="微软雅黑" panose="020B0503020204020204" charset="-122"/>
            </a:endParaRPr>
          </a:p>
        </p:txBody>
      </p:sp>
      <p:sp>
        <p:nvSpPr>
          <p:cNvPr id="61" name="TextBox 60"/>
          <p:cNvSpPr txBox="1"/>
          <p:nvPr/>
        </p:nvSpPr>
        <p:spPr>
          <a:xfrm>
            <a:off x="8688388" y="4240213"/>
            <a:ext cx="1096962" cy="385762"/>
          </a:xfrm>
          <a:prstGeom prst="rect">
            <a:avLst/>
          </a:prstGeom>
          <a:noFill/>
          <a:ln w="9525">
            <a:noFill/>
          </a:ln>
        </p:spPr>
        <p:txBody>
          <a:bodyPr wrap="none" anchor="t">
            <a:spAutoFit/>
          </a:bodyPr>
          <a:p>
            <a:pPr marL="0" lvl="1" indent="457200"/>
            <a:r>
              <a:rPr lang="zh-CN" altLang="en-US" b="1" dirty="0">
                <a:solidFill>
                  <a:srgbClr val="2F5EB0"/>
                </a:solidFill>
                <a:latin typeface="微软雅黑" panose="020B0503020204020204" charset="-122"/>
                <a:ea typeface="微软雅黑" panose="020B0503020204020204" charset="-122"/>
              </a:rPr>
              <a:t>添加标题</a:t>
            </a:r>
            <a:endParaRPr lang="zh-CN" altLang="en-US" b="1" dirty="0">
              <a:solidFill>
                <a:srgbClr val="2F5EB0"/>
              </a:solidFill>
              <a:latin typeface="微软雅黑" panose="020B0503020204020204" charset="-122"/>
              <a:ea typeface="微软雅黑" panose="020B0503020204020204" charset="-122"/>
            </a:endParaRPr>
          </a:p>
        </p:txBody>
      </p:sp>
      <p:sp>
        <p:nvSpPr>
          <p:cNvPr id="62" name="TextBox 61"/>
          <p:cNvSpPr txBox="1"/>
          <p:nvPr/>
        </p:nvSpPr>
        <p:spPr>
          <a:xfrm>
            <a:off x="13511213" y="7027863"/>
            <a:ext cx="868362" cy="366712"/>
          </a:xfrm>
          <a:prstGeom prst="rect">
            <a:avLst/>
          </a:prstGeom>
          <a:noFill/>
          <a:ln w="9525">
            <a:noFill/>
          </a:ln>
        </p:spPr>
        <p:txBody>
          <a:bodyPr wrap="none" anchor="t">
            <a:spAutoFit/>
          </a:bodyPr>
          <a:p>
            <a:r>
              <a:rPr lang="zh-CN" altLang="en-US" dirty="0">
                <a:latin typeface="Calibri" panose="020F0502020204030204" charset="0"/>
                <a:ea typeface="宋体" panose="02010600030101010101" pitchFamily="2" charset="-122"/>
              </a:rPr>
              <a:t>延时符</a:t>
            </a:r>
            <a:endParaRPr lang="zh-CN" altLang="en-US" dirty="0">
              <a:latin typeface="Calibri" panose="020F0502020204030204" charset="0"/>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anim calcmode="lin" valueType="num">
                                      <p:cBhvr>
                                        <p:cTn id="8" dur="500" fill="hold"/>
                                        <p:tgtEl>
                                          <p:spTgt spid="46"/>
                                        </p:tgtEl>
                                        <p:attrNameLst>
                                          <p:attrName>ppt_w</p:attrName>
                                        </p:attrNameLst>
                                      </p:cBhvr>
                                      <p:tavLst>
                                        <p:tav tm="0" fmla="#ppt_w*sin(2.5*pi*$)">
                                          <p:val>
                                            <p:fltVal val="0.000000"/>
                                          </p:val>
                                        </p:tav>
                                        <p:tav tm="100000">
                                          <p:val>
                                            <p:fltVal val="1.000000"/>
                                          </p:val>
                                        </p:tav>
                                      </p:tavLst>
                                    </p:anim>
                                    <p:anim calcmode="lin" valueType="num">
                                      <p:cBhvr>
                                        <p:cTn id="9" dur="500" fill="hold"/>
                                        <p:tgtEl>
                                          <p:spTgt spid="4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anim calcmode="lin" valueType="num">
                                      <p:cBhvr>
                                        <p:cTn id="13" dur="500" fill="hold"/>
                                        <p:tgtEl>
                                          <p:spTgt spid="47"/>
                                        </p:tgtEl>
                                        <p:attrNameLst>
                                          <p:attrName>ppt_w</p:attrName>
                                        </p:attrNameLst>
                                      </p:cBhvr>
                                      <p:tavLst>
                                        <p:tav tm="0" fmla="#ppt_w*sin(2.5*pi*$)">
                                          <p:val>
                                            <p:fltVal val="0.000000"/>
                                          </p:val>
                                        </p:tav>
                                        <p:tav tm="100000">
                                          <p:val>
                                            <p:fltVal val="1.000000"/>
                                          </p:val>
                                        </p:tav>
                                      </p:tavLst>
                                    </p:anim>
                                    <p:anim calcmode="lin" valueType="num">
                                      <p:cBhvr>
                                        <p:cTn id="14" dur="500" fill="hold"/>
                                        <p:tgtEl>
                                          <p:spTgt spid="47"/>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1000"/>
                                        <p:tgtEl>
                                          <p:spTgt spid="55"/>
                                        </p:tgtEl>
                                      </p:cBhvr>
                                    </p:animEffect>
                                    <p:anim calcmode="lin" valueType="num">
                                      <p:cBhvr>
                                        <p:cTn id="19" dur="1000" fill="hold"/>
                                        <p:tgtEl>
                                          <p:spTgt spid="55"/>
                                        </p:tgtEl>
                                        <p:attrNameLst>
                                          <p:attrName>ppt_x</p:attrName>
                                        </p:attrNameLst>
                                      </p:cBhvr>
                                      <p:tavLst>
                                        <p:tav tm="0">
                                          <p:val>
                                            <p:strVal val="#ppt_x"/>
                                          </p:val>
                                        </p:tav>
                                        <p:tav tm="100000">
                                          <p:val>
                                            <p:strVal val="#ppt_x"/>
                                          </p:val>
                                        </p:tav>
                                      </p:tavLst>
                                    </p:anim>
                                    <p:anim calcmode="lin" valueType="num">
                                      <p:cBhvr>
                                        <p:cTn id="20" dur="1000" fill="hold"/>
                                        <p:tgtEl>
                                          <p:spTgt spid="55"/>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1000"/>
                                        <p:tgtEl>
                                          <p:spTgt spid="54"/>
                                        </p:tgtEl>
                                      </p:cBhvr>
                                    </p:animEffect>
                                    <p:anim calcmode="lin" valueType="num">
                                      <p:cBhvr>
                                        <p:cTn id="24" dur="1000" fill="hold"/>
                                        <p:tgtEl>
                                          <p:spTgt spid="54"/>
                                        </p:tgtEl>
                                        <p:attrNameLst>
                                          <p:attrName>ppt_x</p:attrName>
                                        </p:attrNameLst>
                                      </p:cBhvr>
                                      <p:tavLst>
                                        <p:tav tm="0">
                                          <p:val>
                                            <p:strVal val="#ppt_x"/>
                                          </p:val>
                                        </p:tav>
                                        <p:tav tm="100000">
                                          <p:val>
                                            <p:strVal val="#ppt_x"/>
                                          </p:val>
                                        </p:tav>
                                      </p:tavLst>
                                    </p:anim>
                                    <p:anim calcmode="lin" valueType="num">
                                      <p:cBhvr>
                                        <p:cTn id="25" dur="1000" fill="hold"/>
                                        <p:tgtEl>
                                          <p:spTgt spid="54"/>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down)">
                                      <p:cBhvr>
                                        <p:cTn id="47" dur="500"/>
                                        <p:tgtEl>
                                          <p:spTgt spid="2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500"/>
                                        <p:tgtEl>
                                          <p:spTgt spid="21"/>
                                        </p:tgtEl>
                                      </p:cBhvr>
                                    </p:animEffect>
                                  </p:childTnLst>
                                </p:cTn>
                              </p:par>
                            </p:childTnLst>
                          </p:cTn>
                        </p:par>
                        <p:par>
                          <p:cTn id="51" fill="hold">
                            <p:stCondLst>
                              <p:cond delay="2000"/>
                            </p:stCondLst>
                            <p:childTnLst>
                              <p:par>
                                <p:cTn id="52" presetID="45" presetClass="entr" presetSubtype="0"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500"/>
                                        <p:tgtEl>
                                          <p:spTgt spid="48"/>
                                        </p:tgtEl>
                                      </p:cBhvr>
                                    </p:animEffect>
                                    <p:anim calcmode="lin" valueType="num">
                                      <p:cBhvr>
                                        <p:cTn id="55" dur="500" fill="hold"/>
                                        <p:tgtEl>
                                          <p:spTgt spid="48"/>
                                        </p:tgtEl>
                                        <p:attrNameLst>
                                          <p:attrName>ppt_w</p:attrName>
                                        </p:attrNameLst>
                                      </p:cBhvr>
                                      <p:tavLst>
                                        <p:tav tm="0" fmla="#ppt_w*sin(2.5*pi*$)">
                                          <p:val>
                                            <p:fltVal val="0.000000"/>
                                          </p:val>
                                        </p:tav>
                                        <p:tav tm="100000">
                                          <p:val>
                                            <p:fltVal val="1.000000"/>
                                          </p:val>
                                        </p:tav>
                                      </p:tavLst>
                                    </p:anim>
                                    <p:anim calcmode="lin" valueType="num">
                                      <p:cBhvr>
                                        <p:cTn id="56" dur="500" fill="hold"/>
                                        <p:tgtEl>
                                          <p:spTgt spid="48"/>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animEffect transition="in" filter="fade">
                                      <p:cBhvr>
                                        <p:cTn id="59" dur="500"/>
                                        <p:tgtEl>
                                          <p:spTgt spid="52"/>
                                        </p:tgtEl>
                                      </p:cBhvr>
                                    </p:animEffect>
                                    <p:anim calcmode="lin" valueType="num">
                                      <p:cBhvr>
                                        <p:cTn id="60" dur="500" fill="hold"/>
                                        <p:tgtEl>
                                          <p:spTgt spid="52"/>
                                        </p:tgtEl>
                                        <p:attrNameLst>
                                          <p:attrName>ppt_w</p:attrName>
                                        </p:attrNameLst>
                                      </p:cBhvr>
                                      <p:tavLst>
                                        <p:tav tm="0" fmla="#ppt_w*sin(2.5*pi*$)">
                                          <p:val>
                                            <p:fltVal val="0.000000"/>
                                          </p:val>
                                        </p:tav>
                                        <p:tav tm="100000">
                                          <p:val>
                                            <p:fltVal val="1.000000"/>
                                          </p:val>
                                        </p:tav>
                                      </p:tavLst>
                                    </p:anim>
                                    <p:anim calcmode="lin" valueType="num">
                                      <p:cBhvr>
                                        <p:cTn id="61" dur="500" fill="hold"/>
                                        <p:tgtEl>
                                          <p:spTgt spid="52"/>
                                        </p:tgtEl>
                                        <p:attrNameLst>
                                          <p:attrName>ppt_h</p:attrName>
                                        </p:attrNameLst>
                                      </p:cBhvr>
                                      <p:tavLst>
                                        <p:tav tm="0">
                                          <p:val>
                                            <p:strVal val="#ppt_h"/>
                                          </p:val>
                                        </p:tav>
                                        <p:tav tm="100000">
                                          <p:val>
                                            <p:strVal val="#ppt_h"/>
                                          </p:val>
                                        </p:tav>
                                      </p:tavLst>
                                    </p:anim>
                                  </p:childTnLst>
                                </p:cTn>
                              </p:par>
                            </p:childTnLst>
                          </p:cTn>
                        </p:par>
                        <p:par>
                          <p:cTn id="62" fill="hold">
                            <p:stCondLst>
                              <p:cond delay="2500"/>
                            </p:stCondLst>
                            <p:childTnLst>
                              <p:par>
                                <p:cTn id="63" presetID="47" presetClass="entr" presetSubtype="0" fill="hold" grpId="0" nodeType="after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fade">
                                      <p:cBhvr>
                                        <p:cTn id="65" dur="1000"/>
                                        <p:tgtEl>
                                          <p:spTgt spid="57"/>
                                        </p:tgtEl>
                                      </p:cBhvr>
                                    </p:animEffect>
                                    <p:anim calcmode="lin" valueType="num">
                                      <p:cBhvr>
                                        <p:cTn id="66" dur="1000" fill="hold"/>
                                        <p:tgtEl>
                                          <p:spTgt spid="57"/>
                                        </p:tgtEl>
                                        <p:attrNameLst>
                                          <p:attrName>ppt_x</p:attrName>
                                        </p:attrNameLst>
                                      </p:cBhvr>
                                      <p:tavLst>
                                        <p:tav tm="0">
                                          <p:val>
                                            <p:strVal val="#ppt_x"/>
                                          </p:val>
                                        </p:tav>
                                        <p:tav tm="100000">
                                          <p:val>
                                            <p:strVal val="#ppt_x"/>
                                          </p:val>
                                        </p:tav>
                                      </p:tavLst>
                                    </p:anim>
                                    <p:anim calcmode="lin" valueType="num">
                                      <p:cBhvr>
                                        <p:cTn id="67" dur="1000" fill="hold"/>
                                        <p:tgtEl>
                                          <p:spTgt spid="57"/>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fade">
                                      <p:cBhvr>
                                        <p:cTn id="70" dur="1000"/>
                                        <p:tgtEl>
                                          <p:spTgt spid="56"/>
                                        </p:tgtEl>
                                      </p:cBhvr>
                                    </p:animEffect>
                                    <p:anim calcmode="lin" valueType="num">
                                      <p:cBhvr>
                                        <p:cTn id="71" dur="1000" fill="hold"/>
                                        <p:tgtEl>
                                          <p:spTgt spid="56"/>
                                        </p:tgtEl>
                                        <p:attrNameLst>
                                          <p:attrName>ppt_x</p:attrName>
                                        </p:attrNameLst>
                                      </p:cBhvr>
                                      <p:tavLst>
                                        <p:tav tm="0">
                                          <p:val>
                                            <p:strVal val="#ppt_x"/>
                                          </p:val>
                                        </p:tav>
                                        <p:tav tm="100000">
                                          <p:val>
                                            <p:strVal val="#ppt_x"/>
                                          </p:val>
                                        </p:tav>
                                      </p:tavLst>
                                    </p:anim>
                                    <p:anim calcmode="lin" valueType="num">
                                      <p:cBhvr>
                                        <p:cTn id="72" dur="1000" fill="hold"/>
                                        <p:tgtEl>
                                          <p:spTgt spid="56"/>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down)">
                                      <p:cBhvr>
                                        <p:cTn id="75" dur="500"/>
                                        <p:tgtEl>
                                          <p:spTgt spid="22"/>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23"/>
                                        </p:tgtEl>
                                        <p:attrNameLst>
                                          <p:attrName>style.visibility</p:attrName>
                                        </p:attrNameLst>
                                      </p:cBhvr>
                                      <p:to>
                                        <p:strVal val="visible"/>
                                      </p:to>
                                    </p:set>
                                    <p:animEffect transition="in" filter="wipe(down)">
                                      <p:cBhvr>
                                        <p:cTn id="78" dur="500"/>
                                        <p:tgtEl>
                                          <p:spTgt spid="23"/>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24"/>
                                        </p:tgtEl>
                                        <p:attrNameLst>
                                          <p:attrName>style.visibility</p:attrName>
                                        </p:attrNameLst>
                                      </p:cBhvr>
                                      <p:to>
                                        <p:strVal val="visible"/>
                                      </p:to>
                                    </p:set>
                                    <p:animEffect transition="in" filter="wipe(down)">
                                      <p:cBhvr>
                                        <p:cTn id="81" dur="500"/>
                                        <p:tgtEl>
                                          <p:spTgt spid="24"/>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25"/>
                                        </p:tgtEl>
                                        <p:attrNameLst>
                                          <p:attrName>style.visibility</p:attrName>
                                        </p:attrNameLst>
                                      </p:cBhvr>
                                      <p:to>
                                        <p:strVal val="visible"/>
                                      </p:to>
                                    </p:set>
                                    <p:animEffect transition="in" filter="wipe(down)">
                                      <p:cBhvr>
                                        <p:cTn id="84" dur="500"/>
                                        <p:tgtEl>
                                          <p:spTgt spid="25"/>
                                        </p:tgtEl>
                                      </p:cBhvr>
                                    </p:animEffect>
                                  </p:childTnLst>
                                </p:cTn>
                              </p:par>
                            </p:childTnLst>
                          </p:cTn>
                        </p:par>
                        <p:par>
                          <p:cTn id="85" fill="hold">
                            <p:stCondLst>
                              <p:cond delay="3500"/>
                            </p:stCondLst>
                            <p:childTnLst>
                              <p:par>
                                <p:cTn id="86" presetID="22" presetClass="entr" presetSubtype="4" fill="hold" grpId="0" nodeType="after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wipe(down)">
                                      <p:cBhvr>
                                        <p:cTn id="88" dur="500"/>
                                        <p:tgtEl>
                                          <p:spTgt spid="26"/>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500"/>
                                        <p:tgtEl>
                                          <p:spTgt spid="27"/>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28"/>
                                        </p:tgtEl>
                                        <p:attrNameLst>
                                          <p:attrName>style.visibility</p:attrName>
                                        </p:attrNameLst>
                                      </p:cBhvr>
                                      <p:to>
                                        <p:strVal val="visible"/>
                                      </p:to>
                                    </p:set>
                                    <p:animEffect transition="in" filter="wipe(down)">
                                      <p:cBhvr>
                                        <p:cTn id="94" dur="500"/>
                                        <p:tgtEl>
                                          <p:spTgt spid="28"/>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down)">
                                      <p:cBhvr>
                                        <p:cTn id="97" dur="500"/>
                                        <p:tgtEl>
                                          <p:spTgt spid="29"/>
                                        </p:tgtEl>
                                      </p:cBhvr>
                                    </p:animEffect>
                                  </p:childTnLst>
                                </p:cTn>
                              </p:par>
                            </p:childTnLst>
                          </p:cTn>
                        </p:par>
                        <p:par>
                          <p:cTn id="98" fill="hold">
                            <p:stCondLst>
                              <p:cond delay="4000"/>
                            </p:stCondLst>
                            <p:childTnLst>
                              <p:par>
                                <p:cTn id="99" presetID="45" presetClass="entr" presetSubtype="0" fill="hold" grpId="0" nodeType="afterEffect">
                                  <p:stCondLst>
                                    <p:cond delay="0"/>
                                  </p:stCondLst>
                                  <p:childTnLst>
                                    <p:set>
                                      <p:cBhvr>
                                        <p:cTn id="100" dur="1" fill="hold">
                                          <p:stCondLst>
                                            <p:cond delay="0"/>
                                          </p:stCondLst>
                                        </p:cTn>
                                        <p:tgtEl>
                                          <p:spTgt spid="49"/>
                                        </p:tgtEl>
                                        <p:attrNameLst>
                                          <p:attrName>style.visibility</p:attrName>
                                        </p:attrNameLst>
                                      </p:cBhvr>
                                      <p:to>
                                        <p:strVal val="visible"/>
                                      </p:to>
                                    </p:set>
                                    <p:animEffect transition="in" filter="fade">
                                      <p:cBhvr>
                                        <p:cTn id="101" dur="500"/>
                                        <p:tgtEl>
                                          <p:spTgt spid="49"/>
                                        </p:tgtEl>
                                      </p:cBhvr>
                                    </p:animEffect>
                                    <p:anim calcmode="lin" valueType="num">
                                      <p:cBhvr>
                                        <p:cTn id="102" dur="500" fill="hold"/>
                                        <p:tgtEl>
                                          <p:spTgt spid="49"/>
                                        </p:tgtEl>
                                        <p:attrNameLst>
                                          <p:attrName>ppt_w</p:attrName>
                                        </p:attrNameLst>
                                      </p:cBhvr>
                                      <p:tavLst>
                                        <p:tav tm="0" fmla="#ppt_w*sin(2.5*pi*$)">
                                          <p:val>
                                            <p:fltVal val="0.000000"/>
                                          </p:val>
                                        </p:tav>
                                        <p:tav tm="100000">
                                          <p:val>
                                            <p:fltVal val="1.000000"/>
                                          </p:val>
                                        </p:tav>
                                      </p:tavLst>
                                    </p:anim>
                                    <p:anim calcmode="lin" valueType="num">
                                      <p:cBhvr>
                                        <p:cTn id="103" dur="500" fill="hold"/>
                                        <p:tgtEl>
                                          <p:spTgt spid="49"/>
                                        </p:tgtEl>
                                        <p:attrNameLst>
                                          <p:attrName>ppt_h</p:attrName>
                                        </p:attrNameLst>
                                      </p:cBhvr>
                                      <p:tavLst>
                                        <p:tav tm="0">
                                          <p:val>
                                            <p:strVal val="#ppt_h"/>
                                          </p:val>
                                        </p:tav>
                                        <p:tav tm="100000">
                                          <p:val>
                                            <p:strVal val="#ppt_h"/>
                                          </p:val>
                                        </p:tav>
                                      </p:tavLst>
                                    </p:anim>
                                  </p:childTnLst>
                                </p:cTn>
                              </p:par>
                              <p:par>
                                <p:cTn id="104" presetID="45" presetClass="entr" presetSubtype="0" fill="hold" grpId="0" nodeType="with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fade">
                                      <p:cBhvr>
                                        <p:cTn id="106" dur="500"/>
                                        <p:tgtEl>
                                          <p:spTgt spid="51"/>
                                        </p:tgtEl>
                                      </p:cBhvr>
                                    </p:animEffect>
                                    <p:anim calcmode="lin" valueType="num">
                                      <p:cBhvr>
                                        <p:cTn id="107" dur="500" fill="hold"/>
                                        <p:tgtEl>
                                          <p:spTgt spid="51"/>
                                        </p:tgtEl>
                                        <p:attrNameLst>
                                          <p:attrName>ppt_w</p:attrName>
                                        </p:attrNameLst>
                                      </p:cBhvr>
                                      <p:tavLst>
                                        <p:tav tm="0" fmla="#ppt_w*sin(2.5*pi*$)">
                                          <p:val>
                                            <p:fltVal val="0.000000"/>
                                          </p:val>
                                        </p:tav>
                                        <p:tav tm="100000">
                                          <p:val>
                                            <p:fltVal val="1.000000"/>
                                          </p:val>
                                        </p:tav>
                                      </p:tavLst>
                                    </p:anim>
                                    <p:anim calcmode="lin" valueType="num">
                                      <p:cBhvr>
                                        <p:cTn id="108" dur="500" fill="hold"/>
                                        <p:tgtEl>
                                          <p:spTgt spid="51"/>
                                        </p:tgtEl>
                                        <p:attrNameLst>
                                          <p:attrName>ppt_h</p:attrName>
                                        </p:attrNameLst>
                                      </p:cBhvr>
                                      <p:tavLst>
                                        <p:tav tm="0">
                                          <p:val>
                                            <p:strVal val="#ppt_h"/>
                                          </p:val>
                                        </p:tav>
                                        <p:tav tm="100000">
                                          <p:val>
                                            <p:strVal val="#ppt_h"/>
                                          </p:val>
                                        </p:tav>
                                      </p:tavLst>
                                    </p:anim>
                                  </p:childTnLst>
                                </p:cTn>
                              </p:par>
                            </p:childTnLst>
                          </p:cTn>
                        </p:par>
                        <p:par>
                          <p:cTn id="109" fill="hold">
                            <p:stCondLst>
                              <p:cond delay="4500"/>
                            </p:stCondLst>
                            <p:childTnLst>
                              <p:par>
                                <p:cTn id="110" presetID="47" presetClass="entr" presetSubtype="0" fill="hold" grpId="0" nodeType="afterEffect">
                                  <p:stCondLst>
                                    <p:cond delay="0"/>
                                  </p:stCondLst>
                                  <p:childTnLst>
                                    <p:set>
                                      <p:cBhvr>
                                        <p:cTn id="111" dur="1" fill="hold">
                                          <p:stCondLst>
                                            <p:cond delay="0"/>
                                          </p:stCondLst>
                                        </p:cTn>
                                        <p:tgtEl>
                                          <p:spTgt spid="59"/>
                                        </p:tgtEl>
                                        <p:attrNameLst>
                                          <p:attrName>style.visibility</p:attrName>
                                        </p:attrNameLst>
                                      </p:cBhvr>
                                      <p:to>
                                        <p:strVal val="visible"/>
                                      </p:to>
                                    </p:set>
                                    <p:animEffect transition="in" filter="fade">
                                      <p:cBhvr>
                                        <p:cTn id="112" dur="1000"/>
                                        <p:tgtEl>
                                          <p:spTgt spid="59"/>
                                        </p:tgtEl>
                                      </p:cBhvr>
                                    </p:animEffect>
                                    <p:anim calcmode="lin" valueType="num">
                                      <p:cBhvr>
                                        <p:cTn id="113" dur="1000" fill="hold"/>
                                        <p:tgtEl>
                                          <p:spTgt spid="59"/>
                                        </p:tgtEl>
                                        <p:attrNameLst>
                                          <p:attrName>ppt_x</p:attrName>
                                        </p:attrNameLst>
                                      </p:cBhvr>
                                      <p:tavLst>
                                        <p:tav tm="0">
                                          <p:val>
                                            <p:strVal val="#ppt_x"/>
                                          </p:val>
                                        </p:tav>
                                        <p:tav tm="100000">
                                          <p:val>
                                            <p:strVal val="#ppt_x"/>
                                          </p:val>
                                        </p:tav>
                                      </p:tavLst>
                                    </p:anim>
                                    <p:anim calcmode="lin" valueType="num">
                                      <p:cBhvr>
                                        <p:cTn id="114" dur="1000" fill="hold"/>
                                        <p:tgtEl>
                                          <p:spTgt spid="59"/>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58"/>
                                        </p:tgtEl>
                                        <p:attrNameLst>
                                          <p:attrName>style.visibility</p:attrName>
                                        </p:attrNameLst>
                                      </p:cBhvr>
                                      <p:to>
                                        <p:strVal val="visible"/>
                                      </p:to>
                                    </p:set>
                                    <p:animEffect transition="in" filter="fade">
                                      <p:cBhvr>
                                        <p:cTn id="117" dur="1000"/>
                                        <p:tgtEl>
                                          <p:spTgt spid="58"/>
                                        </p:tgtEl>
                                      </p:cBhvr>
                                    </p:animEffect>
                                    <p:anim calcmode="lin" valueType="num">
                                      <p:cBhvr>
                                        <p:cTn id="118" dur="1000" fill="hold"/>
                                        <p:tgtEl>
                                          <p:spTgt spid="58"/>
                                        </p:tgtEl>
                                        <p:attrNameLst>
                                          <p:attrName>ppt_x</p:attrName>
                                        </p:attrNameLst>
                                      </p:cBhvr>
                                      <p:tavLst>
                                        <p:tav tm="0">
                                          <p:val>
                                            <p:strVal val="#ppt_x"/>
                                          </p:val>
                                        </p:tav>
                                        <p:tav tm="100000">
                                          <p:val>
                                            <p:strVal val="#ppt_x"/>
                                          </p:val>
                                        </p:tav>
                                      </p:tavLst>
                                    </p:anim>
                                    <p:anim calcmode="lin" valueType="num">
                                      <p:cBhvr>
                                        <p:cTn id="119" dur="1000" fill="hold"/>
                                        <p:tgtEl>
                                          <p:spTgt spid="58"/>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30"/>
                                        </p:tgtEl>
                                        <p:attrNameLst>
                                          <p:attrName>style.visibility</p:attrName>
                                        </p:attrNameLst>
                                      </p:cBhvr>
                                      <p:to>
                                        <p:strVal val="visible"/>
                                      </p:to>
                                    </p:set>
                                    <p:animEffect transition="in" filter="wipe(down)">
                                      <p:cBhvr>
                                        <p:cTn id="122" dur="500"/>
                                        <p:tgtEl>
                                          <p:spTgt spid="30"/>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31"/>
                                        </p:tgtEl>
                                        <p:attrNameLst>
                                          <p:attrName>style.visibility</p:attrName>
                                        </p:attrNameLst>
                                      </p:cBhvr>
                                      <p:to>
                                        <p:strVal val="visible"/>
                                      </p:to>
                                    </p:set>
                                    <p:animEffect transition="in" filter="wipe(down)">
                                      <p:cBhvr>
                                        <p:cTn id="125" dur="500"/>
                                        <p:tgtEl>
                                          <p:spTgt spid="31"/>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33"/>
                                        </p:tgtEl>
                                        <p:attrNameLst>
                                          <p:attrName>style.visibility</p:attrName>
                                        </p:attrNameLst>
                                      </p:cBhvr>
                                      <p:to>
                                        <p:strVal val="visible"/>
                                      </p:to>
                                    </p:set>
                                    <p:animEffect transition="in" filter="wipe(down)">
                                      <p:cBhvr>
                                        <p:cTn id="131" dur="500"/>
                                        <p:tgtEl>
                                          <p:spTgt spid="33"/>
                                        </p:tgtEl>
                                      </p:cBhvr>
                                    </p:animEffect>
                                  </p:childTnLst>
                                </p:cTn>
                              </p:par>
                            </p:childTnLst>
                          </p:cTn>
                        </p:par>
                        <p:par>
                          <p:cTn id="132" fill="hold">
                            <p:stCondLst>
                              <p:cond delay="5500"/>
                            </p:stCondLst>
                            <p:childTnLst>
                              <p:par>
                                <p:cTn id="133" presetID="22" presetClass="entr" presetSubtype="4" fill="hold" grpId="0" nodeType="afterEffect">
                                  <p:stCondLst>
                                    <p:cond delay="0"/>
                                  </p:stCondLst>
                                  <p:childTnLst>
                                    <p:set>
                                      <p:cBhvr>
                                        <p:cTn id="134" dur="1" fill="hold">
                                          <p:stCondLst>
                                            <p:cond delay="0"/>
                                          </p:stCondLst>
                                        </p:cTn>
                                        <p:tgtEl>
                                          <p:spTgt spid="37"/>
                                        </p:tgtEl>
                                        <p:attrNameLst>
                                          <p:attrName>style.visibility</p:attrName>
                                        </p:attrNameLst>
                                      </p:cBhvr>
                                      <p:to>
                                        <p:strVal val="visible"/>
                                      </p:to>
                                    </p:set>
                                    <p:animEffect transition="in" filter="wipe(down)">
                                      <p:cBhvr>
                                        <p:cTn id="135" dur="500"/>
                                        <p:tgtEl>
                                          <p:spTgt spid="37"/>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wipe(down)">
                                      <p:cBhvr>
                                        <p:cTn id="138" dur="500"/>
                                        <p:tgtEl>
                                          <p:spTgt spid="36"/>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35"/>
                                        </p:tgtEl>
                                        <p:attrNameLst>
                                          <p:attrName>style.visibility</p:attrName>
                                        </p:attrNameLst>
                                      </p:cBhvr>
                                      <p:to>
                                        <p:strVal val="visible"/>
                                      </p:to>
                                    </p:set>
                                    <p:animEffect transition="in" filter="wipe(down)">
                                      <p:cBhvr>
                                        <p:cTn id="141" dur="500"/>
                                        <p:tgtEl>
                                          <p:spTgt spid="35"/>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34"/>
                                        </p:tgtEl>
                                        <p:attrNameLst>
                                          <p:attrName>style.visibility</p:attrName>
                                        </p:attrNameLst>
                                      </p:cBhvr>
                                      <p:to>
                                        <p:strVal val="visible"/>
                                      </p:to>
                                    </p:set>
                                    <p:animEffect transition="in" filter="wipe(down)">
                                      <p:cBhvr>
                                        <p:cTn id="144" dur="500"/>
                                        <p:tgtEl>
                                          <p:spTgt spid="34"/>
                                        </p:tgtEl>
                                      </p:cBhvr>
                                    </p:animEffect>
                                  </p:childTnLst>
                                </p:cTn>
                              </p:par>
                            </p:childTnLst>
                          </p:cTn>
                        </p:par>
                        <p:par>
                          <p:cTn id="145" fill="hold">
                            <p:stCondLst>
                              <p:cond delay="6000"/>
                            </p:stCondLst>
                            <p:childTnLst>
                              <p:par>
                                <p:cTn id="146" presetID="45" presetClass="entr" presetSubtype="0" fill="hold" grpId="0" nodeType="afterEffect">
                                  <p:stCondLst>
                                    <p:cond delay="0"/>
                                  </p:stCondLst>
                                  <p:childTnLst>
                                    <p:set>
                                      <p:cBhvr>
                                        <p:cTn id="147" dur="1" fill="hold">
                                          <p:stCondLst>
                                            <p:cond delay="0"/>
                                          </p:stCondLst>
                                        </p:cTn>
                                        <p:tgtEl>
                                          <p:spTgt spid="50"/>
                                        </p:tgtEl>
                                        <p:attrNameLst>
                                          <p:attrName>style.visibility</p:attrName>
                                        </p:attrNameLst>
                                      </p:cBhvr>
                                      <p:to>
                                        <p:strVal val="visible"/>
                                      </p:to>
                                    </p:set>
                                    <p:animEffect transition="in" filter="fade">
                                      <p:cBhvr>
                                        <p:cTn id="148" dur="500"/>
                                        <p:tgtEl>
                                          <p:spTgt spid="50"/>
                                        </p:tgtEl>
                                      </p:cBhvr>
                                    </p:animEffect>
                                    <p:anim calcmode="lin" valueType="num">
                                      <p:cBhvr>
                                        <p:cTn id="149" dur="500" fill="hold"/>
                                        <p:tgtEl>
                                          <p:spTgt spid="50"/>
                                        </p:tgtEl>
                                        <p:attrNameLst>
                                          <p:attrName>ppt_w</p:attrName>
                                        </p:attrNameLst>
                                      </p:cBhvr>
                                      <p:tavLst>
                                        <p:tav tm="0" fmla="#ppt_w*sin(2.5*pi*$)">
                                          <p:val>
                                            <p:fltVal val="0.000000"/>
                                          </p:val>
                                        </p:tav>
                                        <p:tav tm="100000">
                                          <p:val>
                                            <p:fltVal val="1.000000"/>
                                          </p:val>
                                        </p:tav>
                                      </p:tavLst>
                                    </p:anim>
                                    <p:anim calcmode="lin" valueType="num">
                                      <p:cBhvr>
                                        <p:cTn id="150" dur="500" fill="hold"/>
                                        <p:tgtEl>
                                          <p:spTgt spid="50"/>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53"/>
                                        </p:tgtEl>
                                        <p:attrNameLst>
                                          <p:attrName>style.visibility</p:attrName>
                                        </p:attrNameLst>
                                      </p:cBhvr>
                                      <p:to>
                                        <p:strVal val="visible"/>
                                      </p:to>
                                    </p:set>
                                    <p:animEffect transition="in" filter="fade">
                                      <p:cBhvr>
                                        <p:cTn id="153" dur="500"/>
                                        <p:tgtEl>
                                          <p:spTgt spid="53"/>
                                        </p:tgtEl>
                                      </p:cBhvr>
                                    </p:animEffect>
                                    <p:anim calcmode="lin" valueType="num">
                                      <p:cBhvr>
                                        <p:cTn id="154" dur="500" fill="hold"/>
                                        <p:tgtEl>
                                          <p:spTgt spid="53"/>
                                        </p:tgtEl>
                                        <p:attrNameLst>
                                          <p:attrName>ppt_w</p:attrName>
                                        </p:attrNameLst>
                                      </p:cBhvr>
                                      <p:tavLst>
                                        <p:tav tm="0" fmla="#ppt_w*sin(2.5*pi*$)">
                                          <p:val>
                                            <p:fltVal val="0.000000"/>
                                          </p:val>
                                        </p:tav>
                                        <p:tav tm="100000">
                                          <p:val>
                                            <p:fltVal val="1.000000"/>
                                          </p:val>
                                        </p:tav>
                                      </p:tavLst>
                                    </p:anim>
                                    <p:anim calcmode="lin" valueType="num">
                                      <p:cBhvr>
                                        <p:cTn id="155" dur="500" fill="hold"/>
                                        <p:tgtEl>
                                          <p:spTgt spid="53"/>
                                        </p:tgtEl>
                                        <p:attrNameLst>
                                          <p:attrName>ppt_h</p:attrName>
                                        </p:attrNameLst>
                                      </p:cBhvr>
                                      <p:tavLst>
                                        <p:tav tm="0">
                                          <p:val>
                                            <p:strVal val="#ppt_h"/>
                                          </p:val>
                                        </p:tav>
                                        <p:tav tm="100000">
                                          <p:val>
                                            <p:strVal val="#ppt_h"/>
                                          </p:val>
                                        </p:tav>
                                      </p:tavLst>
                                    </p:anim>
                                  </p:childTnLst>
                                </p:cTn>
                              </p:par>
                            </p:childTnLst>
                          </p:cTn>
                        </p:par>
                        <p:par>
                          <p:cTn id="156" fill="hold">
                            <p:stCondLst>
                              <p:cond delay="6500"/>
                            </p:stCondLst>
                            <p:childTnLst>
                              <p:par>
                                <p:cTn id="157" presetID="47" presetClass="entr" presetSubtype="0" fill="hold" grpId="0" nodeType="afterEffect">
                                  <p:stCondLst>
                                    <p:cond delay="0"/>
                                  </p:stCondLst>
                                  <p:childTnLst>
                                    <p:set>
                                      <p:cBhvr>
                                        <p:cTn id="158" dur="1" fill="hold">
                                          <p:stCondLst>
                                            <p:cond delay="0"/>
                                          </p:stCondLst>
                                        </p:cTn>
                                        <p:tgtEl>
                                          <p:spTgt spid="61"/>
                                        </p:tgtEl>
                                        <p:attrNameLst>
                                          <p:attrName>style.visibility</p:attrName>
                                        </p:attrNameLst>
                                      </p:cBhvr>
                                      <p:to>
                                        <p:strVal val="visible"/>
                                      </p:to>
                                    </p:set>
                                    <p:animEffect transition="in" filter="fade">
                                      <p:cBhvr>
                                        <p:cTn id="159" dur="1000"/>
                                        <p:tgtEl>
                                          <p:spTgt spid="61"/>
                                        </p:tgtEl>
                                      </p:cBhvr>
                                    </p:animEffect>
                                    <p:anim calcmode="lin" valueType="num">
                                      <p:cBhvr>
                                        <p:cTn id="160" dur="1000" fill="hold"/>
                                        <p:tgtEl>
                                          <p:spTgt spid="61"/>
                                        </p:tgtEl>
                                        <p:attrNameLst>
                                          <p:attrName>ppt_x</p:attrName>
                                        </p:attrNameLst>
                                      </p:cBhvr>
                                      <p:tavLst>
                                        <p:tav tm="0">
                                          <p:val>
                                            <p:strVal val="#ppt_x"/>
                                          </p:val>
                                        </p:tav>
                                        <p:tav tm="100000">
                                          <p:val>
                                            <p:strVal val="#ppt_x"/>
                                          </p:val>
                                        </p:tav>
                                      </p:tavLst>
                                    </p:anim>
                                    <p:anim calcmode="lin" valueType="num">
                                      <p:cBhvr>
                                        <p:cTn id="161" dur="1000" fill="hold"/>
                                        <p:tgtEl>
                                          <p:spTgt spid="61"/>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60"/>
                                        </p:tgtEl>
                                        <p:attrNameLst>
                                          <p:attrName>style.visibility</p:attrName>
                                        </p:attrNameLst>
                                      </p:cBhvr>
                                      <p:to>
                                        <p:strVal val="visible"/>
                                      </p:to>
                                    </p:set>
                                    <p:animEffect transition="in" filter="fade">
                                      <p:cBhvr>
                                        <p:cTn id="164" dur="1000"/>
                                        <p:tgtEl>
                                          <p:spTgt spid="60"/>
                                        </p:tgtEl>
                                      </p:cBhvr>
                                    </p:animEffect>
                                    <p:anim calcmode="lin" valueType="num">
                                      <p:cBhvr>
                                        <p:cTn id="165" dur="1000" fill="hold"/>
                                        <p:tgtEl>
                                          <p:spTgt spid="60"/>
                                        </p:tgtEl>
                                        <p:attrNameLst>
                                          <p:attrName>ppt_x</p:attrName>
                                        </p:attrNameLst>
                                      </p:cBhvr>
                                      <p:tavLst>
                                        <p:tav tm="0">
                                          <p:val>
                                            <p:strVal val="#ppt_x"/>
                                          </p:val>
                                        </p:tav>
                                        <p:tav tm="100000">
                                          <p:val>
                                            <p:strVal val="#ppt_x"/>
                                          </p:val>
                                        </p:tav>
                                      </p:tavLst>
                                    </p:anim>
                                    <p:anim calcmode="lin" valueType="num">
                                      <p:cBhvr>
                                        <p:cTn id="166" dur="1000" fill="hold"/>
                                        <p:tgtEl>
                                          <p:spTgt spid="60"/>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38"/>
                                        </p:tgtEl>
                                        <p:attrNameLst>
                                          <p:attrName>style.visibility</p:attrName>
                                        </p:attrNameLst>
                                      </p:cBhvr>
                                      <p:to>
                                        <p:strVal val="visible"/>
                                      </p:to>
                                    </p:set>
                                    <p:animEffect transition="in" filter="wipe(down)">
                                      <p:cBhvr>
                                        <p:cTn id="169" dur="500"/>
                                        <p:tgtEl>
                                          <p:spTgt spid="38"/>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39"/>
                                        </p:tgtEl>
                                        <p:attrNameLst>
                                          <p:attrName>style.visibility</p:attrName>
                                        </p:attrNameLst>
                                      </p:cBhvr>
                                      <p:to>
                                        <p:strVal val="visible"/>
                                      </p:to>
                                    </p:set>
                                    <p:animEffect transition="in" filter="wipe(down)">
                                      <p:cBhvr>
                                        <p:cTn id="172" dur="500"/>
                                        <p:tgtEl>
                                          <p:spTgt spid="39"/>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40"/>
                                        </p:tgtEl>
                                        <p:attrNameLst>
                                          <p:attrName>style.visibility</p:attrName>
                                        </p:attrNameLst>
                                      </p:cBhvr>
                                      <p:to>
                                        <p:strVal val="visible"/>
                                      </p:to>
                                    </p:set>
                                    <p:animEffect transition="in" filter="wipe(down)">
                                      <p:cBhvr>
                                        <p:cTn id="175" dur="500"/>
                                        <p:tgtEl>
                                          <p:spTgt spid="40"/>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41"/>
                                        </p:tgtEl>
                                        <p:attrNameLst>
                                          <p:attrName>style.visibility</p:attrName>
                                        </p:attrNameLst>
                                      </p:cBhvr>
                                      <p:to>
                                        <p:strVal val="visible"/>
                                      </p:to>
                                    </p:set>
                                    <p:animEffect transition="in" filter="wipe(down)">
                                      <p:cBhvr>
                                        <p:cTn id="178" dur="500"/>
                                        <p:tgtEl>
                                          <p:spTgt spid="41"/>
                                        </p:tgtEl>
                                      </p:cBhvr>
                                    </p:animEffect>
                                  </p:childTnLst>
                                </p:cTn>
                              </p:par>
                            </p:childTnLst>
                          </p:cTn>
                        </p:par>
                        <p:par>
                          <p:cTn id="179" fill="hold">
                            <p:stCondLst>
                              <p:cond delay="7500"/>
                            </p:stCondLst>
                            <p:childTnLst>
                              <p:par>
                                <p:cTn id="180" presetID="22" presetClass="entr" presetSubtype="4" fill="hold" grpId="0" nodeType="afterEffect">
                                  <p:stCondLst>
                                    <p:cond delay="0"/>
                                  </p:stCondLst>
                                  <p:childTnLst>
                                    <p:set>
                                      <p:cBhvr>
                                        <p:cTn id="181" dur="1" fill="hold">
                                          <p:stCondLst>
                                            <p:cond delay="0"/>
                                          </p:stCondLst>
                                        </p:cTn>
                                        <p:tgtEl>
                                          <p:spTgt spid="45"/>
                                        </p:tgtEl>
                                        <p:attrNameLst>
                                          <p:attrName>style.visibility</p:attrName>
                                        </p:attrNameLst>
                                      </p:cBhvr>
                                      <p:to>
                                        <p:strVal val="visible"/>
                                      </p:to>
                                    </p:set>
                                    <p:animEffect transition="in" filter="wipe(down)">
                                      <p:cBhvr>
                                        <p:cTn id="182" dur="500"/>
                                        <p:tgtEl>
                                          <p:spTgt spid="45"/>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44"/>
                                        </p:tgtEl>
                                        <p:attrNameLst>
                                          <p:attrName>style.visibility</p:attrName>
                                        </p:attrNameLst>
                                      </p:cBhvr>
                                      <p:to>
                                        <p:strVal val="visible"/>
                                      </p:to>
                                    </p:set>
                                    <p:animEffect transition="in" filter="wipe(down)">
                                      <p:cBhvr>
                                        <p:cTn id="185" dur="500"/>
                                        <p:tgtEl>
                                          <p:spTgt spid="44"/>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43"/>
                                        </p:tgtEl>
                                        <p:attrNameLst>
                                          <p:attrName>style.visibility</p:attrName>
                                        </p:attrNameLst>
                                      </p:cBhvr>
                                      <p:to>
                                        <p:strVal val="visible"/>
                                      </p:to>
                                    </p:set>
                                    <p:animEffect transition="in" filter="wipe(down)">
                                      <p:cBhvr>
                                        <p:cTn id="188" dur="500"/>
                                        <p:tgtEl>
                                          <p:spTgt spid="43"/>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42"/>
                                        </p:tgtEl>
                                        <p:attrNameLst>
                                          <p:attrName>style.visibility</p:attrName>
                                        </p:attrNameLst>
                                      </p:cBhvr>
                                      <p:to>
                                        <p:strVal val="visible"/>
                                      </p:to>
                                    </p:set>
                                    <p:animEffect transition="in" filter="wipe(down)">
                                      <p:cBhvr>
                                        <p:cTn id="191" dur="500"/>
                                        <p:tgtEl>
                                          <p:spTgt spid="42"/>
                                        </p:tgtEl>
                                      </p:cBhvr>
                                    </p:animEffect>
                                  </p:childTnLst>
                                </p:cTn>
                              </p:par>
                            </p:childTnLst>
                          </p:cTn>
                        </p:par>
                        <p:par>
                          <p:cTn id="192" fill="hold">
                            <p:stCondLst>
                              <p:cond delay="8000"/>
                            </p:stCondLst>
                            <p:childTnLst>
                              <p:par>
                                <p:cTn id="193" presetID="10" presetClass="entr" presetSubtype="0" fill="hold" grpId="0" nodeType="afterEffect">
                                  <p:stCondLst>
                                    <p:cond delay="0"/>
                                  </p:stCondLst>
                                  <p:childTnLst>
                                    <p:set>
                                      <p:cBhvr>
                                        <p:cTn id="194" dur="1" fill="hold">
                                          <p:stCondLst>
                                            <p:cond delay="0"/>
                                          </p:stCondLst>
                                        </p:cTn>
                                        <p:tgtEl>
                                          <p:spTgt spid="62"/>
                                        </p:tgtEl>
                                        <p:attrNameLst>
                                          <p:attrName>style.visibility</p:attrName>
                                        </p:attrNameLst>
                                      </p:cBhvr>
                                      <p:to>
                                        <p:strVal val="visible"/>
                                      </p:to>
                                    </p:set>
                                    <p:animEffect transition="in" filter="fade">
                                      <p:cBhvr>
                                        <p:cTn id="195" dur="12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26" grpId="0" bldLvl="0" animBg="1"/>
      <p:bldP spid="27" grpId="0" bldLvl="0" animBg="1"/>
      <p:bldP spid="28" grpId="0" bldLvl="0" animBg="1"/>
      <p:bldP spid="29" grpId="0" bldLvl="0" animBg="1"/>
      <p:bldP spid="30"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P spid="38" grpId="0" bldLvl="0" animBg="1"/>
      <p:bldP spid="39" grpId="0" bldLvl="0" animBg="1"/>
      <p:bldP spid="40" grpId="0" bldLvl="0" animBg="1"/>
      <p:bldP spid="41" grpId="0" bldLvl="0" animBg="1"/>
      <p:bldP spid="42" grpId="0" bldLvl="0" animBg="1"/>
      <p:bldP spid="43" grpId="0" bldLvl="0" animBg="1"/>
      <p:bldP spid="44" grpId="0" bldLvl="0" animBg="1"/>
      <p:bldP spid="45" grpId="0" bldLvl="0" animBg="1"/>
      <p:bldP spid="46" grpId="0" bldLvl="0" animBg="1"/>
      <p:bldP spid="47" grpId="0" bldLvl="0" animBg="1"/>
      <p:bldP spid="48" grpId="0" bldLvl="0" animBg="1"/>
      <p:bldP spid="49" grpId="0" bldLvl="0" animBg="1"/>
      <p:bldP spid="50" grpId="0" bldLvl="0" animBg="1"/>
      <p:bldP spid="51" grpId="0" bldLvl="0" animBg="1"/>
      <p:bldP spid="52" grpId="0" bldLvl="0" animBg="1"/>
      <p:bldP spid="53" grpId="0" bldLvl="0" animBg="1"/>
      <p:bldP spid="54" grpId="0"/>
      <p:bldP spid="55" grpId="0"/>
      <p:bldP spid="56" grpId="0"/>
      <p:bldP spid="57" grpId="0"/>
      <p:bldP spid="58" grpId="0"/>
      <p:bldP spid="59" grpId="0"/>
      <p:bldP spid="60" grpId="0"/>
      <p:bldP spid="61" grpId="0"/>
      <p:bldP spid="6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4037" name="Rectangle 4"/>
          <p:cNvSpPr txBox="1"/>
          <p:nvPr/>
        </p:nvSpPr>
        <p:spPr>
          <a:xfrm>
            <a:off x="9983788" y="6492875"/>
            <a:ext cx="1150937" cy="392113"/>
          </a:xfrm>
          <a:prstGeom prst="rect">
            <a:avLst/>
          </a:prstGeom>
          <a:noFill/>
          <a:ln w="9525">
            <a:noFill/>
          </a:ln>
        </p:spPr>
        <p:txBody>
          <a:bodyPr wrap="square" lIns="91416" tIns="45708" rIns="91416" bIns="45708" anchor="ctr"/>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24</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77" name="矩形 76"/>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78" name="组合 77"/>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79" name="矩形 7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0" name="等腰三角形 7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81" name="KSO_Shape"/>
          <p:cNvSpPr/>
          <p:nvPr/>
        </p:nvSpPr>
        <p:spPr bwMode="auto">
          <a:xfrm>
            <a:off x="334963" y="231775"/>
            <a:ext cx="292100" cy="288925"/>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fontAlgn="auto">
              <a:defRPr/>
            </a:pPr>
            <a:endParaRPr lang="zh-CN" altLang="en-US" strike="noStrike" noProof="1">
              <a:solidFill>
                <a:srgbClr val="1C666E"/>
              </a:solidFill>
              <a:ea typeface="宋体" panose="02010600030101010101" pitchFamily="2" charset="-122"/>
            </a:endParaRPr>
          </a:p>
        </p:txBody>
      </p:sp>
      <p:sp>
        <p:nvSpPr>
          <p:cNvPr id="44041" name="文本框 9"/>
          <p:cNvSpPr txBox="1"/>
          <p:nvPr/>
        </p:nvSpPr>
        <p:spPr>
          <a:xfrm>
            <a:off x="841375" y="203200"/>
            <a:ext cx="1612900" cy="360363"/>
          </a:xfrm>
          <a:prstGeom prst="rect">
            <a:avLst/>
          </a:prstGeom>
          <a:noFill/>
          <a:ln w="9525">
            <a:noFill/>
          </a:ln>
        </p:spPr>
        <p:txBody>
          <a:bodyPr wrap="square" lIns="68562" tIns="34281" rIns="68562" bIns="34281" anchor="t">
            <a:spAutoFit/>
          </a:bodyPr>
          <a:p>
            <a:pPr marL="0" lvl="1" indent="457200"/>
            <a:r>
              <a:rPr lang="zh-CN" altLang="en-US" dirty="0">
                <a:solidFill>
                  <a:srgbClr val="2F5EB0"/>
                </a:solidFill>
                <a:latin typeface="微软雅黑" panose="020B0503020204020204" charset="-122"/>
                <a:ea typeface="微软雅黑" panose="020B0503020204020204" charset="-122"/>
              </a:rPr>
              <a:t>添加标题</a:t>
            </a:r>
            <a:endParaRPr lang="zh-CN" altLang="en-US" dirty="0">
              <a:solidFill>
                <a:srgbClr val="2F5EB0"/>
              </a:solidFill>
              <a:latin typeface="微软雅黑" panose="020B0503020204020204" charset="-122"/>
              <a:ea typeface="微软雅黑" panose="020B0503020204020204" charset="-122"/>
            </a:endParaRPr>
          </a:p>
        </p:txBody>
      </p:sp>
      <p:sp>
        <p:nvSpPr>
          <p:cNvPr id="53" name="矩形 52"/>
          <p:cNvSpPr/>
          <p:nvPr/>
        </p:nvSpPr>
        <p:spPr>
          <a:xfrm>
            <a:off x="1343660" y="1654810"/>
            <a:ext cx="2245360" cy="2308860"/>
          </a:xfrm>
          <a:prstGeom prst="rect">
            <a:avLst/>
          </a:prstGeom>
          <a:blipFill rotWithShape="1">
            <a:blip r:embed="rId1" cstate="print"/>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4" name="矩形 53"/>
          <p:cNvSpPr/>
          <p:nvPr/>
        </p:nvSpPr>
        <p:spPr>
          <a:xfrm>
            <a:off x="1343025" y="3963988"/>
            <a:ext cx="2246313" cy="625475"/>
          </a:xfrm>
          <a:prstGeom prst="rect">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5" name="矩形 54"/>
          <p:cNvSpPr/>
          <p:nvPr/>
        </p:nvSpPr>
        <p:spPr>
          <a:xfrm>
            <a:off x="1417638" y="4051300"/>
            <a:ext cx="2097087" cy="412750"/>
          </a:xfrm>
          <a:prstGeom prst="rect">
            <a:avLst/>
          </a:prstGeom>
          <a:noFill/>
          <a:ln w="9525">
            <a:noFill/>
          </a:ln>
        </p:spPr>
        <p:txBody>
          <a:bodyPr lIns="121880" tIns="60940" rIns="121880" bIns="60940" anchor="ctr">
            <a:spAutoFit/>
          </a:bodyPr>
          <a:p>
            <a:pPr algn="ctr" fontAlgn="ctr">
              <a:buFont typeface="Arial" panose="020B0604020202020204" pitchFamily="34" charset="0"/>
              <a:buNone/>
            </a:pPr>
            <a:r>
              <a:rPr lang="zh-CN" altLang="en-US" b="1" dirty="0">
                <a:solidFill>
                  <a:schemeClr val="bg1"/>
                </a:solidFill>
                <a:latin typeface="微软雅黑" panose="020B0503020204020204" charset="-122"/>
                <a:ea typeface="微软雅黑" panose="020B0503020204020204" charset="-122"/>
              </a:rPr>
              <a:t>添加项目名称</a:t>
            </a:r>
            <a:endParaRPr lang="en-US" altLang="zh-CN" b="1" dirty="0">
              <a:solidFill>
                <a:schemeClr val="bg1"/>
              </a:solidFill>
              <a:latin typeface="微软雅黑" panose="020B0503020204020204" charset="-122"/>
              <a:ea typeface="微软雅黑" panose="020B0503020204020204" charset="-122"/>
            </a:endParaRPr>
          </a:p>
        </p:txBody>
      </p:sp>
      <p:sp>
        <p:nvSpPr>
          <p:cNvPr id="56" name="矩形 47"/>
          <p:cNvSpPr/>
          <p:nvPr/>
        </p:nvSpPr>
        <p:spPr>
          <a:xfrm>
            <a:off x="1376363" y="4684713"/>
            <a:ext cx="2244725" cy="558800"/>
          </a:xfrm>
          <a:prstGeom prst="rect">
            <a:avLst/>
          </a:prstGeom>
          <a:noFill/>
          <a:ln w="9525">
            <a:noFill/>
          </a:ln>
        </p:spPr>
        <p:txBody>
          <a:bodyPr wrap="square" lIns="91407" tIns="45704" rIns="91407" bIns="45704" anchor="t">
            <a:spAutoFit/>
          </a:bodyPr>
          <a:p>
            <a:pPr>
              <a:lnSpc>
                <a:spcPct val="110000"/>
              </a:lnSpc>
              <a:spcBef>
                <a:spcPct val="20000"/>
              </a:spcBef>
              <a:buFont typeface="Arial" panose="020B0604020202020204" pitchFamily="34" charset="0"/>
              <a:buNone/>
            </a:pPr>
            <a:r>
              <a:rPr lang="zh-CN" altLang="en-US" sz="1400" dirty="0">
                <a:latin typeface="Calibri" panose="020F0502020204030204" charset="0"/>
                <a:ea typeface="微软雅黑" panose="020B0503020204020204" charset="-122"/>
                <a:sym typeface="微软雅黑" panose="020B0503020204020204" charset="-122"/>
              </a:rPr>
              <a:t>右键点击图片选择设置图片格式可直接替换图片。</a:t>
            </a:r>
            <a:endParaRPr lang="zh-CN" altLang="en-US" sz="1400" dirty="0">
              <a:latin typeface="Calibri" panose="020F0502020204030204" charset="0"/>
              <a:ea typeface="微软雅黑" panose="020B0503020204020204" charset="-122"/>
              <a:sym typeface="微软雅黑" panose="020B0503020204020204" charset="-122"/>
            </a:endParaRPr>
          </a:p>
        </p:txBody>
      </p:sp>
      <p:sp>
        <p:nvSpPr>
          <p:cNvPr id="57" name="矩形 56"/>
          <p:cNvSpPr/>
          <p:nvPr/>
        </p:nvSpPr>
        <p:spPr>
          <a:xfrm>
            <a:off x="3752215" y="1654810"/>
            <a:ext cx="2245360" cy="2308860"/>
          </a:xfrm>
          <a:prstGeom prst="rect">
            <a:avLst/>
          </a:prstGeom>
          <a:blipFill rotWithShape="1">
            <a:blip r:embed="rId2" cstate="print"/>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8" name="矩形 57"/>
          <p:cNvSpPr/>
          <p:nvPr/>
        </p:nvSpPr>
        <p:spPr>
          <a:xfrm>
            <a:off x="3752850" y="3963988"/>
            <a:ext cx="2244725" cy="625475"/>
          </a:xfrm>
          <a:prstGeom prst="rect">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9" name="矩形 58"/>
          <p:cNvSpPr/>
          <p:nvPr/>
        </p:nvSpPr>
        <p:spPr>
          <a:xfrm>
            <a:off x="3825875" y="4051300"/>
            <a:ext cx="2098675" cy="412750"/>
          </a:xfrm>
          <a:prstGeom prst="rect">
            <a:avLst/>
          </a:prstGeom>
          <a:noFill/>
          <a:ln w="9525">
            <a:noFill/>
          </a:ln>
        </p:spPr>
        <p:txBody>
          <a:bodyPr lIns="121880" tIns="60940" rIns="121880" bIns="60940" anchor="ctr">
            <a:spAutoFit/>
          </a:bodyPr>
          <a:p>
            <a:pPr algn="ctr" fontAlgn="ctr">
              <a:buFont typeface="Arial" panose="020B0604020202020204" pitchFamily="34" charset="0"/>
              <a:buNone/>
            </a:pPr>
            <a:r>
              <a:rPr lang="zh-CN" altLang="en-US" b="1" dirty="0">
                <a:solidFill>
                  <a:schemeClr val="bg1"/>
                </a:solidFill>
                <a:latin typeface="微软雅黑" panose="020B0503020204020204" charset="-122"/>
                <a:ea typeface="微软雅黑" panose="020B0503020204020204" charset="-122"/>
              </a:rPr>
              <a:t>添加项目名称</a:t>
            </a:r>
            <a:endParaRPr lang="en-US" altLang="zh-CN" b="1" dirty="0">
              <a:solidFill>
                <a:schemeClr val="bg1"/>
              </a:solidFill>
              <a:latin typeface="微软雅黑" panose="020B0503020204020204" charset="-122"/>
              <a:ea typeface="微软雅黑" panose="020B0503020204020204" charset="-122"/>
            </a:endParaRPr>
          </a:p>
        </p:txBody>
      </p:sp>
      <p:sp>
        <p:nvSpPr>
          <p:cNvPr id="60" name="矩形 47"/>
          <p:cNvSpPr/>
          <p:nvPr/>
        </p:nvSpPr>
        <p:spPr>
          <a:xfrm>
            <a:off x="3784600" y="4684713"/>
            <a:ext cx="2244725" cy="558800"/>
          </a:xfrm>
          <a:prstGeom prst="rect">
            <a:avLst/>
          </a:prstGeom>
          <a:noFill/>
          <a:ln w="9525">
            <a:noFill/>
          </a:ln>
        </p:spPr>
        <p:txBody>
          <a:bodyPr wrap="square" lIns="91407" tIns="45704" rIns="91407" bIns="45704" anchor="t">
            <a:spAutoFit/>
          </a:bodyPr>
          <a:p>
            <a:pPr>
              <a:lnSpc>
                <a:spcPct val="110000"/>
              </a:lnSpc>
              <a:spcBef>
                <a:spcPct val="20000"/>
              </a:spcBef>
              <a:buFont typeface="Arial" panose="020B0604020202020204" pitchFamily="34" charset="0"/>
              <a:buNone/>
            </a:pPr>
            <a:r>
              <a:rPr lang="zh-CN" altLang="en-US" sz="1400" dirty="0">
                <a:latin typeface="Calibri" panose="020F0502020204030204" charset="0"/>
                <a:ea typeface="微软雅黑" panose="020B0503020204020204" charset="-122"/>
                <a:sym typeface="微软雅黑" panose="020B0503020204020204" charset="-122"/>
              </a:rPr>
              <a:t>右键点击图片选择设置图片格式可直接替换图片。</a:t>
            </a:r>
            <a:endParaRPr lang="zh-CN" altLang="en-US" sz="1400" dirty="0">
              <a:latin typeface="Calibri" panose="020F0502020204030204" charset="0"/>
              <a:ea typeface="微软雅黑" panose="020B0503020204020204" charset="-122"/>
              <a:sym typeface="微软雅黑" panose="020B0503020204020204" charset="-122"/>
            </a:endParaRPr>
          </a:p>
        </p:txBody>
      </p:sp>
      <p:sp>
        <p:nvSpPr>
          <p:cNvPr id="61" name="矩形 60"/>
          <p:cNvSpPr/>
          <p:nvPr/>
        </p:nvSpPr>
        <p:spPr>
          <a:xfrm>
            <a:off x="6161405" y="1654810"/>
            <a:ext cx="2245360" cy="2308860"/>
          </a:xfrm>
          <a:prstGeom prst="rect">
            <a:avLst/>
          </a:prstGeom>
          <a:blipFill rotWithShape="1">
            <a:blip r:embed="rId3" cstate="print"/>
            <a:srcRect/>
            <a:stretch>
              <a:fillRect b="1"/>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2" name="矩形 61"/>
          <p:cNvSpPr/>
          <p:nvPr/>
        </p:nvSpPr>
        <p:spPr>
          <a:xfrm>
            <a:off x="6161088" y="3963988"/>
            <a:ext cx="2244725" cy="625475"/>
          </a:xfrm>
          <a:prstGeom prst="rect">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3" name="矩形 62"/>
          <p:cNvSpPr/>
          <p:nvPr/>
        </p:nvSpPr>
        <p:spPr>
          <a:xfrm>
            <a:off x="6234113" y="4051300"/>
            <a:ext cx="2098675" cy="412750"/>
          </a:xfrm>
          <a:prstGeom prst="rect">
            <a:avLst/>
          </a:prstGeom>
          <a:noFill/>
          <a:ln w="9525">
            <a:noFill/>
          </a:ln>
        </p:spPr>
        <p:txBody>
          <a:bodyPr lIns="121880" tIns="60940" rIns="121880" bIns="60940" anchor="ctr">
            <a:spAutoFit/>
          </a:bodyPr>
          <a:p>
            <a:pPr algn="ctr" fontAlgn="ctr">
              <a:buFont typeface="Arial" panose="020B0604020202020204" pitchFamily="34" charset="0"/>
              <a:buNone/>
            </a:pPr>
            <a:r>
              <a:rPr lang="zh-CN" altLang="en-US" b="1" dirty="0">
                <a:solidFill>
                  <a:schemeClr val="bg1"/>
                </a:solidFill>
                <a:latin typeface="微软雅黑" panose="020B0503020204020204" charset="-122"/>
                <a:ea typeface="微软雅黑" panose="020B0503020204020204" charset="-122"/>
              </a:rPr>
              <a:t>添加项目名称</a:t>
            </a:r>
            <a:endParaRPr lang="en-US" altLang="zh-CN" b="1" dirty="0">
              <a:solidFill>
                <a:schemeClr val="bg1"/>
              </a:solidFill>
              <a:latin typeface="微软雅黑" panose="020B0503020204020204" charset="-122"/>
              <a:ea typeface="微软雅黑" panose="020B0503020204020204" charset="-122"/>
            </a:endParaRPr>
          </a:p>
        </p:txBody>
      </p:sp>
      <p:sp>
        <p:nvSpPr>
          <p:cNvPr id="64" name="矩形 47"/>
          <p:cNvSpPr/>
          <p:nvPr/>
        </p:nvSpPr>
        <p:spPr>
          <a:xfrm>
            <a:off x="6192838" y="4684713"/>
            <a:ext cx="2246312" cy="558800"/>
          </a:xfrm>
          <a:prstGeom prst="rect">
            <a:avLst/>
          </a:prstGeom>
          <a:noFill/>
          <a:ln w="9525">
            <a:noFill/>
          </a:ln>
        </p:spPr>
        <p:txBody>
          <a:bodyPr wrap="square" lIns="91407" tIns="45704" rIns="91407" bIns="45704" anchor="t">
            <a:spAutoFit/>
          </a:bodyPr>
          <a:p>
            <a:pPr>
              <a:lnSpc>
                <a:spcPct val="110000"/>
              </a:lnSpc>
              <a:spcBef>
                <a:spcPct val="20000"/>
              </a:spcBef>
              <a:buFont typeface="Arial" panose="020B0604020202020204" pitchFamily="34" charset="0"/>
              <a:buNone/>
            </a:pPr>
            <a:r>
              <a:rPr lang="zh-CN" altLang="en-US" sz="1400" dirty="0">
                <a:latin typeface="Calibri" panose="020F0502020204030204" charset="0"/>
                <a:ea typeface="微软雅黑" panose="020B0503020204020204" charset="-122"/>
                <a:sym typeface="微软雅黑" panose="020B0503020204020204" charset="-122"/>
              </a:rPr>
              <a:t>右键点击图片选择设置图片格式可直接替换图片。</a:t>
            </a:r>
            <a:endParaRPr lang="zh-CN" altLang="en-US" sz="1400" dirty="0">
              <a:latin typeface="Calibri" panose="020F0502020204030204" charset="0"/>
              <a:ea typeface="微软雅黑" panose="020B0503020204020204" charset="-122"/>
              <a:sym typeface="微软雅黑" panose="020B0503020204020204" charset="-122"/>
            </a:endParaRPr>
          </a:p>
        </p:txBody>
      </p:sp>
      <p:sp>
        <p:nvSpPr>
          <p:cNvPr id="65" name="矩形 64"/>
          <p:cNvSpPr/>
          <p:nvPr/>
        </p:nvSpPr>
        <p:spPr>
          <a:xfrm>
            <a:off x="8569325" y="1654810"/>
            <a:ext cx="2245360" cy="2308860"/>
          </a:xfrm>
          <a:prstGeom prst="rect">
            <a:avLst/>
          </a:prstGeom>
          <a:blipFill rotWithShape="1">
            <a:blip r:embed="rId4" cstate="print"/>
            <a:srcRect/>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6" name="矩形 65"/>
          <p:cNvSpPr/>
          <p:nvPr/>
        </p:nvSpPr>
        <p:spPr>
          <a:xfrm>
            <a:off x="8569325" y="3963988"/>
            <a:ext cx="2246313" cy="625475"/>
          </a:xfrm>
          <a:prstGeom prst="rect">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7" name="矩形 66"/>
          <p:cNvSpPr/>
          <p:nvPr/>
        </p:nvSpPr>
        <p:spPr>
          <a:xfrm>
            <a:off x="8643938" y="4051300"/>
            <a:ext cx="2097087" cy="412750"/>
          </a:xfrm>
          <a:prstGeom prst="rect">
            <a:avLst/>
          </a:prstGeom>
          <a:noFill/>
          <a:ln w="9525">
            <a:noFill/>
          </a:ln>
        </p:spPr>
        <p:txBody>
          <a:bodyPr lIns="121880" tIns="60940" rIns="121880" bIns="60940" anchor="ctr">
            <a:spAutoFit/>
          </a:bodyPr>
          <a:p>
            <a:pPr algn="ctr" fontAlgn="ctr">
              <a:buFont typeface="Arial" panose="020B0604020202020204" pitchFamily="34" charset="0"/>
              <a:buNone/>
            </a:pPr>
            <a:r>
              <a:rPr lang="zh-CN" altLang="en-US" b="1" dirty="0">
                <a:solidFill>
                  <a:schemeClr val="bg1"/>
                </a:solidFill>
                <a:latin typeface="微软雅黑" panose="020B0503020204020204" charset="-122"/>
                <a:ea typeface="微软雅黑" panose="020B0503020204020204" charset="-122"/>
              </a:rPr>
              <a:t>添加项目名称</a:t>
            </a:r>
            <a:endParaRPr lang="en-US" altLang="zh-CN" b="1" dirty="0">
              <a:solidFill>
                <a:schemeClr val="bg1"/>
              </a:solidFill>
              <a:latin typeface="微软雅黑" panose="020B0503020204020204" charset="-122"/>
              <a:ea typeface="微软雅黑" panose="020B0503020204020204" charset="-122"/>
            </a:endParaRPr>
          </a:p>
        </p:txBody>
      </p:sp>
      <p:sp>
        <p:nvSpPr>
          <p:cNvPr id="68" name="矩形 47"/>
          <p:cNvSpPr/>
          <p:nvPr/>
        </p:nvSpPr>
        <p:spPr>
          <a:xfrm>
            <a:off x="8602663" y="4684713"/>
            <a:ext cx="2244725" cy="558800"/>
          </a:xfrm>
          <a:prstGeom prst="rect">
            <a:avLst/>
          </a:prstGeom>
          <a:noFill/>
          <a:ln w="9525">
            <a:noFill/>
          </a:ln>
        </p:spPr>
        <p:txBody>
          <a:bodyPr wrap="square" lIns="91407" tIns="45704" rIns="91407" bIns="45704" anchor="t">
            <a:spAutoFit/>
          </a:bodyPr>
          <a:p>
            <a:pPr>
              <a:lnSpc>
                <a:spcPct val="110000"/>
              </a:lnSpc>
              <a:spcBef>
                <a:spcPct val="20000"/>
              </a:spcBef>
              <a:buFont typeface="Arial" panose="020B0604020202020204" pitchFamily="34" charset="0"/>
              <a:buNone/>
            </a:pPr>
            <a:r>
              <a:rPr lang="zh-CN" altLang="en-US" sz="1400" dirty="0">
                <a:latin typeface="Calibri" panose="020F0502020204030204" charset="0"/>
                <a:ea typeface="微软雅黑" panose="020B0503020204020204" charset="-122"/>
                <a:sym typeface="微软雅黑" panose="020B0503020204020204" charset="-122"/>
              </a:rPr>
              <a:t>右键点击图片选择设置图片格式可直接替换图片。</a:t>
            </a:r>
            <a:endParaRPr lang="zh-CN" altLang="en-US" sz="1400" dirty="0">
              <a:latin typeface="Calibri" panose="020F0502020204030204" charset="0"/>
              <a:ea typeface="微软雅黑" panose="020B0503020204020204" charset="-122"/>
              <a:sym typeface="微软雅黑" panose="020B0503020204020204" charset="-122"/>
            </a:endParaRPr>
          </a:p>
        </p:txBody>
      </p:sp>
      <p:sp>
        <p:nvSpPr>
          <p:cNvPr id="69" name="TextBox 68"/>
          <p:cNvSpPr txBox="1"/>
          <p:nvPr/>
        </p:nvSpPr>
        <p:spPr>
          <a:xfrm>
            <a:off x="13511213" y="7027863"/>
            <a:ext cx="868362" cy="366712"/>
          </a:xfrm>
          <a:prstGeom prst="rect">
            <a:avLst/>
          </a:prstGeom>
          <a:noFill/>
          <a:ln w="9525">
            <a:noFill/>
          </a:ln>
        </p:spPr>
        <p:txBody>
          <a:bodyPr wrap="none" anchor="t">
            <a:spAutoFit/>
          </a:bodyPr>
          <a:p>
            <a:r>
              <a:rPr lang="zh-CN" altLang="en-US" dirty="0">
                <a:latin typeface="Calibri" panose="020F0502020204030204" charset="0"/>
                <a:ea typeface="宋体" panose="02010600030101010101" pitchFamily="2" charset="-122"/>
              </a:rPr>
              <a:t>延时符</a:t>
            </a:r>
            <a:endParaRPr lang="zh-CN" altLang="en-US" dirty="0">
              <a:latin typeface="Calibri" panose="020F0502020204030204" charset="0"/>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p:cTn id="7" dur="500" fill="hold"/>
                                        <p:tgtEl>
                                          <p:spTgt spid="53"/>
                                        </p:tgtEl>
                                        <p:attrNameLst>
                                          <p:attrName>ppt_x</p:attrName>
                                        </p:attrNameLst>
                                      </p:cBhvr>
                                      <p:tavLst>
                                        <p:tav tm="0">
                                          <p:val>
                                            <p:strVal val="#ppt_x"/>
                                          </p:val>
                                        </p:tav>
                                        <p:tav tm="100000">
                                          <p:val>
                                            <p:strVal val="#ppt_x"/>
                                          </p:val>
                                        </p:tav>
                                      </p:tavLst>
                                    </p:anim>
                                    <p:anim calcmode="lin" valueType="num">
                                      <p:cBhvr>
                                        <p:cTn id="8" dur="500" fill="hold"/>
                                        <p:tgtEl>
                                          <p:spTgt spid="53"/>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ppt_x</p:attrName>
                                        </p:attrNameLst>
                                      </p:cBhvr>
                                      <p:tavLst>
                                        <p:tav tm="0">
                                          <p:val>
                                            <p:strVal val="#ppt_x"/>
                                          </p:val>
                                        </p:tav>
                                        <p:tav tm="100000">
                                          <p:val>
                                            <p:strVal val="#ppt_x"/>
                                          </p:val>
                                        </p:tav>
                                      </p:tavLst>
                                    </p:anim>
                                    <p:anim calcmode="lin" valueType="num">
                                      <p:cBhvr>
                                        <p:cTn id="12" dur="500" fill="hold"/>
                                        <p:tgtEl>
                                          <p:spTgt spid="5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57"/>
                                        </p:tgtEl>
                                        <p:attrNameLst>
                                          <p:attrName>style.visibility</p:attrName>
                                        </p:attrNameLst>
                                      </p:cBhvr>
                                      <p:to>
                                        <p:strVal val="visible"/>
                                      </p:to>
                                    </p:set>
                                    <p:anim calcmode="lin" valueType="num">
                                      <p:cBhvr>
                                        <p:cTn id="16" dur="500" fill="hold"/>
                                        <p:tgtEl>
                                          <p:spTgt spid="57"/>
                                        </p:tgtEl>
                                        <p:attrNameLst>
                                          <p:attrName>ppt_x</p:attrName>
                                        </p:attrNameLst>
                                      </p:cBhvr>
                                      <p:tavLst>
                                        <p:tav tm="0">
                                          <p:val>
                                            <p:strVal val="#ppt_x"/>
                                          </p:val>
                                        </p:tav>
                                        <p:tav tm="100000">
                                          <p:val>
                                            <p:strVal val="#ppt_x"/>
                                          </p:val>
                                        </p:tav>
                                      </p:tavLst>
                                    </p:anim>
                                    <p:anim calcmode="lin" valueType="num">
                                      <p:cBhvr>
                                        <p:cTn id="17" dur="500" fill="hold"/>
                                        <p:tgtEl>
                                          <p:spTgt spid="57"/>
                                        </p:tgtEl>
                                        <p:attrNameLst>
                                          <p:attrName>ppt_y</p:attrName>
                                        </p:attrNameLst>
                                      </p:cBhvr>
                                      <p:tavLst>
                                        <p:tav tm="0">
                                          <p:val>
                                            <p:strVal val="0-#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p:cTn id="20" dur="500" fill="hold"/>
                                        <p:tgtEl>
                                          <p:spTgt spid="58"/>
                                        </p:tgtEl>
                                        <p:attrNameLst>
                                          <p:attrName>ppt_x</p:attrName>
                                        </p:attrNameLst>
                                      </p:cBhvr>
                                      <p:tavLst>
                                        <p:tav tm="0">
                                          <p:val>
                                            <p:strVal val="#ppt_x"/>
                                          </p:val>
                                        </p:tav>
                                        <p:tav tm="100000">
                                          <p:val>
                                            <p:strVal val="#ppt_x"/>
                                          </p:val>
                                        </p:tav>
                                      </p:tavLst>
                                    </p:anim>
                                    <p:anim calcmode="lin" valueType="num">
                                      <p:cBhvr>
                                        <p:cTn id="21" dur="500" fill="hold"/>
                                        <p:tgtEl>
                                          <p:spTgt spid="58"/>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1" fill="hold" grpId="0" nodeType="afterEffect">
                                  <p:stCondLst>
                                    <p:cond delay="0"/>
                                  </p:stCondLst>
                                  <p:childTnLst>
                                    <p:set>
                                      <p:cBhvr>
                                        <p:cTn id="24" dur="1" fill="hold">
                                          <p:stCondLst>
                                            <p:cond delay="0"/>
                                          </p:stCondLst>
                                        </p:cTn>
                                        <p:tgtEl>
                                          <p:spTgt spid="61"/>
                                        </p:tgtEl>
                                        <p:attrNameLst>
                                          <p:attrName>style.visibility</p:attrName>
                                        </p:attrNameLst>
                                      </p:cBhvr>
                                      <p:to>
                                        <p:strVal val="visible"/>
                                      </p:to>
                                    </p:set>
                                    <p:anim calcmode="lin" valueType="num">
                                      <p:cBhvr>
                                        <p:cTn id="25" dur="500" fill="hold"/>
                                        <p:tgtEl>
                                          <p:spTgt spid="61"/>
                                        </p:tgtEl>
                                        <p:attrNameLst>
                                          <p:attrName>ppt_x</p:attrName>
                                        </p:attrNameLst>
                                      </p:cBhvr>
                                      <p:tavLst>
                                        <p:tav tm="0">
                                          <p:val>
                                            <p:strVal val="#ppt_x"/>
                                          </p:val>
                                        </p:tav>
                                        <p:tav tm="100000">
                                          <p:val>
                                            <p:strVal val="#ppt_x"/>
                                          </p:val>
                                        </p:tav>
                                      </p:tavLst>
                                    </p:anim>
                                    <p:anim calcmode="lin" valueType="num">
                                      <p:cBhvr>
                                        <p:cTn id="26" dur="500" fill="hold"/>
                                        <p:tgtEl>
                                          <p:spTgt spid="61"/>
                                        </p:tgtEl>
                                        <p:attrNameLst>
                                          <p:attrName>ppt_y</p:attrName>
                                        </p:attrNameLst>
                                      </p:cBhvr>
                                      <p:tavLst>
                                        <p:tav tm="0">
                                          <p:val>
                                            <p:strVal val="0-#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anim calcmode="lin" valueType="num">
                                      <p:cBhvr>
                                        <p:cTn id="29" dur="500" fill="hold"/>
                                        <p:tgtEl>
                                          <p:spTgt spid="62"/>
                                        </p:tgtEl>
                                        <p:attrNameLst>
                                          <p:attrName>ppt_x</p:attrName>
                                        </p:attrNameLst>
                                      </p:cBhvr>
                                      <p:tavLst>
                                        <p:tav tm="0">
                                          <p:val>
                                            <p:strVal val="#ppt_x"/>
                                          </p:val>
                                        </p:tav>
                                        <p:tav tm="100000">
                                          <p:val>
                                            <p:strVal val="#ppt_x"/>
                                          </p:val>
                                        </p:tav>
                                      </p:tavLst>
                                    </p:anim>
                                    <p:anim calcmode="lin" valueType="num">
                                      <p:cBhvr>
                                        <p:cTn id="30" dur="500" fill="hold"/>
                                        <p:tgtEl>
                                          <p:spTgt spid="62"/>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1"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p:cTn id="34" dur="500" fill="hold"/>
                                        <p:tgtEl>
                                          <p:spTgt spid="65"/>
                                        </p:tgtEl>
                                        <p:attrNameLst>
                                          <p:attrName>ppt_x</p:attrName>
                                        </p:attrNameLst>
                                      </p:cBhvr>
                                      <p:tavLst>
                                        <p:tav tm="0">
                                          <p:val>
                                            <p:strVal val="#ppt_x"/>
                                          </p:val>
                                        </p:tav>
                                        <p:tav tm="100000">
                                          <p:val>
                                            <p:strVal val="#ppt_x"/>
                                          </p:val>
                                        </p:tav>
                                      </p:tavLst>
                                    </p:anim>
                                    <p:anim calcmode="lin" valueType="num">
                                      <p:cBhvr>
                                        <p:cTn id="35" dur="500" fill="hold"/>
                                        <p:tgtEl>
                                          <p:spTgt spid="65"/>
                                        </p:tgtEl>
                                        <p:attrNameLst>
                                          <p:attrName>ppt_y</p:attrName>
                                        </p:attrNameLst>
                                      </p:cBhvr>
                                      <p:tavLst>
                                        <p:tav tm="0">
                                          <p:val>
                                            <p:strVal val="0-#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66"/>
                                        </p:tgtEl>
                                        <p:attrNameLst>
                                          <p:attrName>style.visibility</p:attrName>
                                        </p:attrNameLst>
                                      </p:cBhvr>
                                      <p:to>
                                        <p:strVal val="visible"/>
                                      </p:to>
                                    </p:set>
                                    <p:anim calcmode="lin" valueType="num">
                                      <p:cBhvr>
                                        <p:cTn id="38" dur="500" fill="hold"/>
                                        <p:tgtEl>
                                          <p:spTgt spid="66"/>
                                        </p:tgtEl>
                                        <p:attrNameLst>
                                          <p:attrName>ppt_x</p:attrName>
                                        </p:attrNameLst>
                                      </p:cBhvr>
                                      <p:tavLst>
                                        <p:tav tm="0">
                                          <p:val>
                                            <p:strVal val="#ppt_x"/>
                                          </p:val>
                                        </p:tav>
                                        <p:tav tm="100000">
                                          <p:val>
                                            <p:strVal val="#ppt_x"/>
                                          </p:val>
                                        </p:tav>
                                      </p:tavLst>
                                    </p:anim>
                                    <p:anim calcmode="lin" valueType="num">
                                      <p:cBhvr>
                                        <p:cTn id="39" dur="500" fill="hold"/>
                                        <p:tgtEl>
                                          <p:spTgt spid="66"/>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14" presetClass="entr" presetSubtype="10" fill="hold" grpId="0"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randombar(horizontal)">
                                      <p:cBhvr>
                                        <p:cTn id="43" dur="400"/>
                                        <p:tgtEl>
                                          <p:spTgt spid="55"/>
                                        </p:tgtEl>
                                      </p:cBhvr>
                                    </p:animEffect>
                                  </p:childTnLst>
                                </p:cTn>
                              </p:par>
                            </p:childTnLst>
                          </p:cTn>
                        </p:par>
                        <p:par>
                          <p:cTn id="44" fill="hold">
                            <p:stCondLst>
                              <p:cond delay="2500"/>
                            </p:stCondLst>
                            <p:childTnLst>
                              <p:par>
                                <p:cTn id="45" presetID="2" presetClass="entr" presetSubtype="4"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 calcmode="lin" valueType="num">
                                      <p:cBhvr>
                                        <p:cTn id="47" dur="500" fill="hold"/>
                                        <p:tgtEl>
                                          <p:spTgt spid="56"/>
                                        </p:tgtEl>
                                        <p:attrNameLst>
                                          <p:attrName>ppt_x</p:attrName>
                                        </p:attrNameLst>
                                      </p:cBhvr>
                                      <p:tavLst>
                                        <p:tav tm="0">
                                          <p:val>
                                            <p:strVal val="#ppt_x"/>
                                          </p:val>
                                        </p:tav>
                                        <p:tav tm="100000">
                                          <p:val>
                                            <p:strVal val="#ppt_x"/>
                                          </p:val>
                                        </p:tav>
                                      </p:tavLst>
                                    </p:anim>
                                    <p:anim calcmode="lin" valueType="num">
                                      <p:cBhvr>
                                        <p:cTn id="48" dur="500" fill="hold"/>
                                        <p:tgtEl>
                                          <p:spTgt spid="56"/>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14" presetClass="entr" presetSubtype="10" fill="hold" grpId="0" nodeType="after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randombar(horizontal)">
                                      <p:cBhvr>
                                        <p:cTn id="52" dur="400"/>
                                        <p:tgtEl>
                                          <p:spTgt spid="59"/>
                                        </p:tgtEl>
                                      </p:cBhvr>
                                    </p:animEffect>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ppt_x</p:attrName>
                                        </p:attrNameLst>
                                      </p:cBhvr>
                                      <p:tavLst>
                                        <p:tav tm="0">
                                          <p:val>
                                            <p:strVal val="#ppt_x"/>
                                          </p:val>
                                        </p:tav>
                                        <p:tav tm="100000">
                                          <p:val>
                                            <p:strVal val="#ppt_x"/>
                                          </p:val>
                                        </p:tav>
                                      </p:tavLst>
                                    </p:anim>
                                    <p:anim calcmode="lin" valueType="num">
                                      <p:cBhvr>
                                        <p:cTn id="57" dur="500" fill="hold"/>
                                        <p:tgtEl>
                                          <p:spTgt spid="60"/>
                                        </p:tgtEl>
                                        <p:attrNameLst>
                                          <p:attrName>ppt_y</p:attrName>
                                        </p:attrNameLst>
                                      </p:cBhvr>
                                      <p:tavLst>
                                        <p:tav tm="0">
                                          <p:val>
                                            <p:strVal val="1+#ppt_h/2"/>
                                          </p:val>
                                        </p:tav>
                                        <p:tav tm="100000">
                                          <p:val>
                                            <p:strVal val="#ppt_y"/>
                                          </p:val>
                                        </p:tav>
                                      </p:tavLst>
                                    </p:anim>
                                  </p:childTnLst>
                                </p:cTn>
                              </p:par>
                            </p:childTnLst>
                          </p:cTn>
                        </p:par>
                        <p:par>
                          <p:cTn id="58" fill="hold">
                            <p:stCondLst>
                              <p:cond delay="4000"/>
                            </p:stCondLst>
                            <p:childTnLst>
                              <p:par>
                                <p:cTn id="59" presetID="14" presetClass="entr" presetSubtype="10"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randombar(horizontal)">
                                      <p:cBhvr>
                                        <p:cTn id="61" dur="400"/>
                                        <p:tgtEl>
                                          <p:spTgt spid="63"/>
                                        </p:tgtEl>
                                      </p:cBhvr>
                                    </p:animEffect>
                                  </p:childTnLst>
                                </p:cTn>
                              </p:par>
                            </p:childTnLst>
                          </p:cTn>
                        </p:par>
                        <p:par>
                          <p:cTn id="62" fill="hold">
                            <p:stCondLst>
                              <p:cond delay="4500"/>
                            </p:stCondLst>
                            <p:childTnLst>
                              <p:par>
                                <p:cTn id="63" presetID="2" presetClass="entr" presetSubtype="4" fill="hold" grpId="0" nodeType="afterEffect">
                                  <p:stCondLst>
                                    <p:cond delay="0"/>
                                  </p:stCondLst>
                                  <p:childTnLst>
                                    <p:set>
                                      <p:cBhvr>
                                        <p:cTn id="64" dur="1" fill="hold">
                                          <p:stCondLst>
                                            <p:cond delay="0"/>
                                          </p:stCondLst>
                                        </p:cTn>
                                        <p:tgtEl>
                                          <p:spTgt spid="64"/>
                                        </p:tgtEl>
                                        <p:attrNameLst>
                                          <p:attrName>style.visibility</p:attrName>
                                        </p:attrNameLst>
                                      </p:cBhvr>
                                      <p:to>
                                        <p:strVal val="visible"/>
                                      </p:to>
                                    </p:set>
                                    <p:anim calcmode="lin" valueType="num">
                                      <p:cBhvr>
                                        <p:cTn id="65" dur="500" fill="hold"/>
                                        <p:tgtEl>
                                          <p:spTgt spid="64"/>
                                        </p:tgtEl>
                                        <p:attrNameLst>
                                          <p:attrName>ppt_x</p:attrName>
                                        </p:attrNameLst>
                                      </p:cBhvr>
                                      <p:tavLst>
                                        <p:tav tm="0">
                                          <p:val>
                                            <p:strVal val="#ppt_x"/>
                                          </p:val>
                                        </p:tav>
                                        <p:tav tm="100000">
                                          <p:val>
                                            <p:strVal val="#ppt_x"/>
                                          </p:val>
                                        </p:tav>
                                      </p:tavLst>
                                    </p:anim>
                                    <p:anim calcmode="lin" valueType="num">
                                      <p:cBhvr>
                                        <p:cTn id="66" dur="500" fill="hold"/>
                                        <p:tgtEl>
                                          <p:spTgt spid="64"/>
                                        </p:tgtEl>
                                        <p:attrNameLst>
                                          <p:attrName>ppt_y</p:attrName>
                                        </p:attrNameLst>
                                      </p:cBhvr>
                                      <p:tavLst>
                                        <p:tav tm="0">
                                          <p:val>
                                            <p:strVal val="1+#ppt_h/2"/>
                                          </p:val>
                                        </p:tav>
                                        <p:tav tm="100000">
                                          <p:val>
                                            <p:strVal val="#ppt_y"/>
                                          </p:val>
                                        </p:tav>
                                      </p:tavLst>
                                    </p:anim>
                                  </p:childTnLst>
                                </p:cTn>
                              </p:par>
                            </p:childTnLst>
                          </p:cTn>
                        </p:par>
                        <p:par>
                          <p:cTn id="67" fill="hold">
                            <p:stCondLst>
                              <p:cond delay="5000"/>
                            </p:stCondLst>
                            <p:childTnLst>
                              <p:par>
                                <p:cTn id="68" presetID="14" presetClass="entr" presetSubtype="10" fill="hold" grpId="0" nodeType="afterEffect">
                                  <p:stCondLst>
                                    <p:cond delay="0"/>
                                  </p:stCondLst>
                                  <p:childTnLst>
                                    <p:set>
                                      <p:cBhvr>
                                        <p:cTn id="69" dur="1" fill="hold">
                                          <p:stCondLst>
                                            <p:cond delay="0"/>
                                          </p:stCondLst>
                                        </p:cTn>
                                        <p:tgtEl>
                                          <p:spTgt spid="67"/>
                                        </p:tgtEl>
                                        <p:attrNameLst>
                                          <p:attrName>style.visibility</p:attrName>
                                        </p:attrNameLst>
                                      </p:cBhvr>
                                      <p:to>
                                        <p:strVal val="visible"/>
                                      </p:to>
                                    </p:set>
                                    <p:animEffect transition="in" filter="randombar(horizontal)">
                                      <p:cBhvr>
                                        <p:cTn id="70" dur="400"/>
                                        <p:tgtEl>
                                          <p:spTgt spid="67"/>
                                        </p:tgtEl>
                                      </p:cBhvr>
                                    </p:animEffect>
                                  </p:childTnLst>
                                </p:cTn>
                              </p:par>
                            </p:childTnLst>
                          </p:cTn>
                        </p:par>
                        <p:par>
                          <p:cTn id="71" fill="hold">
                            <p:stCondLst>
                              <p:cond delay="5500"/>
                            </p:stCondLst>
                            <p:childTnLst>
                              <p:par>
                                <p:cTn id="72" presetID="2" presetClass="entr" presetSubtype="4"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ppt_x</p:attrName>
                                        </p:attrNameLst>
                                      </p:cBhvr>
                                      <p:tavLst>
                                        <p:tav tm="0">
                                          <p:val>
                                            <p:strVal val="#ppt_x"/>
                                          </p:val>
                                        </p:tav>
                                        <p:tav tm="100000">
                                          <p:val>
                                            <p:strVal val="#ppt_x"/>
                                          </p:val>
                                        </p:tav>
                                      </p:tavLst>
                                    </p:anim>
                                    <p:anim calcmode="lin" valueType="num">
                                      <p:cBhvr>
                                        <p:cTn id="75" dur="500" fill="hold"/>
                                        <p:tgtEl>
                                          <p:spTgt spid="68"/>
                                        </p:tgtEl>
                                        <p:attrNameLst>
                                          <p:attrName>ppt_y</p:attrName>
                                        </p:attrNameLst>
                                      </p:cBhvr>
                                      <p:tavLst>
                                        <p:tav tm="0">
                                          <p:val>
                                            <p:strVal val="1+#ppt_h/2"/>
                                          </p:val>
                                        </p:tav>
                                        <p:tav tm="100000">
                                          <p:val>
                                            <p:strVal val="#ppt_y"/>
                                          </p:val>
                                        </p:tav>
                                      </p:tavLst>
                                    </p:anim>
                                  </p:childTnLst>
                                </p:cTn>
                              </p:par>
                            </p:childTnLst>
                          </p:cTn>
                        </p:par>
                        <p:par>
                          <p:cTn id="76" fill="hold">
                            <p:stCondLst>
                              <p:cond delay="60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125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P spid="54" grpId="0" bldLvl="0" animBg="1"/>
      <p:bldP spid="55" grpId="0"/>
      <p:bldP spid="56" grpId="0"/>
      <p:bldP spid="57" grpId="0" bldLvl="0" animBg="1"/>
      <p:bldP spid="58" grpId="0" bldLvl="0" animBg="1"/>
      <p:bldP spid="59" grpId="0"/>
      <p:bldP spid="60" grpId="0"/>
      <p:bldP spid="61" grpId="0" bldLvl="0" animBg="1"/>
      <p:bldP spid="62" grpId="0" bldLvl="0" animBg="1"/>
      <p:bldP spid="63" grpId="0"/>
      <p:bldP spid="64" grpId="0"/>
      <p:bldP spid="65" grpId="0" bldLvl="0" animBg="1"/>
      <p:bldP spid="66" grpId="0" bldLvl="0" animBg="1"/>
      <p:bldP spid="67" grpId="0"/>
      <p:bldP spid="68" grpId="0"/>
      <p:bldP spid="6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6085" name="Rectangle 4"/>
          <p:cNvSpPr txBox="1"/>
          <p:nvPr/>
        </p:nvSpPr>
        <p:spPr>
          <a:xfrm>
            <a:off x="9983788" y="6492875"/>
            <a:ext cx="1150937" cy="392113"/>
          </a:xfrm>
          <a:prstGeom prst="rect">
            <a:avLst/>
          </a:prstGeom>
          <a:noFill/>
          <a:ln w="9525">
            <a:noFill/>
          </a:ln>
        </p:spPr>
        <p:txBody>
          <a:bodyPr wrap="square" lIns="91416" tIns="45708" rIns="91416" bIns="45708" anchor="ctr"/>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26</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53" name="矩形 52"/>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54" name="组合 53"/>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55" name="矩形 5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6" name="等腰三角形 5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57" name="KSO_Shape"/>
          <p:cNvSpPr/>
          <p:nvPr/>
        </p:nvSpPr>
        <p:spPr bwMode="auto">
          <a:xfrm>
            <a:off x="336550" y="203200"/>
            <a:ext cx="288925" cy="28892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fontAlgn="auto">
              <a:defRPr/>
            </a:pPr>
            <a:endParaRPr lang="zh-CN" altLang="en-US" strike="noStrike" noProof="1">
              <a:solidFill>
                <a:schemeClr val="bg1"/>
              </a:solidFill>
              <a:latin typeface="微软雅黑" panose="020B0503020204020204" charset="-122"/>
              <a:ea typeface="微软雅黑" panose="020B0503020204020204" charset="-122"/>
            </a:endParaRPr>
          </a:p>
        </p:txBody>
      </p:sp>
      <p:sp>
        <p:nvSpPr>
          <p:cNvPr id="46089" name="文本框 9"/>
          <p:cNvSpPr txBox="1"/>
          <p:nvPr/>
        </p:nvSpPr>
        <p:spPr>
          <a:xfrm>
            <a:off x="841375" y="203200"/>
            <a:ext cx="1684338" cy="360363"/>
          </a:xfrm>
          <a:prstGeom prst="rect">
            <a:avLst/>
          </a:prstGeom>
          <a:noFill/>
          <a:ln w="9525">
            <a:noFill/>
          </a:ln>
        </p:spPr>
        <p:txBody>
          <a:bodyPr wrap="square" lIns="68562" tIns="34281" rIns="68562" bIns="34281" anchor="t">
            <a:spAutoFit/>
          </a:bodyPr>
          <a:p>
            <a:pPr marL="0" lvl="1" indent="457200"/>
            <a:r>
              <a:rPr lang="zh-CN" altLang="en-US" dirty="0">
                <a:solidFill>
                  <a:srgbClr val="2F5EB0"/>
                </a:solidFill>
                <a:latin typeface="微软雅黑" panose="020B0503020204020204" charset="-122"/>
                <a:ea typeface="微软雅黑" panose="020B0503020204020204" charset="-122"/>
              </a:rPr>
              <a:t>添加标题</a:t>
            </a:r>
            <a:endParaRPr lang="zh-CN" altLang="en-US" dirty="0">
              <a:solidFill>
                <a:srgbClr val="2F5EB0"/>
              </a:solidFill>
              <a:latin typeface="微软雅黑" panose="020B0503020204020204" charset="-122"/>
              <a:ea typeface="微软雅黑" panose="020B0503020204020204" charset="-122"/>
            </a:endParaRPr>
          </a:p>
        </p:txBody>
      </p:sp>
      <p:cxnSp>
        <p:nvCxnSpPr>
          <p:cNvPr id="59" name="直接连接符 58"/>
          <p:cNvCxnSpPr/>
          <p:nvPr/>
        </p:nvCxnSpPr>
        <p:spPr>
          <a:xfrm flipH="1">
            <a:off x="6048375" y="473075"/>
            <a:ext cx="0" cy="1300163"/>
          </a:xfrm>
          <a:prstGeom prst="line">
            <a:avLst/>
          </a:prstGeom>
          <a:ln w="9525">
            <a:solidFill>
              <a:srgbClr val="2F5EB0"/>
            </a:solidFill>
            <a:prstDash val="sysDash"/>
          </a:ln>
        </p:spPr>
        <p:style>
          <a:lnRef idx="1">
            <a:schemeClr val="accent1"/>
          </a:lnRef>
          <a:fillRef idx="0">
            <a:schemeClr val="accent1"/>
          </a:fillRef>
          <a:effectRef idx="0">
            <a:schemeClr val="accent1"/>
          </a:effectRef>
          <a:fontRef idx="minor">
            <a:schemeClr val="tx1"/>
          </a:fontRef>
        </p:style>
      </p:cxnSp>
      <p:sp>
        <p:nvSpPr>
          <p:cNvPr id="61" name="椭圆 60"/>
          <p:cNvSpPr/>
          <p:nvPr/>
        </p:nvSpPr>
        <p:spPr>
          <a:xfrm>
            <a:off x="4659630" y="1606550"/>
            <a:ext cx="2778760" cy="2778760"/>
          </a:xfrm>
          <a:prstGeom prst="ellipse">
            <a:avLst/>
          </a:prstGeom>
          <a:blipFill rotWithShape="1">
            <a:blip r:embed="rId1"/>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fontAlgn="auto"/>
            <a:endParaRPr lang="zh-CN" altLang="en-US" strike="noStrike" noProof="1">
              <a:latin typeface="微软雅黑" panose="020B0503020204020204" charset="-122"/>
              <a:ea typeface="微软雅黑" panose="020B0503020204020204" charset="-122"/>
            </a:endParaRPr>
          </a:p>
        </p:txBody>
      </p:sp>
      <p:grpSp>
        <p:nvGrpSpPr>
          <p:cNvPr id="64" name="组合 63"/>
          <p:cNvGrpSpPr/>
          <p:nvPr/>
        </p:nvGrpSpPr>
        <p:grpSpPr>
          <a:xfrm>
            <a:off x="4076700" y="1873250"/>
            <a:ext cx="939800" cy="938213"/>
            <a:chOff x="2386060" y="1495059"/>
            <a:chExt cx="939800" cy="939800"/>
          </a:xfrm>
        </p:grpSpPr>
        <p:sp>
          <p:nvSpPr>
            <p:cNvPr id="65" name="椭圆 64"/>
            <p:cNvSpPr/>
            <p:nvPr/>
          </p:nvSpPr>
          <p:spPr>
            <a:xfrm>
              <a:off x="2386060" y="1495059"/>
              <a:ext cx="939800" cy="939800"/>
            </a:xfrm>
            <a:prstGeom prst="ellipse">
              <a:avLst/>
            </a:prstGeom>
            <a:solidFill>
              <a:srgbClr val="2F5EB0"/>
            </a:solidFill>
            <a:ln w="57150">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fontAlgn="auto"/>
              <a:endParaRPr lang="zh-CN" altLang="en-US" strike="noStrike" noProof="1">
                <a:latin typeface="微软雅黑" panose="020B0503020204020204" charset="-122"/>
                <a:ea typeface="微软雅黑" panose="020B0503020204020204" charset="-122"/>
              </a:endParaRPr>
            </a:p>
          </p:txBody>
        </p:sp>
        <p:sp>
          <p:nvSpPr>
            <p:cNvPr id="66" name="Freeform 1986"/>
            <p:cNvSpPr/>
            <p:nvPr/>
          </p:nvSpPr>
          <p:spPr bwMode="auto">
            <a:xfrm>
              <a:off x="2680513" y="1730231"/>
              <a:ext cx="366922" cy="346817"/>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pPr fontAlgn="auto"/>
              <a:endParaRPr lang="zh-CN" altLang="en-US" strike="noStrike" noProof="1">
                <a:latin typeface="微软雅黑" panose="020B0503020204020204" charset="-122"/>
                <a:ea typeface="微软雅黑" panose="020B0503020204020204" charset="-122"/>
              </a:endParaRPr>
            </a:p>
          </p:txBody>
        </p:sp>
      </p:grpSp>
      <p:grpSp>
        <p:nvGrpSpPr>
          <p:cNvPr id="67" name="组合 66"/>
          <p:cNvGrpSpPr/>
          <p:nvPr/>
        </p:nvGrpSpPr>
        <p:grpSpPr>
          <a:xfrm>
            <a:off x="6771771" y="1594117"/>
            <a:ext cx="939552" cy="939555"/>
            <a:chOff x="5454052" y="1074902"/>
            <a:chExt cx="939800" cy="939800"/>
          </a:xfrm>
        </p:grpSpPr>
        <p:sp>
          <p:nvSpPr>
            <p:cNvPr id="68" name="椭圆 67"/>
            <p:cNvSpPr/>
            <p:nvPr/>
          </p:nvSpPr>
          <p:spPr>
            <a:xfrm>
              <a:off x="5454052" y="1074902"/>
              <a:ext cx="939800" cy="939800"/>
            </a:xfrm>
            <a:prstGeom prst="ellipse">
              <a:avLst/>
            </a:prstGeom>
            <a:solidFill>
              <a:srgbClr val="2F5EB0"/>
            </a:solidFill>
            <a:ln w="5715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fontAlgn="auto"/>
              <a:endParaRPr lang="zh-CN" altLang="en-US" strike="noStrike" noProof="1">
                <a:latin typeface="微软雅黑" panose="020B0503020204020204" charset="-122"/>
                <a:ea typeface="微软雅黑" panose="020B0503020204020204" charset="-122"/>
              </a:endParaRPr>
            </a:p>
          </p:txBody>
        </p:sp>
        <p:grpSp>
          <p:nvGrpSpPr>
            <p:cNvPr id="69" name="组合 68"/>
            <p:cNvGrpSpPr/>
            <p:nvPr/>
          </p:nvGrpSpPr>
          <p:grpSpPr>
            <a:xfrm>
              <a:off x="5729640" y="1309909"/>
              <a:ext cx="411300" cy="441104"/>
              <a:chOff x="5995987" y="547688"/>
              <a:chExt cx="219075" cy="234950"/>
            </a:xfrm>
            <a:solidFill>
              <a:schemeClr val="bg1"/>
            </a:solidFill>
          </p:grpSpPr>
          <p:sp>
            <p:nvSpPr>
              <p:cNvPr id="70" name="Freeform 1590"/>
              <p:cNvSpPr>
                <a:spLocks noEditPoints="1"/>
              </p:cNvSpPr>
              <p:nvPr/>
            </p:nvSpPr>
            <p:spPr bwMode="auto">
              <a:xfrm>
                <a:off x="5995987" y="547688"/>
                <a:ext cx="168275" cy="168275"/>
              </a:xfrm>
              <a:custGeom>
                <a:avLst/>
                <a:gdLst>
                  <a:gd name="T0" fmla="*/ 114 w 120"/>
                  <a:gd name="T1" fmla="*/ 70 h 120"/>
                  <a:gd name="T2" fmla="*/ 120 w 120"/>
                  <a:gd name="T3" fmla="*/ 64 h 120"/>
                  <a:gd name="T4" fmla="*/ 120 w 120"/>
                  <a:gd name="T5" fmla="*/ 56 h 120"/>
                  <a:gd name="T6" fmla="*/ 114 w 120"/>
                  <a:gd name="T7" fmla="*/ 50 h 120"/>
                  <a:gd name="T8" fmla="*/ 110 w 120"/>
                  <a:gd name="T9" fmla="*/ 50 h 120"/>
                  <a:gd name="T10" fmla="*/ 102 w 120"/>
                  <a:gd name="T11" fmla="*/ 45 h 120"/>
                  <a:gd name="T12" fmla="*/ 102 w 120"/>
                  <a:gd name="T13" fmla="*/ 32 h 120"/>
                  <a:gd name="T14" fmla="*/ 105 w 120"/>
                  <a:gd name="T15" fmla="*/ 29 h 120"/>
                  <a:gd name="T16" fmla="*/ 105 w 120"/>
                  <a:gd name="T17" fmla="*/ 20 h 120"/>
                  <a:gd name="T18" fmla="*/ 100 w 120"/>
                  <a:gd name="T19" fmla="*/ 15 h 120"/>
                  <a:gd name="T20" fmla="*/ 91 w 120"/>
                  <a:gd name="T21" fmla="*/ 15 h 120"/>
                  <a:gd name="T22" fmla="*/ 88 w 120"/>
                  <a:gd name="T23" fmla="*/ 18 h 120"/>
                  <a:gd name="T24" fmla="*/ 79 w 120"/>
                  <a:gd name="T25" fmla="*/ 20 h 120"/>
                  <a:gd name="T26" fmla="*/ 70 w 120"/>
                  <a:gd name="T27" fmla="*/ 10 h 120"/>
                  <a:gd name="T28" fmla="*/ 70 w 120"/>
                  <a:gd name="T29" fmla="*/ 6 h 120"/>
                  <a:gd name="T30" fmla="*/ 64 w 120"/>
                  <a:gd name="T31" fmla="*/ 0 h 120"/>
                  <a:gd name="T32" fmla="*/ 56 w 120"/>
                  <a:gd name="T33" fmla="*/ 0 h 120"/>
                  <a:gd name="T34" fmla="*/ 50 w 120"/>
                  <a:gd name="T35" fmla="*/ 6 h 120"/>
                  <a:gd name="T36" fmla="*/ 50 w 120"/>
                  <a:gd name="T37" fmla="*/ 10 h 120"/>
                  <a:gd name="T38" fmla="*/ 45 w 120"/>
                  <a:gd name="T39" fmla="*/ 18 h 120"/>
                  <a:gd name="T40" fmla="*/ 32 w 120"/>
                  <a:gd name="T41" fmla="*/ 18 h 120"/>
                  <a:gd name="T42" fmla="*/ 29 w 120"/>
                  <a:gd name="T43" fmla="*/ 15 h 120"/>
                  <a:gd name="T44" fmla="*/ 20 w 120"/>
                  <a:gd name="T45" fmla="*/ 15 h 120"/>
                  <a:gd name="T46" fmla="*/ 15 w 120"/>
                  <a:gd name="T47" fmla="*/ 20 h 120"/>
                  <a:gd name="T48" fmla="*/ 15 w 120"/>
                  <a:gd name="T49" fmla="*/ 29 h 120"/>
                  <a:gd name="T50" fmla="*/ 18 w 120"/>
                  <a:gd name="T51" fmla="*/ 32 h 120"/>
                  <a:gd name="T52" fmla="*/ 20 w 120"/>
                  <a:gd name="T53" fmla="*/ 41 h 120"/>
                  <a:gd name="T54" fmla="*/ 10 w 120"/>
                  <a:gd name="T55" fmla="*/ 50 h 120"/>
                  <a:gd name="T56" fmla="*/ 6 w 120"/>
                  <a:gd name="T57" fmla="*/ 50 h 120"/>
                  <a:gd name="T58" fmla="*/ 0 w 120"/>
                  <a:gd name="T59" fmla="*/ 56 h 120"/>
                  <a:gd name="T60" fmla="*/ 0 w 120"/>
                  <a:gd name="T61" fmla="*/ 64 h 120"/>
                  <a:gd name="T62" fmla="*/ 6 w 120"/>
                  <a:gd name="T63" fmla="*/ 70 h 120"/>
                  <a:gd name="T64" fmla="*/ 10 w 120"/>
                  <a:gd name="T65" fmla="*/ 70 h 120"/>
                  <a:gd name="T66" fmla="*/ 18 w 120"/>
                  <a:gd name="T67" fmla="*/ 75 h 120"/>
                  <a:gd name="T68" fmla="*/ 18 w 120"/>
                  <a:gd name="T69" fmla="*/ 88 h 120"/>
                  <a:gd name="T70" fmla="*/ 15 w 120"/>
                  <a:gd name="T71" fmla="*/ 91 h 120"/>
                  <a:gd name="T72" fmla="*/ 15 w 120"/>
                  <a:gd name="T73" fmla="*/ 100 h 120"/>
                  <a:gd name="T74" fmla="*/ 20 w 120"/>
                  <a:gd name="T75" fmla="*/ 105 h 120"/>
                  <a:gd name="T76" fmla="*/ 29 w 120"/>
                  <a:gd name="T77" fmla="*/ 105 h 120"/>
                  <a:gd name="T78" fmla="*/ 32 w 120"/>
                  <a:gd name="T79" fmla="*/ 102 h 120"/>
                  <a:gd name="T80" fmla="*/ 41 w 120"/>
                  <a:gd name="T81" fmla="*/ 100 h 120"/>
                  <a:gd name="T82" fmla="*/ 50 w 120"/>
                  <a:gd name="T83" fmla="*/ 110 h 120"/>
                  <a:gd name="T84" fmla="*/ 50 w 120"/>
                  <a:gd name="T85" fmla="*/ 114 h 120"/>
                  <a:gd name="T86" fmla="*/ 56 w 120"/>
                  <a:gd name="T87" fmla="*/ 120 h 120"/>
                  <a:gd name="T88" fmla="*/ 64 w 120"/>
                  <a:gd name="T89" fmla="*/ 120 h 120"/>
                  <a:gd name="T90" fmla="*/ 70 w 120"/>
                  <a:gd name="T91" fmla="*/ 114 h 120"/>
                  <a:gd name="T92" fmla="*/ 70 w 120"/>
                  <a:gd name="T93" fmla="*/ 110 h 120"/>
                  <a:gd name="T94" fmla="*/ 75 w 120"/>
                  <a:gd name="T95" fmla="*/ 102 h 120"/>
                  <a:gd name="T96" fmla="*/ 88 w 120"/>
                  <a:gd name="T97" fmla="*/ 102 h 120"/>
                  <a:gd name="T98" fmla="*/ 91 w 120"/>
                  <a:gd name="T99" fmla="*/ 105 h 120"/>
                  <a:gd name="T100" fmla="*/ 100 w 120"/>
                  <a:gd name="T101" fmla="*/ 105 h 120"/>
                  <a:gd name="T102" fmla="*/ 105 w 120"/>
                  <a:gd name="T103" fmla="*/ 100 h 120"/>
                  <a:gd name="T104" fmla="*/ 105 w 120"/>
                  <a:gd name="T105" fmla="*/ 91 h 120"/>
                  <a:gd name="T106" fmla="*/ 102 w 120"/>
                  <a:gd name="T107" fmla="*/ 88 h 120"/>
                  <a:gd name="T108" fmla="*/ 100 w 120"/>
                  <a:gd name="T109" fmla="*/ 79 h 120"/>
                  <a:gd name="T110" fmla="*/ 110 w 120"/>
                  <a:gd name="T111" fmla="*/ 70 h 120"/>
                  <a:gd name="T112" fmla="*/ 114 w 120"/>
                  <a:gd name="T113" fmla="*/ 70 h 120"/>
                  <a:gd name="T114" fmla="*/ 60 w 120"/>
                  <a:gd name="T115" fmla="*/ 86 h 120"/>
                  <a:gd name="T116" fmla="*/ 34 w 120"/>
                  <a:gd name="T117" fmla="*/ 60 h 120"/>
                  <a:gd name="T118" fmla="*/ 60 w 120"/>
                  <a:gd name="T119" fmla="*/ 34 h 120"/>
                  <a:gd name="T120" fmla="*/ 86 w 120"/>
                  <a:gd name="T121" fmla="*/ 60 h 120"/>
                  <a:gd name="T122" fmla="*/ 60 w 120"/>
                  <a:gd name="T123"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 h="120">
                    <a:moveTo>
                      <a:pt x="114" y="70"/>
                    </a:moveTo>
                    <a:cubicBezTo>
                      <a:pt x="117" y="70"/>
                      <a:pt x="120" y="67"/>
                      <a:pt x="120" y="64"/>
                    </a:cubicBezTo>
                    <a:cubicBezTo>
                      <a:pt x="120" y="56"/>
                      <a:pt x="120" y="56"/>
                      <a:pt x="120" y="56"/>
                    </a:cubicBezTo>
                    <a:cubicBezTo>
                      <a:pt x="120" y="53"/>
                      <a:pt x="117" y="50"/>
                      <a:pt x="114" y="50"/>
                    </a:cubicBezTo>
                    <a:cubicBezTo>
                      <a:pt x="110" y="50"/>
                      <a:pt x="110" y="50"/>
                      <a:pt x="110" y="50"/>
                    </a:cubicBezTo>
                    <a:cubicBezTo>
                      <a:pt x="107" y="50"/>
                      <a:pt x="103" y="48"/>
                      <a:pt x="102" y="45"/>
                    </a:cubicBezTo>
                    <a:cubicBezTo>
                      <a:pt x="101" y="42"/>
                      <a:pt x="100" y="34"/>
                      <a:pt x="102" y="32"/>
                    </a:cubicBezTo>
                    <a:cubicBezTo>
                      <a:pt x="105" y="29"/>
                      <a:pt x="105" y="29"/>
                      <a:pt x="105" y="29"/>
                    </a:cubicBezTo>
                    <a:cubicBezTo>
                      <a:pt x="108" y="27"/>
                      <a:pt x="108" y="23"/>
                      <a:pt x="105" y="20"/>
                    </a:cubicBezTo>
                    <a:cubicBezTo>
                      <a:pt x="100" y="15"/>
                      <a:pt x="100" y="15"/>
                      <a:pt x="100" y="15"/>
                    </a:cubicBezTo>
                    <a:cubicBezTo>
                      <a:pt x="97" y="12"/>
                      <a:pt x="93" y="12"/>
                      <a:pt x="91" y="15"/>
                    </a:cubicBezTo>
                    <a:cubicBezTo>
                      <a:pt x="88" y="18"/>
                      <a:pt x="88" y="18"/>
                      <a:pt x="88" y="18"/>
                    </a:cubicBezTo>
                    <a:cubicBezTo>
                      <a:pt x="86" y="20"/>
                      <a:pt x="82" y="21"/>
                      <a:pt x="79" y="20"/>
                    </a:cubicBezTo>
                    <a:cubicBezTo>
                      <a:pt x="77" y="18"/>
                      <a:pt x="70" y="13"/>
                      <a:pt x="70" y="10"/>
                    </a:cubicBezTo>
                    <a:cubicBezTo>
                      <a:pt x="70" y="6"/>
                      <a:pt x="70" y="6"/>
                      <a:pt x="70" y="6"/>
                    </a:cubicBezTo>
                    <a:cubicBezTo>
                      <a:pt x="70" y="3"/>
                      <a:pt x="67" y="0"/>
                      <a:pt x="64" y="0"/>
                    </a:cubicBezTo>
                    <a:cubicBezTo>
                      <a:pt x="56" y="0"/>
                      <a:pt x="56" y="0"/>
                      <a:pt x="56" y="0"/>
                    </a:cubicBezTo>
                    <a:cubicBezTo>
                      <a:pt x="53" y="0"/>
                      <a:pt x="50" y="3"/>
                      <a:pt x="50" y="6"/>
                    </a:cubicBezTo>
                    <a:cubicBezTo>
                      <a:pt x="50" y="10"/>
                      <a:pt x="50" y="10"/>
                      <a:pt x="50" y="10"/>
                    </a:cubicBezTo>
                    <a:cubicBezTo>
                      <a:pt x="50" y="13"/>
                      <a:pt x="48" y="17"/>
                      <a:pt x="45" y="18"/>
                    </a:cubicBezTo>
                    <a:cubicBezTo>
                      <a:pt x="42" y="19"/>
                      <a:pt x="34" y="20"/>
                      <a:pt x="32" y="18"/>
                    </a:cubicBezTo>
                    <a:cubicBezTo>
                      <a:pt x="29" y="15"/>
                      <a:pt x="29" y="15"/>
                      <a:pt x="29" y="15"/>
                    </a:cubicBezTo>
                    <a:cubicBezTo>
                      <a:pt x="27" y="12"/>
                      <a:pt x="23" y="12"/>
                      <a:pt x="20" y="15"/>
                    </a:cubicBezTo>
                    <a:cubicBezTo>
                      <a:pt x="15" y="20"/>
                      <a:pt x="15" y="20"/>
                      <a:pt x="15" y="20"/>
                    </a:cubicBezTo>
                    <a:cubicBezTo>
                      <a:pt x="12" y="23"/>
                      <a:pt x="12" y="27"/>
                      <a:pt x="15" y="29"/>
                    </a:cubicBezTo>
                    <a:cubicBezTo>
                      <a:pt x="18" y="32"/>
                      <a:pt x="18" y="32"/>
                      <a:pt x="18" y="32"/>
                    </a:cubicBezTo>
                    <a:cubicBezTo>
                      <a:pt x="20" y="34"/>
                      <a:pt x="21" y="38"/>
                      <a:pt x="20" y="41"/>
                    </a:cubicBezTo>
                    <a:cubicBezTo>
                      <a:pt x="18" y="43"/>
                      <a:pt x="13" y="50"/>
                      <a:pt x="10" y="50"/>
                    </a:cubicBezTo>
                    <a:cubicBezTo>
                      <a:pt x="6" y="50"/>
                      <a:pt x="6" y="50"/>
                      <a:pt x="6" y="50"/>
                    </a:cubicBezTo>
                    <a:cubicBezTo>
                      <a:pt x="3" y="50"/>
                      <a:pt x="0" y="53"/>
                      <a:pt x="0" y="56"/>
                    </a:cubicBezTo>
                    <a:cubicBezTo>
                      <a:pt x="0" y="64"/>
                      <a:pt x="0" y="64"/>
                      <a:pt x="0" y="64"/>
                    </a:cubicBezTo>
                    <a:cubicBezTo>
                      <a:pt x="0" y="67"/>
                      <a:pt x="3" y="70"/>
                      <a:pt x="6" y="70"/>
                    </a:cubicBezTo>
                    <a:cubicBezTo>
                      <a:pt x="10" y="70"/>
                      <a:pt x="10" y="70"/>
                      <a:pt x="10" y="70"/>
                    </a:cubicBezTo>
                    <a:cubicBezTo>
                      <a:pt x="13" y="70"/>
                      <a:pt x="17" y="72"/>
                      <a:pt x="18" y="75"/>
                    </a:cubicBezTo>
                    <a:cubicBezTo>
                      <a:pt x="19" y="78"/>
                      <a:pt x="20" y="86"/>
                      <a:pt x="18" y="88"/>
                    </a:cubicBezTo>
                    <a:cubicBezTo>
                      <a:pt x="15" y="91"/>
                      <a:pt x="15" y="91"/>
                      <a:pt x="15" y="91"/>
                    </a:cubicBezTo>
                    <a:cubicBezTo>
                      <a:pt x="12" y="93"/>
                      <a:pt x="12" y="97"/>
                      <a:pt x="15" y="100"/>
                    </a:cubicBezTo>
                    <a:cubicBezTo>
                      <a:pt x="20" y="105"/>
                      <a:pt x="20" y="105"/>
                      <a:pt x="20" y="105"/>
                    </a:cubicBezTo>
                    <a:cubicBezTo>
                      <a:pt x="23" y="108"/>
                      <a:pt x="27" y="108"/>
                      <a:pt x="29" y="105"/>
                    </a:cubicBezTo>
                    <a:cubicBezTo>
                      <a:pt x="32" y="102"/>
                      <a:pt x="32" y="102"/>
                      <a:pt x="32" y="102"/>
                    </a:cubicBezTo>
                    <a:cubicBezTo>
                      <a:pt x="34" y="100"/>
                      <a:pt x="38" y="99"/>
                      <a:pt x="41" y="100"/>
                    </a:cubicBezTo>
                    <a:cubicBezTo>
                      <a:pt x="43" y="102"/>
                      <a:pt x="50" y="107"/>
                      <a:pt x="50" y="110"/>
                    </a:cubicBezTo>
                    <a:cubicBezTo>
                      <a:pt x="50" y="114"/>
                      <a:pt x="50" y="114"/>
                      <a:pt x="50" y="114"/>
                    </a:cubicBezTo>
                    <a:cubicBezTo>
                      <a:pt x="50" y="117"/>
                      <a:pt x="53" y="120"/>
                      <a:pt x="56" y="120"/>
                    </a:cubicBezTo>
                    <a:cubicBezTo>
                      <a:pt x="64" y="120"/>
                      <a:pt x="64" y="120"/>
                      <a:pt x="64" y="120"/>
                    </a:cubicBezTo>
                    <a:cubicBezTo>
                      <a:pt x="67" y="120"/>
                      <a:pt x="70" y="117"/>
                      <a:pt x="70" y="114"/>
                    </a:cubicBezTo>
                    <a:cubicBezTo>
                      <a:pt x="70" y="110"/>
                      <a:pt x="70" y="110"/>
                      <a:pt x="70" y="110"/>
                    </a:cubicBezTo>
                    <a:cubicBezTo>
                      <a:pt x="70" y="107"/>
                      <a:pt x="72" y="103"/>
                      <a:pt x="75" y="102"/>
                    </a:cubicBezTo>
                    <a:cubicBezTo>
                      <a:pt x="78" y="101"/>
                      <a:pt x="86" y="100"/>
                      <a:pt x="88" y="102"/>
                    </a:cubicBezTo>
                    <a:cubicBezTo>
                      <a:pt x="91" y="105"/>
                      <a:pt x="91" y="105"/>
                      <a:pt x="91" y="105"/>
                    </a:cubicBezTo>
                    <a:cubicBezTo>
                      <a:pt x="93" y="108"/>
                      <a:pt x="97" y="108"/>
                      <a:pt x="100" y="105"/>
                    </a:cubicBezTo>
                    <a:cubicBezTo>
                      <a:pt x="105" y="100"/>
                      <a:pt x="105" y="100"/>
                      <a:pt x="105" y="100"/>
                    </a:cubicBezTo>
                    <a:cubicBezTo>
                      <a:pt x="108" y="97"/>
                      <a:pt x="108" y="93"/>
                      <a:pt x="105" y="91"/>
                    </a:cubicBezTo>
                    <a:cubicBezTo>
                      <a:pt x="102" y="88"/>
                      <a:pt x="102" y="88"/>
                      <a:pt x="102" y="88"/>
                    </a:cubicBezTo>
                    <a:cubicBezTo>
                      <a:pt x="100" y="86"/>
                      <a:pt x="99" y="82"/>
                      <a:pt x="100" y="79"/>
                    </a:cubicBezTo>
                    <a:cubicBezTo>
                      <a:pt x="102" y="77"/>
                      <a:pt x="107" y="70"/>
                      <a:pt x="110" y="70"/>
                    </a:cubicBezTo>
                    <a:lnTo>
                      <a:pt x="114" y="70"/>
                    </a:lnTo>
                    <a:close/>
                    <a:moveTo>
                      <a:pt x="60" y="86"/>
                    </a:moveTo>
                    <a:cubicBezTo>
                      <a:pt x="46" y="86"/>
                      <a:pt x="34" y="74"/>
                      <a:pt x="34" y="60"/>
                    </a:cubicBezTo>
                    <a:cubicBezTo>
                      <a:pt x="34" y="46"/>
                      <a:pt x="46" y="34"/>
                      <a:pt x="60" y="34"/>
                    </a:cubicBezTo>
                    <a:cubicBezTo>
                      <a:pt x="74" y="34"/>
                      <a:pt x="86" y="46"/>
                      <a:pt x="86" y="60"/>
                    </a:cubicBezTo>
                    <a:cubicBezTo>
                      <a:pt x="86" y="74"/>
                      <a:pt x="74" y="86"/>
                      <a:pt x="60" y="86"/>
                    </a:cubicBezTo>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latin typeface="微软雅黑" panose="020B0503020204020204" charset="-122"/>
                  <a:ea typeface="微软雅黑" panose="020B0503020204020204" charset="-122"/>
                </a:endParaRPr>
              </a:p>
            </p:txBody>
          </p:sp>
          <p:sp>
            <p:nvSpPr>
              <p:cNvPr id="71" name="Freeform 1591"/>
              <p:cNvSpPr>
                <a:spLocks noEditPoints="1"/>
              </p:cNvSpPr>
              <p:nvPr/>
            </p:nvSpPr>
            <p:spPr bwMode="auto">
              <a:xfrm>
                <a:off x="6130925" y="698500"/>
                <a:ext cx="84137" cy="84138"/>
              </a:xfrm>
              <a:custGeom>
                <a:avLst/>
                <a:gdLst>
                  <a:gd name="T0" fmla="*/ 57 w 60"/>
                  <a:gd name="T1" fmla="*/ 35 h 60"/>
                  <a:gd name="T2" fmla="*/ 60 w 60"/>
                  <a:gd name="T3" fmla="*/ 32 h 60"/>
                  <a:gd name="T4" fmla="*/ 60 w 60"/>
                  <a:gd name="T5" fmla="*/ 28 h 60"/>
                  <a:gd name="T6" fmla="*/ 57 w 60"/>
                  <a:gd name="T7" fmla="*/ 25 h 60"/>
                  <a:gd name="T8" fmla="*/ 55 w 60"/>
                  <a:gd name="T9" fmla="*/ 25 h 60"/>
                  <a:gd name="T10" fmla="*/ 51 w 60"/>
                  <a:gd name="T11" fmla="*/ 23 h 60"/>
                  <a:gd name="T12" fmla="*/ 51 w 60"/>
                  <a:gd name="T13" fmla="*/ 16 h 60"/>
                  <a:gd name="T14" fmla="*/ 53 w 60"/>
                  <a:gd name="T15" fmla="*/ 14 h 60"/>
                  <a:gd name="T16" fmla="*/ 53 w 60"/>
                  <a:gd name="T17" fmla="*/ 10 h 60"/>
                  <a:gd name="T18" fmla="*/ 50 w 60"/>
                  <a:gd name="T19" fmla="*/ 7 h 60"/>
                  <a:gd name="T20" fmla="*/ 46 w 60"/>
                  <a:gd name="T21" fmla="*/ 7 h 60"/>
                  <a:gd name="T22" fmla="*/ 44 w 60"/>
                  <a:gd name="T23" fmla="*/ 9 h 60"/>
                  <a:gd name="T24" fmla="*/ 40 w 60"/>
                  <a:gd name="T25" fmla="*/ 10 h 60"/>
                  <a:gd name="T26" fmla="*/ 35 w 60"/>
                  <a:gd name="T27" fmla="*/ 5 h 60"/>
                  <a:gd name="T28" fmla="*/ 35 w 60"/>
                  <a:gd name="T29" fmla="*/ 3 h 60"/>
                  <a:gd name="T30" fmla="*/ 32 w 60"/>
                  <a:gd name="T31" fmla="*/ 0 h 60"/>
                  <a:gd name="T32" fmla="*/ 28 w 60"/>
                  <a:gd name="T33" fmla="*/ 0 h 60"/>
                  <a:gd name="T34" fmla="*/ 25 w 60"/>
                  <a:gd name="T35" fmla="*/ 3 h 60"/>
                  <a:gd name="T36" fmla="*/ 25 w 60"/>
                  <a:gd name="T37" fmla="*/ 5 h 60"/>
                  <a:gd name="T38" fmla="*/ 23 w 60"/>
                  <a:gd name="T39" fmla="*/ 9 h 60"/>
                  <a:gd name="T40" fmla="*/ 16 w 60"/>
                  <a:gd name="T41" fmla="*/ 9 h 60"/>
                  <a:gd name="T42" fmla="*/ 14 w 60"/>
                  <a:gd name="T43" fmla="*/ 7 h 60"/>
                  <a:gd name="T44" fmla="*/ 10 w 60"/>
                  <a:gd name="T45" fmla="*/ 7 h 60"/>
                  <a:gd name="T46" fmla="*/ 7 w 60"/>
                  <a:gd name="T47" fmla="*/ 10 h 60"/>
                  <a:gd name="T48" fmla="*/ 7 w 60"/>
                  <a:gd name="T49" fmla="*/ 14 h 60"/>
                  <a:gd name="T50" fmla="*/ 9 w 60"/>
                  <a:gd name="T51" fmla="*/ 16 h 60"/>
                  <a:gd name="T52" fmla="*/ 10 w 60"/>
                  <a:gd name="T53" fmla="*/ 20 h 60"/>
                  <a:gd name="T54" fmla="*/ 5 w 60"/>
                  <a:gd name="T55" fmla="*/ 25 h 60"/>
                  <a:gd name="T56" fmla="*/ 3 w 60"/>
                  <a:gd name="T57" fmla="*/ 25 h 60"/>
                  <a:gd name="T58" fmla="*/ 0 w 60"/>
                  <a:gd name="T59" fmla="*/ 28 h 60"/>
                  <a:gd name="T60" fmla="*/ 0 w 60"/>
                  <a:gd name="T61" fmla="*/ 32 h 60"/>
                  <a:gd name="T62" fmla="*/ 3 w 60"/>
                  <a:gd name="T63" fmla="*/ 35 h 60"/>
                  <a:gd name="T64" fmla="*/ 5 w 60"/>
                  <a:gd name="T65" fmla="*/ 35 h 60"/>
                  <a:gd name="T66" fmla="*/ 9 w 60"/>
                  <a:gd name="T67" fmla="*/ 37 h 60"/>
                  <a:gd name="T68" fmla="*/ 9 w 60"/>
                  <a:gd name="T69" fmla="*/ 44 h 60"/>
                  <a:gd name="T70" fmla="*/ 7 w 60"/>
                  <a:gd name="T71" fmla="*/ 46 h 60"/>
                  <a:gd name="T72" fmla="*/ 7 w 60"/>
                  <a:gd name="T73" fmla="*/ 50 h 60"/>
                  <a:gd name="T74" fmla="*/ 10 w 60"/>
                  <a:gd name="T75" fmla="*/ 53 h 60"/>
                  <a:gd name="T76" fmla="*/ 14 w 60"/>
                  <a:gd name="T77" fmla="*/ 53 h 60"/>
                  <a:gd name="T78" fmla="*/ 16 w 60"/>
                  <a:gd name="T79" fmla="*/ 51 h 60"/>
                  <a:gd name="T80" fmla="*/ 20 w 60"/>
                  <a:gd name="T81" fmla="*/ 50 h 60"/>
                  <a:gd name="T82" fmla="*/ 25 w 60"/>
                  <a:gd name="T83" fmla="*/ 55 h 60"/>
                  <a:gd name="T84" fmla="*/ 25 w 60"/>
                  <a:gd name="T85" fmla="*/ 57 h 60"/>
                  <a:gd name="T86" fmla="*/ 28 w 60"/>
                  <a:gd name="T87" fmla="*/ 60 h 60"/>
                  <a:gd name="T88" fmla="*/ 32 w 60"/>
                  <a:gd name="T89" fmla="*/ 60 h 60"/>
                  <a:gd name="T90" fmla="*/ 35 w 60"/>
                  <a:gd name="T91" fmla="*/ 57 h 60"/>
                  <a:gd name="T92" fmla="*/ 35 w 60"/>
                  <a:gd name="T93" fmla="*/ 55 h 60"/>
                  <a:gd name="T94" fmla="*/ 37 w 60"/>
                  <a:gd name="T95" fmla="*/ 51 h 60"/>
                  <a:gd name="T96" fmla="*/ 44 w 60"/>
                  <a:gd name="T97" fmla="*/ 51 h 60"/>
                  <a:gd name="T98" fmla="*/ 46 w 60"/>
                  <a:gd name="T99" fmla="*/ 53 h 60"/>
                  <a:gd name="T100" fmla="*/ 50 w 60"/>
                  <a:gd name="T101" fmla="*/ 53 h 60"/>
                  <a:gd name="T102" fmla="*/ 53 w 60"/>
                  <a:gd name="T103" fmla="*/ 50 h 60"/>
                  <a:gd name="T104" fmla="*/ 53 w 60"/>
                  <a:gd name="T105" fmla="*/ 46 h 60"/>
                  <a:gd name="T106" fmla="*/ 51 w 60"/>
                  <a:gd name="T107" fmla="*/ 44 h 60"/>
                  <a:gd name="T108" fmla="*/ 50 w 60"/>
                  <a:gd name="T109" fmla="*/ 40 h 60"/>
                  <a:gd name="T110" fmla="*/ 55 w 60"/>
                  <a:gd name="T111" fmla="*/ 35 h 60"/>
                  <a:gd name="T112" fmla="*/ 57 w 60"/>
                  <a:gd name="T113" fmla="*/ 35 h 60"/>
                  <a:gd name="T114" fmla="*/ 40 w 60"/>
                  <a:gd name="T115" fmla="*/ 30 h 60"/>
                  <a:gd name="T116" fmla="*/ 30 w 60"/>
                  <a:gd name="T117" fmla="*/ 40 h 60"/>
                  <a:gd name="T118" fmla="*/ 20 w 60"/>
                  <a:gd name="T119" fmla="*/ 30 h 60"/>
                  <a:gd name="T120" fmla="*/ 30 w 60"/>
                  <a:gd name="T121" fmla="*/ 20 h 60"/>
                  <a:gd name="T122" fmla="*/ 40 w 60"/>
                  <a:gd name="T12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60">
                    <a:moveTo>
                      <a:pt x="57" y="35"/>
                    </a:moveTo>
                    <a:cubicBezTo>
                      <a:pt x="59" y="35"/>
                      <a:pt x="60" y="34"/>
                      <a:pt x="60" y="32"/>
                    </a:cubicBezTo>
                    <a:cubicBezTo>
                      <a:pt x="60" y="28"/>
                      <a:pt x="60" y="28"/>
                      <a:pt x="60" y="28"/>
                    </a:cubicBezTo>
                    <a:cubicBezTo>
                      <a:pt x="60" y="26"/>
                      <a:pt x="59" y="25"/>
                      <a:pt x="57" y="25"/>
                    </a:cubicBezTo>
                    <a:cubicBezTo>
                      <a:pt x="55" y="25"/>
                      <a:pt x="55" y="25"/>
                      <a:pt x="55" y="25"/>
                    </a:cubicBezTo>
                    <a:cubicBezTo>
                      <a:pt x="53" y="25"/>
                      <a:pt x="52" y="24"/>
                      <a:pt x="51" y="23"/>
                    </a:cubicBezTo>
                    <a:cubicBezTo>
                      <a:pt x="51" y="21"/>
                      <a:pt x="50" y="17"/>
                      <a:pt x="51" y="16"/>
                    </a:cubicBezTo>
                    <a:cubicBezTo>
                      <a:pt x="53" y="14"/>
                      <a:pt x="53" y="14"/>
                      <a:pt x="53" y="14"/>
                    </a:cubicBezTo>
                    <a:cubicBezTo>
                      <a:pt x="54" y="13"/>
                      <a:pt x="54" y="11"/>
                      <a:pt x="53" y="10"/>
                    </a:cubicBezTo>
                    <a:cubicBezTo>
                      <a:pt x="50" y="7"/>
                      <a:pt x="50" y="7"/>
                      <a:pt x="50" y="7"/>
                    </a:cubicBezTo>
                    <a:cubicBezTo>
                      <a:pt x="49" y="6"/>
                      <a:pt x="47" y="6"/>
                      <a:pt x="46" y="7"/>
                    </a:cubicBezTo>
                    <a:cubicBezTo>
                      <a:pt x="44" y="9"/>
                      <a:pt x="44" y="9"/>
                      <a:pt x="44" y="9"/>
                    </a:cubicBezTo>
                    <a:cubicBezTo>
                      <a:pt x="43" y="10"/>
                      <a:pt x="41" y="10"/>
                      <a:pt x="40" y="10"/>
                    </a:cubicBezTo>
                    <a:cubicBezTo>
                      <a:pt x="39" y="9"/>
                      <a:pt x="35" y="7"/>
                      <a:pt x="35" y="5"/>
                    </a:cubicBezTo>
                    <a:cubicBezTo>
                      <a:pt x="35" y="3"/>
                      <a:pt x="35" y="3"/>
                      <a:pt x="35" y="3"/>
                    </a:cubicBezTo>
                    <a:cubicBezTo>
                      <a:pt x="35" y="1"/>
                      <a:pt x="34" y="0"/>
                      <a:pt x="32" y="0"/>
                    </a:cubicBezTo>
                    <a:cubicBezTo>
                      <a:pt x="28" y="0"/>
                      <a:pt x="28" y="0"/>
                      <a:pt x="28" y="0"/>
                    </a:cubicBezTo>
                    <a:cubicBezTo>
                      <a:pt x="26" y="0"/>
                      <a:pt x="25" y="1"/>
                      <a:pt x="25" y="3"/>
                    </a:cubicBezTo>
                    <a:cubicBezTo>
                      <a:pt x="25" y="5"/>
                      <a:pt x="25" y="5"/>
                      <a:pt x="25" y="5"/>
                    </a:cubicBezTo>
                    <a:cubicBezTo>
                      <a:pt x="25" y="7"/>
                      <a:pt x="24" y="8"/>
                      <a:pt x="23" y="9"/>
                    </a:cubicBezTo>
                    <a:cubicBezTo>
                      <a:pt x="21" y="9"/>
                      <a:pt x="17" y="10"/>
                      <a:pt x="16" y="9"/>
                    </a:cubicBezTo>
                    <a:cubicBezTo>
                      <a:pt x="14" y="7"/>
                      <a:pt x="14" y="7"/>
                      <a:pt x="14" y="7"/>
                    </a:cubicBezTo>
                    <a:cubicBezTo>
                      <a:pt x="13" y="6"/>
                      <a:pt x="11" y="6"/>
                      <a:pt x="10" y="7"/>
                    </a:cubicBezTo>
                    <a:cubicBezTo>
                      <a:pt x="7" y="10"/>
                      <a:pt x="7" y="10"/>
                      <a:pt x="7" y="10"/>
                    </a:cubicBezTo>
                    <a:cubicBezTo>
                      <a:pt x="6" y="11"/>
                      <a:pt x="6" y="13"/>
                      <a:pt x="7" y="14"/>
                    </a:cubicBezTo>
                    <a:cubicBezTo>
                      <a:pt x="9" y="16"/>
                      <a:pt x="9" y="16"/>
                      <a:pt x="9" y="16"/>
                    </a:cubicBezTo>
                    <a:cubicBezTo>
                      <a:pt x="10" y="17"/>
                      <a:pt x="10" y="19"/>
                      <a:pt x="10" y="20"/>
                    </a:cubicBezTo>
                    <a:cubicBezTo>
                      <a:pt x="9" y="21"/>
                      <a:pt x="7" y="25"/>
                      <a:pt x="5" y="25"/>
                    </a:cubicBezTo>
                    <a:cubicBezTo>
                      <a:pt x="3" y="25"/>
                      <a:pt x="3" y="25"/>
                      <a:pt x="3" y="25"/>
                    </a:cubicBezTo>
                    <a:cubicBezTo>
                      <a:pt x="1" y="25"/>
                      <a:pt x="0" y="26"/>
                      <a:pt x="0" y="28"/>
                    </a:cubicBezTo>
                    <a:cubicBezTo>
                      <a:pt x="0" y="32"/>
                      <a:pt x="0" y="32"/>
                      <a:pt x="0" y="32"/>
                    </a:cubicBezTo>
                    <a:cubicBezTo>
                      <a:pt x="0" y="34"/>
                      <a:pt x="1" y="35"/>
                      <a:pt x="3" y="35"/>
                    </a:cubicBezTo>
                    <a:cubicBezTo>
                      <a:pt x="5" y="35"/>
                      <a:pt x="5" y="35"/>
                      <a:pt x="5" y="35"/>
                    </a:cubicBezTo>
                    <a:cubicBezTo>
                      <a:pt x="7" y="35"/>
                      <a:pt x="8" y="36"/>
                      <a:pt x="9" y="37"/>
                    </a:cubicBezTo>
                    <a:cubicBezTo>
                      <a:pt x="9" y="39"/>
                      <a:pt x="10" y="43"/>
                      <a:pt x="9" y="44"/>
                    </a:cubicBezTo>
                    <a:cubicBezTo>
                      <a:pt x="7" y="46"/>
                      <a:pt x="7" y="46"/>
                      <a:pt x="7" y="46"/>
                    </a:cubicBezTo>
                    <a:cubicBezTo>
                      <a:pt x="6" y="47"/>
                      <a:pt x="6" y="49"/>
                      <a:pt x="7" y="50"/>
                    </a:cubicBezTo>
                    <a:cubicBezTo>
                      <a:pt x="10" y="53"/>
                      <a:pt x="10" y="53"/>
                      <a:pt x="10" y="53"/>
                    </a:cubicBezTo>
                    <a:cubicBezTo>
                      <a:pt x="11" y="54"/>
                      <a:pt x="13" y="54"/>
                      <a:pt x="14" y="53"/>
                    </a:cubicBezTo>
                    <a:cubicBezTo>
                      <a:pt x="16" y="51"/>
                      <a:pt x="16" y="51"/>
                      <a:pt x="16" y="51"/>
                    </a:cubicBezTo>
                    <a:cubicBezTo>
                      <a:pt x="17" y="50"/>
                      <a:pt x="19" y="50"/>
                      <a:pt x="20" y="50"/>
                    </a:cubicBezTo>
                    <a:cubicBezTo>
                      <a:pt x="21" y="51"/>
                      <a:pt x="25" y="53"/>
                      <a:pt x="25" y="55"/>
                    </a:cubicBezTo>
                    <a:cubicBezTo>
                      <a:pt x="25" y="57"/>
                      <a:pt x="25" y="57"/>
                      <a:pt x="25" y="57"/>
                    </a:cubicBezTo>
                    <a:cubicBezTo>
                      <a:pt x="25" y="59"/>
                      <a:pt x="26" y="60"/>
                      <a:pt x="28" y="60"/>
                    </a:cubicBezTo>
                    <a:cubicBezTo>
                      <a:pt x="32" y="60"/>
                      <a:pt x="32" y="60"/>
                      <a:pt x="32" y="60"/>
                    </a:cubicBezTo>
                    <a:cubicBezTo>
                      <a:pt x="34" y="60"/>
                      <a:pt x="35" y="59"/>
                      <a:pt x="35" y="57"/>
                    </a:cubicBezTo>
                    <a:cubicBezTo>
                      <a:pt x="35" y="55"/>
                      <a:pt x="35" y="55"/>
                      <a:pt x="35" y="55"/>
                    </a:cubicBezTo>
                    <a:cubicBezTo>
                      <a:pt x="35" y="53"/>
                      <a:pt x="36" y="52"/>
                      <a:pt x="37" y="51"/>
                    </a:cubicBezTo>
                    <a:cubicBezTo>
                      <a:pt x="39" y="51"/>
                      <a:pt x="43" y="50"/>
                      <a:pt x="44" y="51"/>
                    </a:cubicBezTo>
                    <a:cubicBezTo>
                      <a:pt x="46" y="53"/>
                      <a:pt x="46" y="53"/>
                      <a:pt x="46" y="53"/>
                    </a:cubicBezTo>
                    <a:cubicBezTo>
                      <a:pt x="47" y="54"/>
                      <a:pt x="49" y="54"/>
                      <a:pt x="50" y="53"/>
                    </a:cubicBezTo>
                    <a:cubicBezTo>
                      <a:pt x="53" y="50"/>
                      <a:pt x="53" y="50"/>
                      <a:pt x="53" y="50"/>
                    </a:cubicBezTo>
                    <a:cubicBezTo>
                      <a:pt x="54" y="49"/>
                      <a:pt x="54" y="47"/>
                      <a:pt x="53" y="46"/>
                    </a:cubicBezTo>
                    <a:cubicBezTo>
                      <a:pt x="51" y="44"/>
                      <a:pt x="51" y="44"/>
                      <a:pt x="51" y="44"/>
                    </a:cubicBezTo>
                    <a:cubicBezTo>
                      <a:pt x="50" y="43"/>
                      <a:pt x="50" y="41"/>
                      <a:pt x="50" y="40"/>
                    </a:cubicBezTo>
                    <a:cubicBezTo>
                      <a:pt x="51" y="39"/>
                      <a:pt x="53" y="35"/>
                      <a:pt x="55" y="35"/>
                    </a:cubicBezTo>
                    <a:lnTo>
                      <a:pt x="57" y="35"/>
                    </a:lnTo>
                    <a:close/>
                    <a:moveTo>
                      <a:pt x="40" y="30"/>
                    </a:moveTo>
                    <a:cubicBezTo>
                      <a:pt x="40" y="36"/>
                      <a:pt x="36" y="40"/>
                      <a:pt x="30" y="40"/>
                    </a:cubicBezTo>
                    <a:cubicBezTo>
                      <a:pt x="24" y="40"/>
                      <a:pt x="20" y="36"/>
                      <a:pt x="20" y="30"/>
                    </a:cubicBezTo>
                    <a:cubicBezTo>
                      <a:pt x="20" y="24"/>
                      <a:pt x="24" y="20"/>
                      <a:pt x="30" y="20"/>
                    </a:cubicBezTo>
                    <a:cubicBezTo>
                      <a:pt x="36" y="20"/>
                      <a:pt x="40" y="24"/>
                      <a:pt x="40" y="30"/>
                    </a:cubicBezTo>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latin typeface="微软雅黑" panose="020B0503020204020204" charset="-122"/>
                  <a:ea typeface="微软雅黑" panose="020B0503020204020204" charset="-122"/>
                </a:endParaRPr>
              </a:p>
            </p:txBody>
          </p:sp>
        </p:grpSp>
      </p:grpSp>
      <p:grpSp>
        <p:nvGrpSpPr>
          <p:cNvPr id="72" name="组合 71"/>
          <p:cNvGrpSpPr/>
          <p:nvPr/>
        </p:nvGrpSpPr>
        <p:grpSpPr>
          <a:xfrm>
            <a:off x="4652519" y="3500988"/>
            <a:ext cx="939556" cy="939556"/>
            <a:chOff x="3080330" y="2789142"/>
            <a:chExt cx="939800" cy="939800"/>
          </a:xfrm>
        </p:grpSpPr>
        <p:sp>
          <p:nvSpPr>
            <p:cNvPr id="73" name="椭圆 72"/>
            <p:cNvSpPr/>
            <p:nvPr/>
          </p:nvSpPr>
          <p:spPr>
            <a:xfrm>
              <a:off x="3080330" y="2789142"/>
              <a:ext cx="939800" cy="939800"/>
            </a:xfrm>
            <a:prstGeom prst="ellipse">
              <a:avLst/>
            </a:prstGeom>
            <a:solidFill>
              <a:srgbClr val="2F5EB0"/>
            </a:solidFill>
            <a:ln w="57150">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fontAlgn="auto"/>
              <a:endParaRPr lang="zh-CN" altLang="en-US" strike="noStrike" noProof="1">
                <a:latin typeface="微软雅黑" panose="020B0503020204020204" charset="-122"/>
                <a:ea typeface="微软雅黑" panose="020B0503020204020204" charset="-122"/>
              </a:endParaRPr>
            </a:p>
          </p:txBody>
        </p:sp>
        <p:grpSp>
          <p:nvGrpSpPr>
            <p:cNvPr id="74" name="组合 73"/>
            <p:cNvGrpSpPr/>
            <p:nvPr/>
          </p:nvGrpSpPr>
          <p:grpSpPr>
            <a:xfrm>
              <a:off x="3294687" y="3010257"/>
              <a:ext cx="497794" cy="491067"/>
              <a:chOff x="8123237" y="3667126"/>
              <a:chExt cx="234950" cy="231775"/>
            </a:xfrm>
            <a:solidFill>
              <a:schemeClr val="bg1"/>
            </a:solidFill>
          </p:grpSpPr>
          <p:sp>
            <p:nvSpPr>
              <p:cNvPr id="75" name="Freeform 1086"/>
              <p:cNvSpPr>
                <a:spLocks noEditPoints="1"/>
              </p:cNvSpPr>
              <p:nvPr/>
            </p:nvSpPr>
            <p:spPr bwMode="auto">
              <a:xfrm>
                <a:off x="8123237" y="3667126"/>
                <a:ext cx="234950" cy="231775"/>
              </a:xfrm>
              <a:custGeom>
                <a:avLst/>
                <a:gdLst>
                  <a:gd name="T0" fmla="*/ 50 w 100"/>
                  <a:gd name="T1" fmla="*/ 0 h 99"/>
                  <a:gd name="T2" fmla="*/ 0 w 100"/>
                  <a:gd name="T3" fmla="*/ 49 h 99"/>
                  <a:gd name="T4" fmla="*/ 50 w 100"/>
                  <a:gd name="T5" fmla="*/ 99 h 99"/>
                  <a:gd name="T6" fmla="*/ 100 w 100"/>
                  <a:gd name="T7" fmla="*/ 49 h 99"/>
                  <a:gd name="T8" fmla="*/ 50 w 100"/>
                  <a:gd name="T9" fmla="*/ 0 h 99"/>
                  <a:gd name="T10" fmla="*/ 50 w 100"/>
                  <a:gd name="T11" fmla="*/ 95 h 99"/>
                  <a:gd name="T12" fmla="*/ 4 w 100"/>
                  <a:gd name="T13" fmla="*/ 49 h 99"/>
                  <a:gd name="T14" fmla="*/ 50 w 100"/>
                  <a:gd name="T15" fmla="*/ 4 h 99"/>
                  <a:gd name="T16" fmla="*/ 96 w 100"/>
                  <a:gd name="T17" fmla="*/ 49 h 99"/>
                  <a:gd name="T18" fmla="*/ 50 w 100"/>
                  <a:gd name="T19" fmla="*/ 9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99">
                    <a:moveTo>
                      <a:pt x="50" y="0"/>
                    </a:moveTo>
                    <a:cubicBezTo>
                      <a:pt x="23" y="0"/>
                      <a:pt x="0" y="22"/>
                      <a:pt x="0" y="49"/>
                    </a:cubicBezTo>
                    <a:cubicBezTo>
                      <a:pt x="0" y="77"/>
                      <a:pt x="23" y="99"/>
                      <a:pt x="50" y="99"/>
                    </a:cubicBezTo>
                    <a:cubicBezTo>
                      <a:pt x="77" y="99"/>
                      <a:pt x="100" y="77"/>
                      <a:pt x="100" y="49"/>
                    </a:cubicBezTo>
                    <a:cubicBezTo>
                      <a:pt x="100" y="22"/>
                      <a:pt x="77" y="0"/>
                      <a:pt x="50" y="0"/>
                    </a:cubicBezTo>
                    <a:close/>
                    <a:moveTo>
                      <a:pt x="50" y="95"/>
                    </a:moveTo>
                    <a:cubicBezTo>
                      <a:pt x="25" y="95"/>
                      <a:pt x="4" y="75"/>
                      <a:pt x="4" y="49"/>
                    </a:cubicBezTo>
                    <a:cubicBezTo>
                      <a:pt x="4" y="24"/>
                      <a:pt x="25" y="4"/>
                      <a:pt x="50" y="4"/>
                    </a:cubicBezTo>
                    <a:cubicBezTo>
                      <a:pt x="75" y="4"/>
                      <a:pt x="96" y="24"/>
                      <a:pt x="96" y="49"/>
                    </a:cubicBezTo>
                    <a:cubicBezTo>
                      <a:pt x="96" y="75"/>
                      <a:pt x="75" y="95"/>
                      <a:pt x="50" y="95"/>
                    </a:cubicBez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latin typeface="微软雅黑" panose="020B0503020204020204" charset="-122"/>
                  <a:ea typeface="微软雅黑" panose="020B0503020204020204" charset="-122"/>
                </a:endParaRPr>
              </a:p>
            </p:txBody>
          </p:sp>
          <p:sp>
            <p:nvSpPr>
              <p:cNvPr id="76" name="Freeform 1087"/>
              <p:cNvSpPr>
                <a:spLocks noEditPoints="1"/>
              </p:cNvSpPr>
              <p:nvPr/>
            </p:nvSpPr>
            <p:spPr bwMode="auto">
              <a:xfrm>
                <a:off x="8147050" y="3687763"/>
                <a:ext cx="188912" cy="188913"/>
              </a:xfrm>
              <a:custGeom>
                <a:avLst/>
                <a:gdLst>
                  <a:gd name="T0" fmla="*/ 40 w 80"/>
                  <a:gd name="T1" fmla="*/ 0 h 80"/>
                  <a:gd name="T2" fmla="*/ 0 w 80"/>
                  <a:gd name="T3" fmla="*/ 40 h 80"/>
                  <a:gd name="T4" fmla="*/ 40 w 80"/>
                  <a:gd name="T5" fmla="*/ 80 h 80"/>
                  <a:gd name="T6" fmla="*/ 80 w 80"/>
                  <a:gd name="T7" fmla="*/ 40 h 80"/>
                  <a:gd name="T8" fmla="*/ 40 w 80"/>
                  <a:gd name="T9" fmla="*/ 0 h 80"/>
                  <a:gd name="T10" fmla="*/ 55 w 80"/>
                  <a:gd name="T11" fmla="*/ 40 h 80"/>
                  <a:gd name="T12" fmla="*/ 55 w 80"/>
                  <a:gd name="T13" fmla="*/ 46 h 80"/>
                  <a:gd name="T14" fmla="*/ 43 w 80"/>
                  <a:gd name="T15" fmla="*/ 46 h 80"/>
                  <a:gd name="T16" fmla="*/ 43 w 80"/>
                  <a:gd name="T17" fmla="*/ 49 h 80"/>
                  <a:gd name="T18" fmla="*/ 55 w 80"/>
                  <a:gd name="T19" fmla="*/ 49 h 80"/>
                  <a:gd name="T20" fmla="*/ 55 w 80"/>
                  <a:gd name="T21" fmla="*/ 55 h 80"/>
                  <a:gd name="T22" fmla="*/ 43 w 80"/>
                  <a:gd name="T23" fmla="*/ 55 h 80"/>
                  <a:gd name="T24" fmla="*/ 43 w 80"/>
                  <a:gd name="T25" fmla="*/ 64 h 80"/>
                  <a:gd name="T26" fmla="*/ 37 w 80"/>
                  <a:gd name="T27" fmla="*/ 64 h 80"/>
                  <a:gd name="T28" fmla="*/ 37 w 80"/>
                  <a:gd name="T29" fmla="*/ 55 h 80"/>
                  <a:gd name="T30" fmla="*/ 25 w 80"/>
                  <a:gd name="T31" fmla="*/ 55 h 80"/>
                  <a:gd name="T32" fmla="*/ 25 w 80"/>
                  <a:gd name="T33" fmla="*/ 49 h 80"/>
                  <a:gd name="T34" fmla="*/ 37 w 80"/>
                  <a:gd name="T35" fmla="*/ 49 h 80"/>
                  <a:gd name="T36" fmla="*/ 37 w 80"/>
                  <a:gd name="T37" fmla="*/ 46 h 80"/>
                  <a:gd name="T38" fmla="*/ 25 w 80"/>
                  <a:gd name="T39" fmla="*/ 46 h 80"/>
                  <a:gd name="T40" fmla="*/ 25 w 80"/>
                  <a:gd name="T41" fmla="*/ 40 h 80"/>
                  <a:gd name="T42" fmla="*/ 34 w 80"/>
                  <a:gd name="T43" fmla="*/ 40 h 80"/>
                  <a:gd name="T44" fmla="*/ 23 w 80"/>
                  <a:gd name="T45" fmla="*/ 19 h 80"/>
                  <a:gd name="T46" fmla="*/ 30 w 80"/>
                  <a:gd name="T47" fmla="*/ 19 h 80"/>
                  <a:gd name="T48" fmla="*/ 38 w 80"/>
                  <a:gd name="T49" fmla="*/ 35 h 80"/>
                  <a:gd name="T50" fmla="*/ 40 w 80"/>
                  <a:gd name="T51" fmla="*/ 38 h 80"/>
                  <a:gd name="T52" fmla="*/ 42 w 80"/>
                  <a:gd name="T53" fmla="*/ 34 h 80"/>
                  <a:gd name="T54" fmla="*/ 50 w 80"/>
                  <a:gd name="T55" fmla="*/ 19 h 80"/>
                  <a:gd name="T56" fmla="*/ 57 w 80"/>
                  <a:gd name="T57" fmla="*/ 19 h 80"/>
                  <a:gd name="T58" fmla="*/ 46 w 80"/>
                  <a:gd name="T59" fmla="*/ 40 h 80"/>
                  <a:gd name="T60" fmla="*/ 55 w 80"/>
                  <a:gd name="T61" fmla="*/ 4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55" y="40"/>
                    </a:moveTo>
                    <a:cubicBezTo>
                      <a:pt x="55" y="46"/>
                      <a:pt x="55" y="46"/>
                      <a:pt x="55" y="46"/>
                    </a:cubicBezTo>
                    <a:cubicBezTo>
                      <a:pt x="43" y="46"/>
                      <a:pt x="43" y="46"/>
                      <a:pt x="43" y="46"/>
                    </a:cubicBezTo>
                    <a:cubicBezTo>
                      <a:pt x="43" y="49"/>
                      <a:pt x="43" y="49"/>
                      <a:pt x="43" y="49"/>
                    </a:cubicBezTo>
                    <a:cubicBezTo>
                      <a:pt x="55" y="49"/>
                      <a:pt x="55" y="49"/>
                      <a:pt x="55" y="49"/>
                    </a:cubicBezTo>
                    <a:cubicBezTo>
                      <a:pt x="55" y="55"/>
                      <a:pt x="55" y="55"/>
                      <a:pt x="55" y="55"/>
                    </a:cubicBezTo>
                    <a:cubicBezTo>
                      <a:pt x="43" y="55"/>
                      <a:pt x="43" y="55"/>
                      <a:pt x="43" y="55"/>
                    </a:cubicBezTo>
                    <a:cubicBezTo>
                      <a:pt x="43" y="64"/>
                      <a:pt x="43" y="64"/>
                      <a:pt x="43" y="64"/>
                    </a:cubicBezTo>
                    <a:cubicBezTo>
                      <a:pt x="37" y="64"/>
                      <a:pt x="37" y="64"/>
                      <a:pt x="37" y="64"/>
                    </a:cubicBezTo>
                    <a:cubicBezTo>
                      <a:pt x="37" y="55"/>
                      <a:pt x="37" y="55"/>
                      <a:pt x="37" y="55"/>
                    </a:cubicBezTo>
                    <a:cubicBezTo>
                      <a:pt x="25" y="55"/>
                      <a:pt x="25" y="55"/>
                      <a:pt x="25" y="55"/>
                    </a:cubicBezTo>
                    <a:cubicBezTo>
                      <a:pt x="25" y="49"/>
                      <a:pt x="25" y="49"/>
                      <a:pt x="25" y="49"/>
                    </a:cubicBezTo>
                    <a:cubicBezTo>
                      <a:pt x="37" y="49"/>
                      <a:pt x="37" y="49"/>
                      <a:pt x="37" y="49"/>
                    </a:cubicBezTo>
                    <a:cubicBezTo>
                      <a:pt x="37" y="46"/>
                      <a:pt x="37" y="46"/>
                      <a:pt x="37" y="46"/>
                    </a:cubicBezTo>
                    <a:cubicBezTo>
                      <a:pt x="25" y="46"/>
                      <a:pt x="25" y="46"/>
                      <a:pt x="25" y="46"/>
                    </a:cubicBezTo>
                    <a:cubicBezTo>
                      <a:pt x="25" y="40"/>
                      <a:pt x="25" y="40"/>
                      <a:pt x="25" y="40"/>
                    </a:cubicBezTo>
                    <a:cubicBezTo>
                      <a:pt x="34" y="40"/>
                      <a:pt x="34" y="40"/>
                      <a:pt x="34" y="40"/>
                    </a:cubicBezTo>
                    <a:cubicBezTo>
                      <a:pt x="23" y="19"/>
                      <a:pt x="23" y="19"/>
                      <a:pt x="23" y="19"/>
                    </a:cubicBezTo>
                    <a:cubicBezTo>
                      <a:pt x="30" y="19"/>
                      <a:pt x="30" y="19"/>
                      <a:pt x="30" y="19"/>
                    </a:cubicBezTo>
                    <a:cubicBezTo>
                      <a:pt x="38" y="35"/>
                      <a:pt x="38" y="35"/>
                      <a:pt x="38" y="35"/>
                    </a:cubicBezTo>
                    <a:cubicBezTo>
                      <a:pt x="39" y="36"/>
                      <a:pt x="39" y="37"/>
                      <a:pt x="40" y="38"/>
                    </a:cubicBezTo>
                    <a:cubicBezTo>
                      <a:pt x="40" y="37"/>
                      <a:pt x="41" y="36"/>
                      <a:pt x="42" y="34"/>
                    </a:cubicBezTo>
                    <a:cubicBezTo>
                      <a:pt x="50" y="19"/>
                      <a:pt x="50" y="19"/>
                      <a:pt x="50" y="19"/>
                    </a:cubicBezTo>
                    <a:cubicBezTo>
                      <a:pt x="57" y="19"/>
                      <a:pt x="57" y="19"/>
                      <a:pt x="57" y="19"/>
                    </a:cubicBezTo>
                    <a:cubicBezTo>
                      <a:pt x="46" y="40"/>
                      <a:pt x="46" y="40"/>
                      <a:pt x="46" y="40"/>
                    </a:cubicBezTo>
                    <a:lnTo>
                      <a:pt x="55" y="40"/>
                    </a:ln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latin typeface="微软雅黑" panose="020B0503020204020204" charset="-122"/>
                  <a:ea typeface="微软雅黑" panose="020B0503020204020204" charset="-122"/>
                </a:endParaRPr>
              </a:p>
            </p:txBody>
          </p:sp>
        </p:grpSp>
      </p:grpSp>
      <p:grpSp>
        <p:nvGrpSpPr>
          <p:cNvPr id="83" name="组合 82"/>
          <p:cNvGrpSpPr/>
          <p:nvPr/>
        </p:nvGrpSpPr>
        <p:grpSpPr>
          <a:xfrm>
            <a:off x="7075488" y="3243263"/>
            <a:ext cx="900112" cy="900112"/>
            <a:chOff x="5719249" y="3077288"/>
            <a:chExt cx="767347" cy="767347"/>
          </a:xfrm>
        </p:grpSpPr>
        <p:sp>
          <p:nvSpPr>
            <p:cNvPr id="84" name="椭圆 83"/>
            <p:cNvSpPr/>
            <p:nvPr/>
          </p:nvSpPr>
          <p:spPr>
            <a:xfrm>
              <a:off x="5719249" y="3077288"/>
              <a:ext cx="767347" cy="767347"/>
            </a:xfrm>
            <a:prstGeom prst="ellipse">
              <a:avLst/>
            </a:prstGeom>
            <a:solidFill>
              <a:srgbClr val="2F5EB0"/>
            </a:solidFill>
            <a:ln w="57150">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fontAlgn="auto"/>
              <a:endParaRPr lang="zh-CN" altLang="en-US" strike="noStrike" noProof="1">
                <a:latin typeface="微软雅黑" panose="020B0503020204020204" charset="-122"/>
                <a:ea typeface="微软雅黑" panose="020B0503020204020204" charset="-122"/>
              </a:endParaRPr>
            </a:p>
          </p:txBody>
        </p:sp>
        <p:sp>
          <p:nvSpPr>
            <p:cNvPr id="85" name="Freeform 748"/>
            <p:cNvSpPr>
              <a:spLocks noEditPoints="1"/>
            </p:cNvSpPr>
            <p:nvPr/>
          </p:nvSpPr>
          <p:spPr bwMode="auto">
            <a:xfrm>
              <a:off x="5947156" y="3271991"/>
              <a:ext cx="311533" cy="318115"/>
            </a:xfrm>
            <a:custGeom>
              <a:avLst/>
              <a:gdLst>
                <a:gd name="T0" fmla="*/ 38 w 60"/>
                <a:gd name="T1" fmla="*/ 8 h 61"/>
                <a:gd name="T2" fmla="*/ 22 w 60"/>
                <a:gd name="T3" fmla="*/ 8 h 61"/>
                <a:gd name="T4" fmla="*/ 45 w 60"/>
                <a:gd name="T5" fmla="*/ 41 h 61"/>
                <a:gd name="T6" fmla="*/ 50 w 60"/>
                <a:gd name="T7" fmla="*/ 58 h 61"/>
                <a:gd name="T8" fmla="*/ 51 w 60"/>
                <a:gd name="T9" fmla="*/ 44 h 61"/>
                <a:gd name="T10" fmla="*/ 55 w 60"/>
                <a:gd name="T11" fmla="*/ 58 h 61"/>
                <a:gd name="T12" fmla="*/ 55 w 60"/>
                <a:gd name="T13" fmla="*/ 38 h 61"/>
                <a:gd name="T14" fmla="*/ 56 w 60"/>
                <a:gd name="T15" fmla="*/ 29 h 61"/>
                <a:gd name="T16" fmla="*/ 60 w 60"/>
                <a:gd name="T17" fmla="*/ 38 h 61"/>
                <a:gd name="T18" fmla="*/ 56 w 60"/>
                <a:gd name="T19" fmla="*/ 21 h 61"/>
                <a:gd name="T20" fmla="*/ 47 w 60"/>
                <a:gd name="T21" fmla="*/ 23 h 61"/>
                <a:gd name="T22" fmla="*/ 45 w 60"/>
                <a:gd name="T23" fmla="*/ 41 h 61"/>
                <a:gd name="T24" fmla="*/ 37 w 60"/>
                <a:gd name="T25" fmla="*/ 26 h 61"/>
                <a:gd name="T26" fmla="*/ 36 w 60"/>
                <a:gd name="T27" fmla="*/ 37 h 61"/>
                <a:gd name="T28" fmla="*/ 36 w 60"/>
                <a:gd name="T29" fmla="*/ 61 h 61"/>
                <a:gd name="T30" fmla="*/ 31 w 60"/>
                <a:gd name="T31" fmla="*/ 44 h 61"/>
                <a:gd name="T32" fmla="*/ 30 w 60"/>
                <a:gd name="T33" fmla="*/ 61 h 61"/>
                <a:gd name="T34" fmla="*/ 24 w 60"/>
                <a:gd name="T35" fmla="*/ 40 h 61"/>
                <a:gd name="T36" fmla="*/ 24 w 60"/>
                <a:gd name="T37" fmla="*/ 26 h 61"/>
                <a:gd name="T38" fmla="*/ 23 w 60"/>
                <a:gd name="T39" fmla="*/ 37 h 61"/>
                <a:gd name="T40" fmla="*/ 18 w 60"/>
                <a:gd name="T41" fmla="*/ 22 h 61"/>
                <a:gd name="T42" fmla="*/ 37 w 60"/>
                <a:gd name="T43" fmla="*/ 17 h 61"/>
                <a:gd name="T44" fmla="*/ 43 w 60"/>
                <a:gd name="T45" fmla="*/ 37 h 61"/>
                <a:gd name="T46" fmla="*/ 15 w 60"/>
                <a:gd name="T47" fmla="*/ 41 h 61"/>
                <a:gd name="T48" fmla="*/ 10 w 60"/>
                <a:gd name="T49" fmla="*/ 58 h 61"/>
                <a:gd name="T50" fmla="*/ 9 w 60"/>
                <a:gd name="T51" fmla="*/ 44 h 61"/>
                <a:gd name="T52" fmla="*/ 5 w 60"/>
                <a:gd name="T53" fmla="*/ 58 h 61"/>
                <a:gd name="T54" fmla="*/ 5 w 60"/>
                <a:gd name="T55" fmla="*/ 38 h 61"/>
                <a:gd name="T56" fmla="*/ 4 w 60"/>
                <a:gd name="T57" fmla="*/ 29 h 61"/>
                <a:gd name="T58" fmla="*/ 0 w 60"/>
                <a:gd name="T59" fmla="*/ 38 h 61"/>
                <a:gd name="T60" fmla="*/ 4 w 60"/>
                <a:gd name="T61" fmla="*/ 21 h 61"/>
                <a:gd name="T62" fmla="*/ 13 w 60"/>
                <a:gd name="T63" fmla="*/ 23 h 61"/>
                <a:gd name="T64" fmla="*/ 15 w 60"/>
                <a:gd name="T65" fmla="*/ 41 h 61"/>
                <a:gd name="T66" fmla="*/ 16 w 60"/>
                <a:gd name="T67" fmla="*/ 14 h 61"/>
                <a:gd name="T68" fmla="*/ 15 w 60"/>
                <a:gd name="T69" fmla="*/ 18 h 61"/>
                <a:gd name="T70" fmla="*/ 3 w 60"/>
                <a:gd name="T71" fmla="*/ 14 h 61"/>
                <a:gd name="T72" fmla="*/ 50 w 60"/>
                <a:gd name="T73" fmla="*/ 7 h 61"/>
                <a:gd name="T74" fmla="*/ 45 w 60"/>
                <a:gd name="T75" fmla="*/ 18 h 61"/>
                <a:gd name="T76" fmla="*/ 50 w 60"/>
                <a:gd name="T77" fmla="*/ 20 h 61"/>
                <a:gd name="T78" fmla="*/ 50 w 60"/>
                <a:gd name="T79" fmla="*/ 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0" h="61">
                  <a:moveTo>
                    <a:pt x="30" y="0"/>
                  </a:moveTo>
                  <a:cubicBezTo>
                    <a:pt x="35" y="0"/>
                    <a:pt x="38" y="3"/>
                    <a:pt x="38" y="8"/>
                  </a:cubicBezTo>
                  <a:cubicBezTo>
                    <a:pt x="38" y="12"/>
                    <a:pt x="35" y="16"/>
                    <a:pt x="30" y="16"/>
                  </a:cubicBezTo>
                  <a:cubicBezTo>
                    <a:pt x="26" y="16"/>
                    <a:pt x="22" y="12"/>
                    <a:pt x="22" y="8"/>
                  </a:cubicBezTo>
                  <a:cubicBezTo>
                    <a:pt x="22" y="3"/>
                    <a:pt x="26" y="0"/>
                    <a:pt x="30" y="0"/>
                  </a:cubicBezTo>
                  <a:close/>
                  <a:moveTo>
                    <a:pt x="45" y="41"/>
                  </a:moveTo>
                  <a:cubicBezTo>
                    <a:pt x="45" y="58"/>
                    <a:pt x="45" y="58"/>
                    <a:pt x="45" y="58"/>
                  </a:cubicBezTo>
                  <a:cubicBezTo>
                    <a:pt x="50" y="58"/>
                    <a:pt x="50" y="58"/>
                    <a:pt x="50" y="58"/>
                  </a:cubicBezTo>
                  <a:cubicBezTo>
                    <a:pt x="50" y="44"/>
                    <a:pt x="50" y="44"/>
                    <a:pt x="50" y="44"/>
                  </a:cubicBezTo>
                  <a:cubicBezTo>
                    <a:pt x="51" y="44"/>
                    <a:pt x="51" y="44"/>
                    <a:pt x="51" y="44"/>
                  </a:cubicBezTo>
                  <a:cubicBezTo>
                    <a:pt x="51" y="58"/>
                    <a:pt x="51" y="58"/>
                    <a:pt x="51" y="58"/>
                  </a:cubicBezTo>
                  <a:cubicBezTo>
                    <a:pt x="55" y="58"/>
                    <a:pt x="55" y="58"/>
                    <a:pt x="55" y="58"/>
                  </a:cubicBezTo>
                  <a:cubicBezTo>
                    <a:pt x="55" y="41"/>
                    <a:pt x="55" y="41"/>
                    <a:pt x="55" y="41"/>
                  </a:cubicBezTo>
                  <a:cubicBezTo>
                    <a:pt x="55" y="38"/>
                    <a:pt x="55" y="38"/>
                    <a:pt x="55" y="38"/>
                  </a:cubicBezTo>
                  <a:cubicBezTo>
                    <a:pt x="55" y="29"/>
                    <a:pt x="55" y="29"/>
                    <a:pt x="55" y="29"/>
                  </a:cubicBezTo>
                  <a:cubicBezTo>
                    <a:pt x="56" y="29"/>
                    <a:pt x="56" y="29"/>
                    <a:pt x="56" y="29"/>
                  </a:cubicBezTo>
                  <a:cubicBezTo>
                    <a:pt x="56" y="38"/>
                    <a:pt x="56" y="38"/>
                    <a:pt x="56" y="38"/>
                  </a:cubicBezTo>
                  <a:cubicBezTo>
                    <a:pt x="60" y="38"/>
                    <a:pt x="60" y="38"/>
                    <a:pt x="60" y="38"/>
                  </a:cubicBezTo>
                  <a:cubicBezTo>
                    <a:pt x="60" y="25"/>
                    <a:pt x="60" y="25"/>
                    <a:pt x="60" y="25"/>
                  </a:cubicBezTo>
                  <a:cubicBezTo>
                    <a:pt x="60" y="23"/>
                    <a:pt x="58" y="21"/>
                    <a:pt x="56" y="21"/>
                  </a:cubicBezTo>
                  <a:cubicBezTo>
                    <a:pt x="47" y="21"/>
                    <a:pt x="47" y="21"/>
                    <a:pt x="47" y="21"/>
                  </a:cubicBezTo>
                  <a:cubicBezTo>
                    <a:pt x="47" y="22"/>
                    <a:pt x="47" y="22"/>
                    <a:pt x="47" y="23"/>
                  </a:cubicBezTo>
                  <a:cubicBezTo>
                    <a:pt x="47" y="41"/>
                    <a:pt x="47" y="41"/>
                    <a:pt x="47" y="41"/>
                  </a:cubicBezTo>
                  <a:cubicBezTo>
                    <a:pt x="45" y="41"/>
                    <a:pt x="45" y="41"/>
                    <a:pt x="45" y="41"/>
                  </a:cubicBezTo>
                  <a:close/>
                  <a:moveTo>
                    <a:pt x="37" y="37"/>
                  </a:moveTo>
                  <a:cubicBezTo>
                    <a:pt x="37" y="26"/>
                    <a:pt x="37" y="26"/>
                    <a:pt x="37" y="26"/>
                  </a:cubicBezTo>
                  <a:cubicBezTo>
                    <a:pt x="36" y="26"/>
                    <a:pt x="36" y="26"/>
                    <a:pt x="36" y="26"/>
                  </a:cubicBezTo>
                  <a:cubicBezTo>
                    <a:pt x="36" y="37"/>
                    <a:pt x="36" y="37"/>
                    <a:pt x="36" y="37"/>
                  </a:cubicBezTo>
                  <a:cubicBezTo>
                    <a:pt x="36" y="40"/>
                    <a:pt x="36" y="40"/>
                    <a:pt x="36" y="40"/>
                  </a:cubicBezTo>
                  <a:cubicBezTo>
                    <a:pt x="36" y="61"/>
                    <a:pt x="36" y="61"/>
                    <a:pt x="36" y="61"/>
                  </a:cubicBezTo>
                  <a:cubicBezTo>
                    <a:pt x="31" y="61"/>
                    <a:pt x="31" y="61"/>
                    <a:pt x="31" y="61"/>
                  </a:cubicBezTo>
                  <a:cubicBezTo>
                    <a:pt x="31" y="44"/>
                    <a:pt x="31" y="44"/>
                    <a:pt x="31" y="44"/>
                  </a:cubicBezTo>
                  <a:cubicBezTo>
                    <a:pt x="30" y="44"/>
                    <a:pt x="30" y="44"/>
                    <a:pt x="30" y="44"/>
                  </a:cubicBezTo>
                  <a:cubicBezTo>
                    <a:pt x="30" y="61"/>
                    <a:pt x="30" y="61"/>
                    <a:pt x="30" y="61"/>
                  </a:cubicBezTo>
                  <a:cubicBezTo>
                    <a:pt x="24" y="61"/>
                    <a:pt x="24" y="61"/>
                    <a:pt x="24" y="61"/>
                  </a:cubicBezTo>
                  <a:cubicBezTo>
                    <a:pt x="24" y="40"/>
                    <a:pt x="24" y="40"/>
                    <a:pt x="24" y="40"/>
                  </a:cubicBezTo>
                  <a:cubicBezTo>
                    <a:pt x="24" y="37"/>
                    <a:pt x="24" y="37"/>
                    <a:pt x="24" y="37"/>
                  </a:cubicBezTo>
                  <a:cubicBezTo>
                    <a:pt x="24" y="26"/>
                    <a:pt x="24" y="26"/>
                    <a:pt x="24" y="26"/>
                  </a:cubicBezTo>
                  <a:cubicBezTo>
                    <a:pt x="23" y="26"/>
                    <a:pt x="23" y="26"/>
                    <a:pt x="23" y="26"/>
                  </a:cubicBezTo>
                  <a:cubicBezTo>
                    <a:pt x="23" y="37"/>
                    <a:pt x="23" y="37"/>
                    <a:pt x="23" y="37"/>
                  </a:cubicBezTo>
                  <a:cubicBezTo>
                    <a:pt x="18" y="37"/>
                    <a:pt x="18" y="37"/>
                    <a:pt x="18" y="37"/>
                  </a:cubicBezTo>
                  <a:cubicBezTo>
                    <a:pt x="18" y="22"/>
                    <a:pt x="18" y="22"/>
                    <a:pt x="18" y="22"/>
                  </a:cubicBezTo>
                  <a:cubicBezTo>
                    <a:pt x="18" y="19"/>
                    <a:pt x="20" y="17"/>
                    <a:pt x="23" y="17"/>
                  </a:cubicBezTo>
                  <a:cubicBezTo>
                    <a:pt x="38" y="17"/>
                    <a:pt x="22" y="17"/>
                    <a:pt x="37" y="17"/>
                  </a:cubicBezTo>
                  <a:cubicBezTo>
                    <a:pt x="40" y="17"/>
                    <a:pt x="43" y="19"/>
                    <a:pt x="43" y="22"/>
                  </a:cubicBezTo>
                  <a:cubicBezTo>
                    <a:pt x="43" y="37"/>
                    <a:pt x="43" y="37"/>
                    <a:pt x="43" y="37"/>
                  </a:cubicBezTo>
                  <a:cubicBezTo>
                    <a:pt x="42" y="37"/>
                    <a:pt x="40" y="37"/>
                    <a:pt x="37" y="37"/>
                  </a:cubicBezTo>
                  <a:close/>
                  <a:moveTo>
                    <a:pt x="15" y="41"/>
                  </a:moveTo>
                  <a:cubicBezTo>
                    <a:pt x="15" y="58"/>
                    <a:pt x="15" y="58"/>
                    <a:pt x="15" y="58"/>
                  </a:cubicBezTo>
                  <a:cubicBezTo>
                    <a:pt x="10" y="58"/>
                    <a:pt x="10" y="58"/>
                    <a:pt x="10" y="58"/>
                  </a:cubicBezTo>
                  <a:cubicBezTo>
                    <a:pt x="10" y="44"/>
                    <a:pt x="10" y="44"/>
                    <a:pt x="10" y="44"/>
                  </a:cubicBezTo>
                  <a:cubicBezTo>
                    <a:pt x="9" y="44"/>
                    <a:pt x="9" y="44"/>
                    <a:pt x="9" y="44"/>
                  </a:cubicBezTo>
                  <a:cubicBezTo>
                    <a:pt x="9" y="58"/>
                    <a:pt x="9" y="58"/>
                    <a:pt x="9" y="58"/>
                  </a:cubicBezTo>
                  <a:cubicBezTo>
                    <a:pt x="5" y="58"/>
                    <a:pt x="5" y="58"/>
                    <a:pt x="5" y="58"/>
                  </a:cubicBezTo>
                  <a:cubicBezTo>
                    <a:pt x="5" y="41"/>
                    <a:pt x="5" y="41"/>
                    <a:pt x="5" y="41"/>
                  </a:cubicBezTo>
                  <a:cubicBezTo>
                    <a:pt x="5" y="38"/>
                    <a:pt x="5" y="38"/>
                    <a:pt x="5" y="38"/>
                  </a:cubicBezTo>
                  <a:cubicBezTo>
                    <a:pt x="5" y="29"/>
                    <a:pt x="5" y="29"/>
                    <a:pt x="5" y="29"/>
                  </a:cubicBezTo>
                  <a:cubicBezTo>
                    <a:pt x="4" y="29"/>
                    <a:pt x="4" y="29"/>
                    <a:pt x="4" y="29"/>
                  </a:cubicBezTo>
                  <a:cubicBezTo>
                    <a:pt x="4" y="38"/>
                    <a:pt x="4" y="38"/>
                    <a:pt x="4" y="38"/>
                  </a:cubicBezTo>
                  <a:cubicBezTo>
                    <a:pt x="0" y="38"/>
                    <a:pt x="0" y="38"/>
                    <a:pt x="0" y="38"/>
                  </a:cubicBezTo>
                  <a:cubicBezTo>
                    <a:pt x="0" y="25"/>
                    <a:pt x="0" y="25"/>
                    <a:pt x="0" y="25"/>
                  </a:cubicBezTo>
                  <a:cubicBezTo>
                    <a:pt x="0" y="23"/>
                    <a:pt x="2" y="21"/>
                    <a:pt x="4" y="21"/>
                  </a:cubicBezTo>
                  <a:cubicBezTo>
                    <a:pt x="13" y="21"/>
                    <a:pt x="13" y="21"/>
                    <a:pt x="13" y="21"/>
                  </a:cubicBezTo>
                  <a:cubicBezTo>
                    <a:pt x="13" y="22"/>
                    <a:pt x="13" y="22"/>
                    <a:pt x="13" y="23"/>
                  </a:cubicBezTo>
                  <a:cubicBezTo>
                    <a:pt x="13" y="41"/>
                    <a:pt x="13" y="41"/>
                    <a:pt x="13" y="41"/>
                  </a:cubicBezTo>
                  <a:cubicBezTo>
                    <a:pt x="15" y="41"/>
                    <a:pt x="15" y="41"/>
                    <a:pt x="15" y="41"/>
                  </a:cubicBezTo>
                  <a:close/>
                  <a:moveTo>
                    <a:pt x="10" y="7"/>
                  </a:moveTo>
                  <a:cubicBezTo>
                    <a:pt x="14" y="7"/>
                    <a:pt x="16" y="10"/>
                    <a:pt x="16" y="14"/>
                  </a:cubicBezTo>
                  <a:cubicBezTo>
                    <a:pt x="16" y="15"/>
                    <a:pt x="16" y="16"/>
                    <a:pt x="15" y="18"/>
                  </a:cubicBezTo>
                  <a:cubicBezTo>
                    <a:pt x="15" y="18"/>
                    <a:pt x="15" y="18"/>
                    <a:pt x="15" y="18"/>
                  </a:cubicBezTo>
                  <a:cubicBezTo>
                    <a:pt x="13" y="19"/>
                    <a:pt x="12" y="20"/>
                    <a:pt x="10" y="20"/>
                  </a:cubicBezTo>
                  <a:cubicBezTo>
                    <a:pt x="6" y="20"/>
                    <a:pt x="3" y="17"/>
                    <a:pt x="3" y="14"/>
                  </a:cubicBezTo>
                  <a:cubicBezTo>
                    <a:pt x="3" y="10"/>
                    <a:pt x="6" y="7"/>
                    <a:pt x="10" y="7"/>
                  </a:cubicBezTo>
                  <a:close/>
                  <a:moveTo>
                    <a:pt x="50" y="7"/>
                  </a:moveTo>
                  <a:cubicBezTo>
                    <a:pt x="46" y="7"/>
                    <a:pt x="43" y="10"/>
                    <a:pt x="43" y="14"/>
                  </a:cubicBezTo>
                  <a:cubicBezTo>
                    <a:pt x="43" y="15"/>
                    <a:pt x="44" y="16"/>
                    <a:pt x="45" y="18"/>
                  </a:cubicBezTo>
                  <a:cubicBezTo>
                    <a:pt x="45" y="18"/>
                    <a:pt x="45" y="18"/>
                    <a:pt x="45" y="18"/>
                  </a:cubicBezTo>
                  <a:cubicBezTo>
                    <a:pt x="47" y="19"/>
                    <a:pt x="48" y="20"/>
                    <a:pt x="50" y="20"/>
                  </a:cubicBezTo>
                  <a:cubicBezTo>
                    <a:pt x="54" y="20"/>
                    <a:pt x="57" y="17"/>
                    <a:pt x="57" y="14"/>
                  </a:cubicBezTo>
                  <a:cubicBezTo>
                    <a:pt x="57" y="10"/>
                    <a:pt x="54" y="7"/>
                    <a:pt x="50" y="7"/>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68562" tIns="34281" rIns="68562" bIns="34281" numCol="1" anchor="t" anchorCtr="0" compatLnSpc="1"/>
            <a:lstStyle/>
            <a:p>
              <a:pPr fontAlgn="auto"/>
              <a:endParaRPr lang="zh-CN" altLang="en-US" sz="1350" strike="noStrike" noProof="1">
                <a:latin typeface="微软雅黑" panose="020B0503020204020204" charset="-122"/>
                <a:ea typeface="微软雅黑" panose="020B0503020204020204" charset="-122"/>
              </a:endParaRPr>
            </a:p>
          </p:txBody>
        </p:sp>
      </p:grpSp>
      <p:sp>
        <p:nvSpPr>
          <p:cNvPr id="86" name="椭圆 85"/>
          <p:cNvSpPr/>
          <p:nvPr/>
        </p:nvSpPr>
        <p:spPr>
          <a:xfrm>
            <a:off x="5732395" y="420177"/>
            <a:ext cx="633180" cy="633176"/>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7" name="矩形 86"/>
          <p:cNvSpPr/>
          <p:nvPr/>
        </p:nvSpPr>
        <p:spPr>
          <a:xfrm>
            <a:off x="2855913" y="3860800"/>
            <a:ext cx="1655762" cy="384175"/>
          </a:xfrm>
          <a:prstGeom prst="rect">
            <a:avLst/>
          </a:prstGeom>
          <a:noFill/>
          <a:ln w="9525">
            <a:noFill/>
          </a:ln>
        </p:spPr>
        <p:txBody>
          <a:bodyPr wrap="square" lIns="91407" tIns="45704" rIns="91407" bIns="45704" anchor="t">
            <a:spAutoFit/>
          </a:bodyPr>
          <a:p>
            <a:pPr algn="r"/>
            <a:r>
              <a:rPr lang="zh-CN" altLang="en-US" b="1" dirty="0">
                <a:solidFill>
                  <a:srgbClr val="2F5EB0"/>
                </a:solidFill>
                <a:latin typeface="微软雅黑" panose="020B0503020204020204" charset="-122"/>
                <a:ea typeface="微软雅黑" panose="020B0503020204020204" charset="-122"/>
              </a:rPr>
              <a:t>添加标题</a:t>
            </a:r>
            <a:endParaRPr lang="en-US" altLang="zh-CN" b="1" dirty="0">
              <a:solidFill>
                <a:srgbClr val="2F5EB0"/>
              </a:solidFill>
              <a:latin typeface="微软雅黑" panose="020B0503020204020204" charset="-122"/>
              <a:ea typeface="微软雅黑" panose="020B0503020204020204" charset="-122"/>
            </a:endParaRPr>
          </a:p>
        </p:txBody>
      </p:sp>
      <p:sp>
        <p:nvSpPr>
          <p:cNvPr id="88" name="矩形 87"/>
          <p:cNvSpPr/>
          <p:nvPr/>
        </p:nvSpPr>
        <p:spPr>
          <a:xfrm>
            <a:off x="2065338" y="2205038"/>
            <a:ext cx="1841500" cy="384175"/>
          </a:xfrm>
          <a:prstGeom prst="rect">
            <a:avLst/>
          </a:prstGeom>
          <a:noFill/>
          <a:ln w="9525">
            <a:noFill/>
          </a:ln>
        </p:spPr>
        <p:txBody>
          <a:bodyPr wrap="square" lIns="91407" tIns="45704" rIns="91407" bIns="45704" anchor="t">
            <a:spAutoFit/>
          </a:bodyPr>
          <a:p>
            <a:pPr algn="r"/>
            <a:r>
              <a:rPr lang="zh-CN" altLang="en-US" b="1" dirty="0">
                <a:solidFill>
                  <a:srgbClr val="2F5EB0"/>
                </a:solidFill>
                <a:latin typeface="微软雅黑" panose="020B0503020204020204" charset="-122"/>
                <a:ea typeface="微软雅黑" panose="020B0503020204020204" charset="-122"/>
              </a:rPr>
              <a:t>添加标题</a:t>
            </a:r>
            <a:endParaRPr lang="en-US" altLang="zh-CN" b="1" dirty="0">
              <a:solidFill>
                <a:srgbClr val="2F5EB0"/>
              </a:solidFill>
              <a:latin typeface="微软雅黑" panose="020B0503020204020204" charset="-122"/>
              <a:ea typeface="微软雅黑" panose="020B0503020204020204" charset="-122"/>
            </a:endParaRPr>
          </a:p>
        </p:txBody>
      </p:sp>
      <p:sp>
        <p:nvSpPr>
          <p:cNvPr id="89" name="矩形 88"/>
          <p:cNvSpPr/>
          <p:nvPr/>
        </p:nvSpPr>
        <p:spPr>
          <a:xfrm>
            <a:off x="7823200" y="1773238"/>
            <a:ext cx="1841500" cy="384175"/>
          </a:xfrm>
          <a:prstGeom prst="rect">
            <a:avLst/>
          </a:prstGeom>
          <a:noFill/>
          <a:ln w="9525">
            <a:noFill/>
          </a:ln>
        </p:spPr>
        <p:txBody>
          <a:bodyPr wrap="square" lIns="91407" tIns="45704" rIns="91407" bIns="45704" anchor="t">
            <a:spAutoFit/>
          </a:bodyPr>
          <a:p>
            <a:r>
              <a:rPr lang="zh-CN" altLang="en-US" b="1" dirty="0">
                <a:solidFill>
                  <a:srgbClr val="2F5EB0"/>
                </a:solidFill>
                <a:latin typeface="微软雅黑" panose="020B0503020204020204" charset="-122"/>
                <a:ea typeface="微软雅黑" panose="020B0503020204020204" charset="-122"/>
              </a:rPr>
              <a:t>添加标题</a:t>
            </a:r>
            <a:endParaRPr lang="en-US" altLang="zh-CN" b="1" dirty="0">
              <a:solidFill>
                <a:srgbClr val="2F5EB0"/>
              </a:solidFill>
              <a:latin typeface="微软雅黑" panose="020B0503020204020204" charset="-122"/>
              <a:ea typeface="微软雅黑" panose="020B0503020204020204" charset="-122"/>
            </a:endParaRPr>
          </a:p>
        </p:txBody>
      </p:sp>
      <p:sp>
        <p:nvSpPr>
          <p:cNvPr id="90" name="矩形 89"/>
          <p:cNvSpPr/>
          <p:nvPr/>
        </p:nvSpPr>
        <p:spPr>
          <a:xfrm>
            <a:off x="8112125" y="3500438"/>
            <a:ext cx="2170113" cy="384175"/>
          </a:xfrm>
          <a:prstGeom prst="rect">
            <a:avLst/>
          </a:prstGeom>
          <a:noFill/>
          <a:ln w="9525">
            <a:noFill/>
          </a:ln>
        </p:spPr>
        <p:txBody>
          <a:bodyPr wrap="square" lIns="91407" tIns="45704" rIns="91407" bIns="45704" anchor="t">
            <a:spAutoFit/>
          </a:bodyPr>
          <a:p>
            <a:r>
              <a:rPr lang="zh-CN" altLang="en-US" b="1" dirty="0">
                <a:solidFill>
                  <a:srgbClr val="2F5EB0"/>
                </a:solidFill>
                <a:latin typeface="微软雅黑" panose="020B0503020204020204" charset="-122"/>
                <a:ea typeface="微软雅黑" panose="020B0503020204020204" charset="-122"/>
              </a:rPr>
              <a:t>添加标题</a:t>
            </a:r>
            <a:endParaRPr lang="en-US" altLang="zh-CN" b="1" dirty="0">
              <a:solidFill>
                <a:srgbClr val="2F5EB0"/>
              </a:solidFill>
              <a:latin typeface="微软雅黑" panose="020B0503020204020204" charset="-122"/>
              <a:ea typeface="微软雅黑" panose="020B0503020204020204" charset="-122"/>
            </a:endParaRPr>
          </a:p>
        </p:txBody>
      </p:sp>
      <p:sp>
        <p:nvSpPr>
          <p:cNvPr id="91" name="Freeform 12"/>
          <p:cNvSpPr/>
          <p:nvPr/>
        </p:nvSpPr>
        <p:spPr bwMode="auto">
          <a:xfrm>
            <a:off x="1608087" y="4502341"/>
            <a:ext cx="528503"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F5EB0"/>
          </a:solidFill>
          <a:ln>
            <a:noFill/>
          </a:ln>
          <a:effectLst>
            <a:innerShdw blurRad="63500" dist="50800" dir="13500000">
              <a:prstClr val="black">
                <a:alpha val="50000"/>
              </a:prstClr>
            </a:innerShdw>
          </a:effectLst>
        </p:spPr>
        <p:txBody>
          <a:bodyPr/>
          <a:lstStyle/>
          <a:p>
            <a:pPr fontAlgn="auto"/>
            <a:endParaRPr lang="zh-CN" altLang="en-US" strike="noStrike" noProof="1">
              <a:solidFill>
                <a:schemeClr val="tx1">
                  <a:lumMod val="50000"/>
                  <a:lumOff val="50000"/>
                </a:schemeClr>
              </a:solidFill>
            </a:endParaRPr>
          </a:p>
        </p:txBody>
      </p:sp>
      <p:sp>
        <p:nvSpPr>
          <p:cNvPr id="92" name="Freeform 12"/>
          <p:cNvSpPr/>
          <p:nvPr/>
        </p:nvSpPr>
        <p:spPr bwMode="auto">
          <a:xfrm flipH="1" flipV="1">
            <a:off x="10199384" y="5418535"/>
            <a:ext cx="528502"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F5EB0"/>
          </a:solidFill>
          <a:ln>
            <a:noFill/>
          </a:ln>
          <a:effectLst>
            <a:innerShdw blurRad="63500" dist="50800" dir="13500000">
              <a:prstClr val="black">
                <a:alpha val="50000"/>
              </a:prstClr>
            </a:innerShdw>
          </a:effectLst>
        </p:spPr>
        <p:txBody>
          <a:bodyPr/>
          <a:lstStyle/>
          <a:p>
            <a:pPr fontAlgn="auto"/>
            <a:endParaRPr lang="zh-CN" altLang="en-US" strike="noStrike" noProof="1">
              <a:solidFill>
                <a:schemeClr val="tx1">
                  <a:lumMod val="50000"/>
                  <a:lumOff val="50000"/>
                </a:schemeClr>
              </a:solidFill>
            </a:endParaRPr>
          </a:p>
        </p:txBody>
      </p:sp>
      <p:sp>
        <p:nvSpPr>
          <p:cNvPr id="93" name="TextBox 92"/>
          <p:cNvSpPr txBox="1"/>
          <p:nvPr/>
        </p:nvSpPr>
        <p:spPr>
          <a:xfrm>
            <a:off x="1968500" y="4816475"/>
            <a:ext cx="8542338" cy="922338"/>
          </a:xfrm>
          <a:prstGeom prst="rect">
            <a:avLst/>
          </a:prstGeom>
          <a:noFill/>
          <a:ln w="9525">
            <a:noFill/>
          </a:ln>
        </p:spPr>
        <p:txBody>
          <a:bodyPr wrap="square" anchor="t">
            <a:spAutoFit/>
          </a:bodyPr>
          <a:p>
            <a:pPr>
              <a:lnSpc>
                <a:spcPct val="130000"/>
              </a:lnSpc>
            </a:pPr>
            <a:r>
              <a:rPr lang="zh-CN" altLang="en-US" sz="1400" dirty="0">
                <a:latin typeface="微软雅黑" panose="020B0503020204020204" charset="-122"/>
                <a:ea typeface="微软雅黑" panose="020B0503020204020204" charset="-122"/>
                <a:sym typeface="微软雅黑" panose="020B050302020402020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endParaRPr lang="zh-CN" altLang="en-US" sz="1400" dirty="0">
              <a:latin typeface="微软雅黑" panose="020B0503020204020204" charset="-122"/>
              <a:ea typeface="微软雅黑" panose="020B0503020204020204" charset="-122"/>
              <a:sym typeface="微软雅黑" panose="020B0503020204020204" charset="-122"/>
            </a:endParaRPr>
          </a:p>
        </p:txBody>
      </p:sp>
      <p:sp>
        <p:nvSpPr>
          <p:cNvPr id="94" name="TextBox 93"/>
          <p:cNvSpPr txBox="1"/>
          <p:nvPr/>
        </p:nvSpPr>
        <p:spPr>
          <a:xfrm>
            <a:off x="13511213" y="7027863"/>
            <a:ext cx="868362" cy="366712"/>
          </a:xfrm>
          <a:prstGeom prst="rect">
            <a:avLst/>
          </a:prstGeom>
          <a:noFill/>
          <a:ln w="9525">
            <a:noFill/>
          </a:ln>
        </p:spPr>
        <p:txBody>
          <a:bodyPr wrap="none" anchor="t">
            <a:spAutoFit/>
          </a:bodyPr>
          <a:p>
            <a:r>
              <a:rPr lang="zh-CN" altLang="en-US" dirty="0">
                <a:latin typeface="Calibri" panose="020F0502020204030204" charset="0"/>
                <a:ea typeface="宋体" panose="02010600030101010101" pitchFamily="2" charset="-122"/>
              </a:rPr>
              <a:t>延时符</a:t>
            </a:r>
            <a:endParaRPr lang="zh-CN" altLang="en-US" dirty="0">
              <a:latin typeface="Calibri" panose="020F0502020204030204" charset="0"/>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 calcmode="lin" valueType="num">
                                      <p:cBhvr>
                                        <p:cTn id="7" dur="500" fill="hold"/>
                                        <p:tgtEl>
                                          <p:spTgt spid="86"/>
                                        </p:tgtEl>
                                        <p:attrNameLst>
                                          <p:attrName>ppt_x</p:attrName>
                                        </p:attrNameLst>
                                      </p:cBhvr>
                                      <p:tavLst>
                                        <p:tav tm="0">
                                          <p:val>
                                            <p:strVal val="#ppt_x"/>
                                          </p:val>
                                        </p:tav>
                                        <p:tav tm="100000">
                                          <p:val>
                                            <p:strVal val="#ppt_x"/>
                                          </p:val>
                                        </p:tav>
                                      </p:tavLst>
                                    </p:anim>
                                    <p:anim calcmode="lin" valueType="num">
                                      <p:cBhvr>
                                        <p:cTn id="8" dur="500" fill="hold"/>
                                        <p:tgtEl>
                                          <p:spTgt spid="8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wipe(up)">
                                      <p:cBhvr>
                                        <p:cTn id="12" dur="500"/>
                                        <p:tgtEl>
                                          <p:spTgt spid="59"/>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400" fill="hold"/>
                                        <p:tgtEl>
                                          <p:spTgt spid="64"/>
                                        </p:tgtEl>
                                        <p:attrNameLst>
                                          <p:attrName>ppt_w</p:attrName>
                                        </p:attrNameLst>
                                      </p:cBhvr>
                                      <p:tavLst>
                                        <p:tav tm="0">
                                          <p:val>
                                            <p:fltVal val="0.000000"/>
                                          </p:val>
                                        </p:tav>
                                        <p:tav tm="100000">
                                          <p:val>
                                            <p:strVal val="#ppt_w"/>
                                          </p:val>
                                        </p:tav>
                                      </p:tavLst>
                                    </p:anim>
                                    <p:anim calcmode="lin" valueType="num">
                                      <p:cBhvr>
                                        <p:cTn id="17" dur="400" fill="hold"/>
                                        <p:tgtEl>
                                          <p:spTgt spid="64"/>
                                        </p:tgtEl>
                                        <p:attrNameLst>
                                          <p:attrName>ppt_h</p:attrName>
                                        </p:attrNameLst>
                                      </p:cBhvr>
                                      <p:tavLst>
                                        <p:tav tm="0">
                                          <p:val>
                                            <p:fltVal val="0.000000"/>
                                          </p:val>
                                        </p:tav>
                                        <p:tav tm="100000">
                                          <p:val>
                                            <p:strVal val="#ppt_h"/>
                                          </p:val>
                                        </p:tav>
                                      </p:tavLst>
                                    </p:anim>
                                    <p:animEffect transition="in" filter="fade">
                                      <p:cBhvr>
                                        <p:cTn id="18" dur="400"/>
                                        <p:tgtEl>
                                          <p:spTgt spid="6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randombar(horizontal)">
                                      <p:cBhvr>
                                        <p:cTn id="21" dur="400"/>
                                        <p:tgtEl>
                                          <p:spTgt spid="88"/>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p:cTn id="25" dur="400" fill="hold"/>
                                        <p:tgtEl>
                                          <p:spTgt spid="72"/>
                                        </p:tgtEl>
                                        <p:attrNameLst>
                                          <p:attrName>ppt_w</p:attrName>
                                        </p:attrNameLst>
                                      </p:cBhvr>
                                      <p:tavLst>
                                        <p:tav tm="0">
                                          <p:val>
                                            <p:fltVal val="0.000000"/>
                                          </p:val>
                                        </p:tav>
                                        <p:tav tm="100000">
                                          <p:val>
                                            <p:strVal val="#ppt_w"/>
                                          </p:val>
                                        </p:tav>
                                      </p:tavLst>
                                    </p:anim>
                                    <p:anim calcmode="lin" valueType="num">
                                      <p:cBhvr>
                                        <p:cTn id="26" dur="400" fill="hold"/>
                                        <p:tgtEl>
                                          <p:spTgt spid="72"/>
                                        </p:tgtEl>
                                        <p:attrNameLst>
                                          <p:attrName>ppt_h</p:attrName>
                                        </p:attrNameLst>
                                      </p:cBhvr>
                                      <p:tavLst>
                                        <p:tav tm="0">
                                          <p:val>
                                            <p:fltVal val="0.000000"/>
                                          </p:val>
                                        </p:tav>
                                        <p:tav tm="100000">
                                          <p:val>
                                            <p:strVal val="#ppt_h"/>
                                          </p:val>
                                        </p:tav>
                                      </p:tavLst>
                                    </p:anim>
                                    <p:animEffect transition="in" filter="fade">
                                      <p:cBhvr>
                                        <p:cTn id="27" dur="400"/>
                                        <p:tgtEl>
                                          <p:spTgt spid="72"/>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87"/>
                                        </p:tgtEl>
                                        <p:attrNameLst>
                                          <p:attrName>style.visibility</p:attrName>
                                        </p:attrNameLst>
                                      </p:cBhvr>
                                      <p:to>
                                        <p:strVal val="visible"/>
                                      </p:to>
                                    </p:set>
                                    <p:animEffect transition="in" filter="randombar(horizontal)">
                                      <p:cBhvr>
                                        <p:cTn id="30" dur="400"/>
                                        <p:tgtEl>
                                          <p:spTgt spid="87"/>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83"/>
                                        </p:tgtEl>
                                        <p:attrNameLst>
                                          <p:attrName>style.visibility</p:attrName>
                                        </p:attrNameLst>
                                      </p:cBhvr>
                                      <p:to>
                                        <p:strVal val="visible"/>
                                      </p:to>
                                    </p:set>
                                    <p:anim calcmode="lin" valueType="num">
                                      <p:cBhvr>
                                        <p:cTn id="34" dur="400" fill="hold"/>
                                        <p:tgtEl>
                                          <p:spTgt spid="83"/>
                                        </p:tgtEl>
                                        <p:attrNameLst>
                                          <p:attrName>ppt_w</p:attrName>
                                        </p:attrNameLst>
                                      </p:cBhvr>
                                      <p:tavLst>
                                        <p:tav tm="0">
                                          <p:val>
                                            <p:fltVal val="0.000000"/>
                                          </p:val>
                                        </p:tav>
                                        <p:tav tm="100000">
                                          <p:val>
                                            <p:strVal val="#ppt_w"/>
                                          </p:val>
                                        </p:tav>
                                      </p:tavLst>
                                    </p:anim>
                                    <p:anim calcmode="lin" valueType="num">
                                      <p:cBhvr>
                                        <p:cTn id="35" dur="400" fill="hold"/>
                                        <p:tgtEl>
                                          <p:spTgt spid="83"/>
                                        </p:tgtEl>
                                        <p:attrNameLst>
                                          <p:attrName>ppt_h</p:attrName>
                                        </p:attrNameLst>
                                      </p:cBhvr>
                                      <p:tavLst>
                                        <p:tav tm="0">
                                          <p:val>
                                            <p:fltVal val="0.000000"/>
                                          </p:val>
                                        </p:tav>
                                        <p:tav tm="100000">
                                          <p:val>
                                            <p:strVal val="#ppt_h"/>
                                          </p:val>
                                        </p:tav>
                                      </p:tavLst>
                                    </p:anim>
                                    <p:animEffect transition="in" filter="fade">
                                      <p:cBhvr>
                                        <p:cTn id="36" dur="400"/>
                                        <p:tgtEl>
                                          <p:spTgt spid="83"/>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90"/>
                                        </p:tgtEl>
                                        <p:attrNameLst>
                                          <p:attrName>style.visibility</p:attrName>
                                        </p:attrNameLst>
                                      </p:cBhvr>
                                      <p:to>
                                        <p:strVal val="visible"/>
                                      </p:to>
                                    </p:set>
                                    <p:animEffect transition="in" filter="randombar(horizontal)">
                                      <p:cBhvr>
                                        <p:cTn id="39" dur="400"/>
                                        <p:tgtEl>
                                          <p:spTgt spid="90"/>
                                        </p:tgtEl>
                                      </p:cBhvr>
                                    </p:animEffect>
                                  </p:childTnLst>
                                </p:cTn>
                              </p:par>
                            </p:childTnLst>
                          </p:cTn>
                        </p:par>
                        <p:par>
                          <p:cTn id="40" fill="hold">
                            <p:stCondLst>
                              <p:cond delay="2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400" fill="hold"/>
                                        <p:tgtEl>
                                          <p:spTgt spid="67"/>
                                        </p:tgtEl>
                                        <p:attrNameLst>
                                          <p:attrName>ppt_w</p:attrName>
                                        </p:attrNameLst>
                                      </p:cBhvr>
                                      <p:tavLst>
                                        <p:tav tm="0">
                                          <p:val>
                                            <p:fltVal val="0.000000"/>
                                          </p:val>
                                        </p:tav>
                                        <p:tav tm="100000">
                                          <p:val>
                                            <p:strVal val="#ppt_w"/>
                                          </p:val>
                                        </p:tav>
                                      </p:tavLst>
                                    </p:anim>
                                    <p:anim calcmode="lin" valueType="num">
                                      <p:cBhvr>
                                        <p:cTn id="44" dur="400" fill="hold"/>
                                        <p:tgtEl>
                                          <p:spTgt spid="67"/>
                                        </p:tgtEl>
                                        <p:attrNameLst>
                                          <p:attrName>ppt_h</p:attrName>
                                        </p:attrNameLst>
                                      </p:cBhvr>
                                      <p:tavLst>
                                        <p:tav tm="0">
                                          <p:val>
                                            <p:fltVal val="0.000000"/>
                                          </p:val>
                                        </p:tav>
                                        <p:tav tm="100000">
                                          <p:val>
                                            <p:strVal val="#ppt_h"/>
                                          </p:val>
                                        </p:tav>
                                      </p:tavLst>
                                    </p:anim>
                                    <p:animEffect transition="in" filter="fade">
                                      <p:cBhvr>
                                        <p:cTn id="45" dur="400"/>
                                        <p:tgtEl>
                                          <p:spTgt spid="67"/>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89"/>
                                        </p:tgtEl>
                                        <p:attrNameLst>
                                          <p:attrName>style.visibility</p:attrName>
                                        </p:attrNameLst>
                                      </p:cBhvr>
                                      <p:to>
                                        <p:strVal val="visible"/>
                                      </p:to>
                                    </p:set>
                                    <p:animEffect transition="in" filter="randombar(horizontal)">
                                      <p:cBhvr>
                                        <p:cTn id="48" dur="400"/>
                                        <p:tgtEl>
                                          <p:spTgt spid="89"/>
                                        </p:tgtEl>
                                      </p:cBhvr>
                                    </p:animEffect>
                                  </p:childTnLst>
                                </p:cTn>
                              </p:par>
                            </p:childTnLst>
                          </p:cTn>
                        </p:par>
                        <p:par>
                          <p:cTn id="49" fill="hold">
                            <p:stCondLst>
                              <p:cond delay="3000"/>
                            </p:stCondLst>
                            <p:childTnLst>
                              <p:par>
                                <p:cTn id="50" presetID="1" presetClass="entr" presetSubtype="0" fill="hold" grpId="0" nodeType="afterEffect">
                                  <p:stCondLst>
                                    <p:cond delay="0"/>
                                  </p:stCondLst>
                                  <p:childTnLst>
                                    <p:set>
                                      <p:cBhvr>
                                        <p:cTn id="51" dur="1" fill="hold">
                                          <p:stCondLst>
                                            <p:cond delay="0"/>
                                          </p:stCondLst>
                                        </p:cTn>
                                        <p:tgtEl>
                                          <p:spTgt spid="91"/>
                                        </p:tgtEl>
                                        <p:attrNameLst>
                                          <p:attrName>style.visibility</p:attrName>
                                        </p:attrNameLst>
                                      </p:cBhvr>
                                      <p:to>
                                        <p:strVal val="visible"/>
                                      </p:to>
                                    </p:set>
                                  </p:childTnLst>
                                </p:cTn>
                              </p:par>
                              <p:par>
                                <p:cTn id="52" presetID="35" presetClass="path" presetSubtype="0" accel="50000" decel="50000" fill="hold" grpId="1" nodeType="withEffect">
                                  <p:stCondLst>
                                    <p:cond delay="0"/>
                                  </p:stCondLst>
                                  <p:childTnLst>
                                    <p:animMotion origin="layout" path="M -3.56836E-6 -3.7037E-7 L 0.36686 0.15278 " pathEditMode="relative" rAng="0" ptsTypes="AA">
                                      <p:cBhvr>
                                        <p:cTn id="53" dur="500" spd="-99900" fill="hold"/>
                                        <p:tgtEl>
                                          <p:spTgt spid="91"/>
                                        </p:tgtEl>
                                        <p:attrNameLst>
                                          <p:attrName>ppt_x</p:attrName>
                                          <p:attrName>ppt_y</p:attrName>
                                        </p:attrNameLst>
                                      </p:cBhvr>
                                      <p:rCtr x="18300" y="7600"/>
                                    </p:animMotion>
                                  </p:childTnLst>
                                </p:cTn>
                              </p:par>
                              <p:par>
                                <p:cTn id="54" presetID="1" presetClass="entr" presetSubtype="0" fill="hold" grpId="0" nodeType="withEffect">
                                  <p:stCondLst>
                                    <p:cond delay="0"/>
                                  </p:stCondLst>
                                  <p:childTnLst>
                                    <p:set>
                                      <p:cBhvr>
                                        <p:cTn id="55" dur="1" fill="hold">
                                          <p:stCondLst>
                                            <p:cond delay="0"/>
                                          </p:stCondLst>
                                        </p:cTn>
                                        <p:tgtEl>
                                          <p:spTgt spid="92"/>
                                        </p:tgtEl>
                                        <p:attrNameLst>
                                          <p:attrName>style.visibility</p:attrName>
                                        </p:attrNameLst>
                                      </p:cBhvr>
                                      <p:to>
                                        <p:strVal val="visible"/>
                                      </p:to>
                                    </p:set>
                                  </p:childTnLst>
                                </p:cTn>
                              </p:par>
                              <p:par>
                                <p:cTn id="56" presetID="35" presetClass="path" presetSubtype="0" accel="50000" decel="50000" fill="hold" grpId="1" nodeType="withEffect">
                                  <p:stCondLst>
                                    <p:cond delay="0"/>
                                  </p:stCondLst>
                                  <p:childTnLst>
                                    <p:animMotion origin="layout" path="M 7.85742E-7 -3.33333E-6 L -0.39495 -0.11018 " pathEditMode="relative" rAng="0" ptsTypes="AA">
                                      <p:cBhvr>
                                        <p:cTn id="57" dur="500" spd="-99900" fill="hold"/>
                                        <p:tgtEl>
                                          <p:spTgt spid="92"/>
                                        </p:tgtEl>
                                        <p:attrNameLst>
                                          <p:attrName>ppt_x</p:attrName>
                                          <p:attrName>ppt_y</p:attrName>
                                        </p:attrNameLst>
                                      </p:cBhvr>
                                      <p:rCtr x="-19700" y="-5500"/>
                                    </p:animMotion>
                                  </p:childTnLst>
                                </p:cTn>
                              </p:par>
                            </p:childTnLst>
                          </p:cTn>
                        </p:par>
                        <p:par>
                          <p:cTn id="58" fill="hold">
                            <p:stCondLst>
                              <p:cond delay="3000"/>
                            </p:stCondLst>
                            <p:childTnLst>
                              <p:par>
                                <p:cTn id="59" presetID="18" presetClass="entr" presetSubtype="3" fill="hold" grpId="0" nodeType="afterEffect">
                                  <p:stCondLst>
                                    <p:cond delay="0"/>
                                  </p:stCondLst>
                                  <p:childTnLst>
                                    <p:set>
                                      <p:cBhvr>
                                        <p:cTn id="60" dur="1" fill="hold">
                                          <p:stCondLst>
                                            <p:cond delay="0"/>
                                          </p:stCondLst>
                                        </p:cTn>
                                        <p:tgtEl>
                                          <p:spTgt spid="93"/>
                                        </p:tgtEl>
                                        <p:attrNameLst>
                                          <p:attrName>style.visibility</p:attrName>
                                        </p:attrNameLst>
                                      </p:cBhvr>
                                      <p:to>
                                        <p:strVal val="visible"/>
                                      </p:to>
                                    </p:set>
                                    <p:animEffect transition="in" filter="strips(upRight)">
                                      <p:cBhvr>
                                        <p:cTn id="61" dur="500"/>
                                        <p:tgtEl>
                                          <p:spTgt spid="93"/>
                                        </p:tgtEl>
                                      </p:cBhvr>
                                    </p:animEffect>
                                  </p:childTnLst>
                                </p:cTn>
                              </p:par>
                            </p:childTnLst>
                          </p:cTn>
                        </p:par>
                        <p:par>
                          <p:cTn id="62" fill="hold">
                            <p:stCondLst>
                              <p:cond delay="3500"/>
                            </p:stCondLst>
                            <p:childTnLst>
                              <p:par>
                                <p:cTn id="63" presetID="10" presetClass="entr" presetSubtype="0"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fade">
                                      <p:cBhvr>
                                        <p:cTn id="65" dur="125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bldLvl="0" animBg="1"/>
      <p:bldP spid="87" grpId="0"/>
      <p:bldP spid="88" grpId="0"/>
      <p:bldP spid="89" grpId="0"/>
      <p:bldP spid="90" grpId="0"/>
      <p:bldP spid="91" grpId="0" bldLvl="0" animBg="1"/>
      <p:bldP spid="91" grpId="1" bldLvl="0" animBg="1"/>
      <p:bldP spid="92" grpId="0" bldLvl="0" animBg="1"/>
      <p:bldP spid="92" grpId="1" bldLvl="0" animBg="1"/>
      <p:bldP spid="93" grpId="0"/>
      <p:bldP spid="9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8133" name="Rectangle 4"/>
          <p:cNvSpPr txBox="1"/>
          <p:nvPr/>
        </p:nvSpPr>
        <p:spPr>
          <a:xfrm>
            <a:off x="9983788" y="6492875"/>
            <a:ext cx="1150937" cy="392113"/>
          </a:xfrm>
          <a:prstGeom prst="rect">
            <a:avLst/>
          </a:prstGeom>
          <a:noFill/>
          <a:ln w="9525">
            <a:noFill/>
          </a:ln>
        </p:spPr>
        <p:txBody>
          <a:bodyPr wrap="square" lIns="91416" tIns="45708" rIns="91416" bIns="45708" anchor="ctr"/>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27</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53" name="矩形 52"/>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54" name="组合 53"/>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55" name="矩形 5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6" name="等腰三角形 5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57" name="KSO_Shape"/>
          <p:cNvSpPr/>
          <p:nvPr/>
        </p:nvSpPr>
        <p:spPr bwMode="auto">
          <a:xfrm>
            <a:off x="336550" y="203200"/>
            <a:ext cx="288925" cy="28892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fontAlgn="auto">
              <a:defRPr/>
            </a:pPr>
            <a:endParaRPr lang="zh-CN" altLang="en-US" strike="noStrike" noProof="1">
              <a:solidFill>
                <a:schemeClr val="bg1"/>
              </a:solidFill>
              <a:latin typeface="微软雅黑" panose="020B0503020204020204" charset="-122"/>
              <a:ea typeface="微软雅黑" panose="020B0503020204020204" charset="-122"/>
            </a:endParaRPr>
          </a:p>
        </p:txBody>
      </p:sp>
      <p:sp>
        <p:nvSpPr>
          <p:cNvPr id="48137" name="文本框 9"/>
          <p:cNvSpPr txBox="1"/>
          <p:nvPr/>
        </p:nvSpPr>
        <p:spPr>
          <a:xfrm>
            <a:off x="841375" y="203200"/>
            <a:ext cx="2219325" cy="360363"/>
          </a:xfrm>
          <a:prstGeom prst="rect">
            <a:avLst/>
          </a:prstGeom>
          <a:noFill/>
          <a:ln w="9525">
            <a:noFill/>
          </a:ln>
        </p:spPr>
        <p:txBody>
          <a:bodyPr wrap="square" lIns="68562" tIns="34281" rIns="68562" bIns="34281" anchor="t">
            <a:spAutoFit/>
          </a:bodyPr>
          <a:p>
            <a:pPr marL="0" lvl="1" indent="457200"/>
            <a:r>
              <a:rPr lang="zh-CN" altLang="en-US" dirty="0">
                <a:solidFill>
                  <a:srgbClr val="2F5EB0"/>
                </a:solidFill>
                <a:latin typeface="微软雅黑" panose="020B0503020204020204" charset="-122"/>
                <a:ea typeface="微软雅黑" panose="020B0503020204020204" charset="-122"/>
              </a:rPr>
              <a:t>添加标题</a:t>
            </a:r>
            <a:endParaRPr lang="zh-CN" altLang="en-US" dirty="0">
              <a:solidFill>
                <a:srgbClr val="2F5EB0"/>
              </a:solidFill>
              <a:latin typeface="微软雅黑" panose="020B0503020204020204" charset="-122"/>
              <a:ea typeface="微软雅黑" panose="020B0503020204020204" charset="-122"/>
            </a:endParaRPr>
          </a:p>
        </p:txBody>
      </p:sp>
      <p:sp>
        <p:nvSpPr>
          <p:cNvPr id="14" name="Freeform 6"/>
          <p:cNvSpPr/>
          <p:nvPr/>
        </p:nvSpPr>
        <p:spPr bwMode="auto">
          <a:xfrm>
            <a:off x="8950083" y="2532266"/>
            <a:ext cx="1011327" cy="1708179"/>
          </a:xfrm>
          <a:custGeom>
            <a:avLst/>
            <a:gdLst>
              <a:gd name="T0" fmla="*/ 283 w 283"/>
              <a:gd name="T1" fmla="*/ 97 h 478"/>
              <a:gd name="T2" fmla="*/ 212 w 283"/>
              <a:gd name="T3" fmla="*/ 50 h 478"/>
              <a:gd name="T4" fmla="*/ 142 w 283"/>
              <a:gd name="T5" fmla="*/ 0 h 478"/>
              <a:gd name="T6" fmla="*/ 71 w 283"/>
              <a:gd name="T7" fmla="*/ 50 h 478"/>
              <a:gd name="T8" fmla="*/ 0 w 283"/>
              <a:gd name="T9" fmla="*/ 97 h 478"/>
              <a:gd name="T10" fmla="*/ 42 w 283"/>
              <a:gd name="T11" fmla="*/ 97 h 478"/>
              <a:gd name="T12" fmla="*/ 42 w 283"/>
              <a:gd name="T13" fmla="*/ 478 h 478"/>
              <a:gd name="T14" fmla="*/ 243 w 283"/>
              <a:gd name="T15" fmla="*/ 478 h 478"/>
              <a:gd name="T16" fmla="*/ 243 w 283"/>
              <a:gd name="T17" fmla="*/ 97 h 478"/>
              <a:gd name="T18" fmla="*/ 283 w 283"/>
              <a:gd name="T19" fmla="*/ 97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478">
                <a:moveTo>
                  <a:pt x="283" y="97"/>
                </a:moveTo>
                <a:lnTo>
                  <a:pt x="212" y="50"/>
                </a:lnTo>
                <a:lnTo>
                  <a:pt x="142" y="0"/>
                </a:lnTo>
                <a:lnTo>
                  <a:pt x="71" y="50"/>
                </a:lnTo>
                <a:lnTo>
                  <a:pt x="0" y="97"/>
                </a:lnTo>
                <a:lnTo>
                  <a:pt x="42" y="97"/>
                </a:lnTo>
                <a:lnTo>
                  <a:pt x="42" y="478"/>
                </a:lnTo>
                <a:lnTo>
                  <a:pt x="243" y="478"/>
                </a:lnTo>
                <a:lnTo>
                  <a:pt x="243" y="97"/>
                </a:lnTo>
                <a:lnTo>
                  <a:pt x="283" y="97"/>
                </a:lnTo>
                <a:close/>
              </a:path>
            </a:pathLst>
          </a:cu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zh-CN" altLang="en-US" strike="noStrike" noProof="1">
              <a:solidFill>
                <a:schemeClr val="tx1">
                  <a:lumMod val="65000"/>
                  <a:lumOff val="35000"/>
                </a:schemeClr>
              </a:solidFill>
            </a:endParaRPr>
          </a:p>
        </p:txBody>
      </p:sp>
      <p:sp>
        <p:nvSpPr>
          <p:cNvPr id="15" name="Freeform 7"/>
          <p:cNvSpPr/>
          <p:nvPr/>
        </p:nvSpPr>
        <p:spPr bwMode="auto">
          <a:xfrm>
            <a:off x="6377990" y="3547168"/>
            <a:ext cx="1014900" cy="693277"/>
          </a:xfrm>
          <a:custGeom>
            <a:avLst/>
            <a:gdLst>
              <a:gd name="T0" fmla="*/ 284 w 284"/>
              <a:gd name="T1" fmla="*/ 97 h 194"/>
              <a:gd name="T2" fmla="*/ 213 w 284"/>
              <a:gd name="T3" fmla="*/ 50 h 194"/>
              <a:gd name="T4" fmla="*/ 142 w 284"/>
              <a:gd name="T5" fmla="*/ 0 h 194"/>
              <a:gd name="T6" fmla="*/ 71 w 284"/>
              <a:gd name="T7" fmla="*/ 50 h 194"/>
              <a:gd name="T8" fmla="*/ 0 w 284"/>
              <a:gd name="T9" fmla="*/ 97 h 194"/>
              <a:gd name="T10" fmla="*/ 40 w 284"/>
              <a:gd name="T11" fmla="*/ 97 h 194"/>
              <a:gd name="T12" fmla="*/ 40 w 284"/>
              <a:gd name="T13" fmla="*/ 194 h 194"/>
              <a:gd name="T14" fmla="*/ 241 w 284"/>
              <a:gd name="T15" fmla="*/ 194 h 194"/>
              <a:gd name="T16" fmla="*/ 241 w 284"/>
              <a:gd name="T17" fmla="*/ 97 h 194"/>
              <a:gd name="T18" fmla="*/ 284 w 284"/>
              <a:gd name="T19" fmla="*/ 9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 h="194">
                <a:moveTo>
                  <a:pt x="284" y="97"/>
                </a:moveTo>
                <a:lnTo>
                  <a:pt x="213" y="50"/>
                </a:lnTo>
                <a:lnTo>
                  <a:pt x="142" y="0"/>
                </a:lnTo>
                <a:lnTo>
                  <a:pt x="71" y="50"/>
                </a:lnTo>
                <a:lnTo>
                  <a:pt x="0" y="97"/>
                </a:lnTo>
                <a:lnTo>
                  <a:pt x="40" y="97"/>
                </a:lnTo>
                <a:lnTo>
                  <a:pt x="40" y="194"/>
                </a:lnTo>
                <a:lnTo>
                  <a:pt x="241" y="194"/>
                </a:lnTo>
                <a:lnTo>
                  <a:pt x="241" y="97"/>
                </a:lnTo>
                <a:lnTo>
                  <a:pt x="284" y="97"/>
                </a:lnTo>
                <a:close/>
              </a:path>
            </a:pathLst>
          </a:cu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zh-CN" altLang="en-US" strike="noStrike" noProof="1">
              <a:solidFill>
                <a:schemeClr val="tx1">
                  <a:lumMod val="65000"/>
                  <a:lumOff val="35000"/>
                </a:schemeClr>
              </a:solidFill>
            </a:endParaRPr>
          </a:p>
        </p:txBody>
      </p:sp>
      <p:sp>
        <p:nvSpPr>
          <p:cNvPr id="16" name="Oval 8"/>
          <p:cNvSpPr>
            <a:spLocks noChangeArrowheads="1"/>
          </p:cNvSpPr>
          <p:nvPr/>
        </p:nvSpPr>
        <p:spPr bwMode="auto">
          <a:xfrm>
            <a:off x="1992611" y="1924318"/>
            <a:ext cx="1840405" cy="1833254"/>
          </a:xfrm>
          <a:prstGeom prst="ellipse">
            <a:avLst/>
          </a:pr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r>
              <a:rPr lang="zh-CN" altLang="en-US" strike="noStrike" noProof="1" dirty="0">
                <a:solidFill>
                  <a:schemeClr val="bg1"/>
                </a:solidFill>
                <a:latin typeface="微软雅黑" panose="020B0503020204020204" charset="-122"/>
                <a:ea typeface="微软雅黑" panose="020B0503020204020204" charset="-122"/>
                <a:cs typeface="+mn-cs"/>
              </a:rPr>
              <a:t>添加标题</a:t>
            </a:r>
            <a:endParaRPr lang="zh-CN" altLang="en-US" strike="noStrike" noProof="1" dirty="0">
              <a:solidFill>
                <a:schemeClr val="bg1"/>
              </a:solidFill>
              <a:latin typeface="微软雅黑" panose="020B0503020204020204" charset="-122"/>
              <a:ea typeface="微软雅黑" panose="020B0503020204020204" charset="-122"/>
            </a:endParaRPr>
          </a:p>
        </p:txBody>
      </p:sp>
      <p:sp>
        <p:nvSpPr>
          <p:cNvPr id="17" name="Oval 9"/>
          <p:cNvSpPr>
            <a:spLocks noChangeArrowheads="1"/>
          </p:cNvSpPr>
          <p:nvPr/>
        </p:nvSpPr>
        <p:spPr bwMode="auto">
          <a:xfrm>
            <a:off x="3361301" y="1831404"/>
            <a:ext cx="2287102" cy="2279954"/>
          </a:xfrm>
          <a:prstGeom prst="ellipse">
            <a:avLst/>
          </a:pr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algn="r" fontAlgn="auto"/>
            <a:r>
              <a:rPr lang="zh-CN" altLang="en-US" sz="2400" strike="noStrike" noProof="1" dirty="0">
                <a:solidFill>
                  <a:schemeClr val="bg1"/>
                </a:solidFill>
                <a:latin typeface="微软雅黑" panose="020B0503020204020204" charset="-122"/>
                <a:ea typeface="微软雅黑" panose="020B0503020204020204" charset="-122"/>
                <a:cs typeface="+mn-cs"/>
              </a:rPr>
              <a:t>添加标题</a:t>
            </a:r>
            <a:endParaRPr lang="zh-CN" altLang="en-US" sz="2400" strike="noStrike" noProof="1" dirty="0">
              <a:solidFill>
                <a:schemeClr val="bg1"/>
              </a:solidFill>
              <a:latin typeface="微软雅黑" panose="020B0503020204020204" charset="-122"/>
              <a:ea typeface="微软雅黑" panose="020B0503020204020204" charset="-122"/>
            </a:endParaRPr>
          </a:p>
        </p:txBody>
      </p:sp>
      <p:sp>
        <p:nvSpPr>
          <p:cNvPr id="18" name="Freeform 15"/>
          <p:cNvSpPr/>
          <p:nvPr/>
        </p:nvSpPr>
        <p:spPr bwMode="auto">
          <a:xfrm>
            <a:off x="7657756" y="3146648"/>
            <a:ext cx="1014898" cy="1093796"/>
          </a:xfrm>
          <a:custGeom>
            <a:avLst/>
            <a:gdLst>
              <a:gd name="T0" fmla="*/ 283 w 283"/>
              <a:gd name="T1" fmla="*/ 97 h 305"/>
              <a:gd name="T2" fmla="*/ 213 w 283"/>
              <a:gd name="T3" fmla="*/ 49 h 305"/>
              <a:gd name="T4" fmla="*/ 142 w 283"/>
              <a:gd name="T5" fmla="*/ 0 h 305"/>
              <a:gd name="T6" fmla="*/ 71 w 283"/>
              <a:gd name="T7" fmla="*/ 49 h 305"/>
              <a:gd name="T8" fmla="*/ 0 w 283"/>
              <a:gd name="T9" fmla="*/ 97 h 305"/>
              <a:gd name="T10" fmla="*/ 41 w 283"/>
              <a:gd name="T11" fmla="*/ 97 h 305"/>
              <a:gd name="T12" fmla="*/ 41 w 283"/>
              <a:gd name="T13" fmla="*/ 305 h 305"/>
              <a:gd name="T14" fmla="*/ 241 w 283"/>
              <a:gd name="T15" fmla="*/ 305 h 305"/>
              <a:gd name="T16" fmla="*/ 241 w 283"/>
              <a:gd name="T17" fmla="*/ 97 h 305"/>
              <a:gd name="T18" fmla="*/ 283 w 283"/>
              <a:gd name="T19" fmla="*/ 97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05">
                <a:moveTo>
                  <a:pt x="283" y="97"/>
                </a:moveTo>
                <a:lnTo>
                  <a:pt x="213" y="49"/>
                </a:lnTo>
                <a:lnTo>
                  <a:pt x="142" y="0"/>
                </a:lnTo>
                <a:lnTo>
                  <a:pt x="71" y="49"/>
                </a:lnTo>
                <a:lnTo>
                  <a:pt x="0" y="97"/>
                </a:lnTo>
                <a:lnTo>
                  <a:pt x="41" y="97"/>
                </a:lnTo>
                <a:lnTo>
                  <a:pt x="41" y="305"/>
                </a:lnTo>
                <a:lnTo>
                  <a:pt x="241" y="305"/>
                </a:lnTo>
                <a:lnTo>
                  <a:pt x="241" y="97"/>
                </a:lnTo>
                <a:lnTo>
                  <a:pt x="283" y="97"/>
                </a:lnTo>
                <a:close/>
              </a:path>
            </a:pathLst>
          </a:cu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zh-CN" altLang="en-US" strike="noStrike" noProof="1">
              <a:solidFill>
                <a:schemeClr val="tx1">
                  <a:lumMod val="65000"/>
                  <a:lumOff val="35000"/>
                </a:schemeClr>
              </a:solidFill>
            </a:endParaRPr>
          </a:p>
        </p:txBody>
      </p:sp>
      <p:sp>
        <p:nvSpPr>
          <p:cNvPr id="19" name="TextBox 14"/>
          <p:cNvSpPr txBox="1"/>
          <p:nvPr/>
        </p:nvSpPr>
        <p:spPr>
          <a:xfrm>
            <a:off x="6557963" y="3062288"/>
            <a:ext cx="611187" cy="519112"/>
          </a:xfrm>
          <a:prstGeom prst="rect">
            <a:avLst/>
          </a:prstGeom>
          <a:noFill/>
          <a:ln w="9525">
            <a:noFill/>
          </a:ln>
        </p:spPr>
        <p:txBody>
          <a:bodyPr wrap="none" anchor="ctr">
            <a:spAutoFit/>
          </a:bodyPr>
          <a:p>
            <a:pPr algn="ctr"/>
            <a:r>
              <a:rPr lang="en-US" altLang="zh-CN" sz="2800" dirty="0">
                <a:solidFill>
                  <a:srgbClr val="2F5EB0"/>
                </a:solidFill>
                <a:latin typeface="方正兰亭黑简体" panose="02000000000000000000" pitchFamily="2" charset="-122"/>
                <a:ea typeface="方正兰亭黑简体" panose="02000000000000000000" pitchFamily="2" charset="-122"/>
              </a:rPr>
              <a:t>20</a:t>
            </a:r>
            <a:endParaRPr lang="zh-CN" altLang="en-US" dirty="0">
              <a:solidFill>
                <a:srgbClr val="2F5EB0"/>
              </a:solidFill>
              <a:latin typeface="方正兰亭黑简体" panose="02000000000000000000" pitchFamily="2" charset="-122"/>
              <a:ea typeface="方正兰亭黑简体" panose="02000000000000000000" pitchFamily="2" charset="-122"/>
            </a:endParaRPr>
          </a:p>
        </p:txBody>
      </p:sp>
      <p:sp>
        <p:nvSpPr>
          <p:cNvPr id="20" name="TextBox 18"/>
          <p:cNvSpPr txBox="1"/>
          <p:nvPr/>
        </p:nvSpPr>
        <p:spPr>
          <a:xfrm>
            <a:off x="7858125" y="2566988"/>
            <a:ext cx="614363" cy="519112"/>
          </a:xfrm>
          <a:prstGeom prst="rect">
            <a:avLst/>
          </a:prstGeom>
          <a:noFill/>
          <a:ln w="9525">
            <a:noFill/>
          </a:ln>
        </p:spPr>
        <p:txBody>
          <a:bodyPr wrap="none" anchor="ctr">
            <a:spAutoFit/>
          </a:bodyPr>
          <a:p>
            <a:pPr algn="ctr"/>
            <a:r>
              <a:rPr lang="en-US" altLang="zh-CN" sz="2800" dirty="0">
                <a:solidFill>
                  <a:srgbClr val="2F5EB0"/>
                </a:solidFill>
                <a:latin typeface="方正兰亭黑简体" panose="02000000000000000000" pitchFamily="2" charset="-122"/>
                <a:ea typeface="方正兰亭黑简体" panose="02000000000000000000" pitchFamily="2" charset="-122"/>
              </a:rPr>
              <a:t>50</a:t>
            </a:r>
            <a:endParaRPr lang="zh-CN" altLang="en-US" dirty="0">
              <a:solidFill>
                <a:srgbClr val="2F5EB0"/>
              </a:solidFill>
              <a:latin typeface="方正兰亭黑简体" panose="02000000000000000000" pitchFamily="2" charset="-122"/>
              <a:ea typeface="方正兰亭黑简体" panose="02000000000000000000" pitchFamily="2" charset="-122"/>
            </a:endParaRPr>
          </a:p>
        </p:txBody>
      </p:sp>
      <p:sp>
        <p:nvSpPr>
          <p:cNvPr id="21" name="TextBox 19"/>
          <p:cNvSpPr txBox="1"/>
          <p:nvPr/>
        </p:nvSpPr>
        <p:spPr>
          <a:xfrm>
            <a:off x="9147175" y="1974850"/>
            <a:ext cx="617538" cy="519113"/>
          </a:xfrm>
          <a:prstGeom prst="rect">
            <a:avLst/>
          </a:prstGeom>
          <a:noFill/>
          <a:ln w="9525">
            <a:noFill/>
          </a:ln>
        </p:spPr>
        <p:txBody>
          <a:bodyPr wrap="none" anchor="ctr">
            <a:spAutoFit/>
          </a:bodyPr>
          <a:p>
            <a:pPr algn="ctr"/>
            <a:r>
              <a:rPr lang="en-US" altLang="zh-CN" sz="2800" dirty="0">
                <a:solidFill>
                  <a:srgbClr val="2F5EB0"/>
                </a:solidFill>
                <a:latin typeface="方正兰亭黑简体" panose="02000000000000000000" pitchFamily="2" charset="-122"/>
                <a:ea typeface="方正兰亭黑简体" panose="02000000000000000000" pitchFamily="2" charset="-122"/>
              </a:rPr>
              <a:t>80</a:t>
            </a:r>
            <a:endParaRPr lang="zh-CN" altLang="en-US" dirty="0">
              <a:solidFill>
                <a:srgbClr val="2F5EB0"/>
              </a:solidFill>
              <a:latin typeface="方正兰亭黑简体" panose="02000000000000000000" pitchFamily="2" charset="-122"/>
              <a:ea typeface="方正兰亭黑简体" panose="02000000000000000000" pitchFamily="2" charset="-122"/>
            </a:endParaRPr>
          </a:p>
        </p:txBody>
      </p:sp>
      <p:cxnSp>
        <p:nvCxnSpPr>
          <p:cNvPr id="22" name="直接连接符 21"/>
          <p:cNvCxnSpPr/>
          <p:nvPr/>
        </p:nvCxnSpPr>
        <p:spPr>
          <a:xfrm>
            <a:off x="4341813" y="3222625"/>
            <a:ext cx="1655763" cy="1017588"/>
          </a:xfrm>
          <a:prstGeom prst="line">
            <a:avLst/>
          </a:prstGeom>
          <a:ln>
            <a:solidFill>
              <a:schemeClr val="bg1">
                <a:lumMod val="50000"/>
              </a:schemeClr>
            </a:solidFill>
            <a:prstDash val="solid"/>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5997575" y="4240213"/>
            <a:ext cx="4251325" cy="0"/>
          </a:xfrm>
          <a:prstGeom prst="line">
            <a:avLst/>
          </a:prstGeom>
          <a:ln>
            <a:solidFill>
              <a:schemeClr val="bg1">
                <a:lumMod val="50000"/>
              </a:schemeClr>
            </a:solidFill>
            <a:prstDash val="soli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9"/>
          <p:cNvSpPr txBox="1"/>
          <p:nvPr/>
        </p:nvSpPr>
        <p:spPr>
          <a:xfrm flipH="1">
            <a:off x="5997575" y="4627563"/>
            <a:ext cx="2786063" cy="374650"/>
          </a:xfrm>
          <a:prstGeom prst="rect">
            <a:avLst/>
          </a:prstGeom>
          <a:noFill/>
          <a:ln w="9525">
            <a:noFill/>
          </a:ln>
        </p:spPr>
        <p:txBody>
          <a:bodyPr wrap="square" anchor="t">
            <a:spAutoFit/>
          </a:bodyPr>
          <a:p>
            <a:pPr>
              <a:lnSpc>
                <a:spcPct val="80000"/>
              </a:lnSpc>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endParaRPr lang="zh-CN" altLang="en-US" b="1" dirty="0">
              <a:solidFill>
                <a:srgbClr val="2F5EB0"/>
              </a:solidFill>
              <a:latin typeface="微软雅黑" panose="020B0503020204020204" charset="-122"/>
              <a:ea typeface="微软雅黑" panose="020B0503020204020204" charset="-122"/>
            </a:endParaRPr>
          </a:p>
        </p:txBody>
      </p:sp>
      <p:sp>
        <p:nvSpPr>
          <p:cNvPr id="25" name="TextBox 30"/>
          <p:cNvSpPr txBox="1"/>
          <p:nvPr/>
        </p:nvSpPr>
        <p:spPr>
          <a:xfrm>
            <a:off x="5997575" y="4940300"/>
            <a:ext cx="4600575" cy="922338"/>
          </a:xfrm>
          <a:prstGeom prst="rect">
            <a:avLst/>
          </a:prstGeom>
          <a:noFill/>
          <a:ln w="9525">
            <a:noFill/>
          </a:ln>
        </p:spPr>
        <p:txBody>
          <a:bodyPr wrap="square" anchor="t">
            <a:spAutoFit/>
          </a:bodyPr>
          <a:p>
            <a:pPr>
              <a:lnSpc>
                <a:spcPct val="130000"/>
              </a:lnSpc>
            </a:pPr>
            <a:r>
              <a:rPr lang="zh-CN" altLang="en-US" sz="1400" dirty="0">
                <a:solidFill>
                  <a:srgbClr val="808080"/>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a:t>
            </a:r>
            <a:endParaRPr lang="zh-CN" altLang="en-US" sz="1400" dirty="0">
              <a:solidFill>
                <a:srgbClr val="808080"/>
              </a:solidFill>
              <a:latin typeface="微软雅黑" panose="020B0503020204020204" charset="-122"/>
              <a:ea typeface="微软雅黑" panose="020B0503020204020204" charset="-122"/>
            </a:endParaRPr>
          </a:p>
        </p:txBody>
      </p:sp>
      <p:sp>
        <p:nvSpPr>
          <p:cNvPr id="26" name="Oval 10"/>
          <p:cNvSpPr>
            <a:spLocks noChangeArrowheads="1"/>
          </p:cNvSpPr>
          <p:nvPr/>
        </p:nvSpPr>
        <p:spPr bwMode="auto">
          <a:xfrm>
            <a:off x="2567961" y="3050000"/>
            <a:ext cx="1915448" cy="1922596"/>
          </a:xfrm>
          <a:prstGeom prst="ellipse">
            <a:avLst/>
          </a:pr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ctr" anchorCtr="0" compatLnSpc="1"/>
          <a:lstStyle/>
          <a:p>
            <a:pPr algn="ctr" fontAlgn="auto"/>
            <a:r>
              <a:rPr lang="zh-CN" altLang="en-US" sz="2000" strike="noStrike" noProof="1" dirty="0">
                <a:solidFill>
                  <a:schemeClr val="bg1"/>
                </a:solidFill>
                <a:latin typeface="微软雅黑" panose="020B0503020204020204" charset="-122"/>
                <a:ea typeface="微软雅黑" panose="020B0503020204020204" charset="-122"/>
                <a:cs typeface="+mn-cs"/>
              </a:rPr>
              <a:t>添加标题</a:t>
            </a:r>
            <a:endParaRPr lang="zh-CN" altLang="en-US" sz="2000" strike="noStrike" noProof="1" dirty="0">
              <a:solidFill>
                <a:schemeClr val="bg1"/>
              </a:solidFill>
              <a:latin typeface="微软雅黑" panose="020B0503020204020204" charset="-122"/>
              <a:ea typeface="微软雅黑" panose="020B0503020204020204" charset="-122"/>
            </a:endParaRPr>
          </a:p>
        </p:txBody>
      </p:sp>
      <p:sp>
        <p:nvSpPr>
          <p:cNvPr id="27" name="TextBox 26"/>
          <p:cNvSpPr txBox="1"/>
          <p:nvPr/>
        </p:nvSpPr>
        <p:spPr>
          <a:xfrm>
            <a:off x="13511213" y="7027863"/>
            <a:ext cx="868362" cy="366712"/>
          </a:xfrm>
          <a:prstGeom prst="rect">
            <a:avLst/>
          </a:prstGeom>
          <a:noFill/>
          <a:ln w="9525">
            <a:noFill/>
          </a:ln>
        </p:spPr>
        <p:txBody>
          <a:bodyPr wrap="none" anchor="t">
            <a:spAutoFit/>
          </a:bodyPr>
          <a:p>
            <a:r>
              <a:rPr lang="zh-CN" altLang="en-US" dirty="0">
                <a:latin typeface="Calibri" panose="020F0502020204030204" charset="0"/>
                <a:ea typeface="宋体" panose="02010600030101010101" pitchFamily="2" charset="-122"/>
              </a:rPr>
              <a:t>延时符</a:t>
            </a:r>
            <a:endParaRPr lang="zh-CN" altLang="en-US" dirty="0">
              <a:latin typeface="Calibri" panose="020F0502020204030204" charset="0"/>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350" fill="hold"/>
                                        <p:tgtEl>
                                          <p:spTgt spid="16"/>
                                        </p:tgtEl>
                                        <p:attrNameLst>
                                          <p:attrName>ppt_x</p:attrName>
                                        </p:attrNameLst>
                                      </p:cBhvr>
                                      <p:tavLst>
                                        <p:tav tm="0">
                                          <p:val>
                                            <p:strVal val="0-#ppt_w/2"/>
                                          </p:val>
                                        </p:tav>
                                        <p:tav tm="100000">
                                          <p:val>
                                            <p:strVal val="#ppt_x"/>
                                          </p:val>
                                        </p:tav>
                                      </p:tavLst>
                                    </p:anim>
                                    <p:anim calcmode="lin" valueType="num">
                                      <p:cBhvr>
                                        <p:cTn id="8" dur="35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250"/>
                                  </p:stCondLst>
                                  <p:childTnLst>
                                    <p:set>
                                      <p:cBhvr>
                                        <p:cTn id="10" dur="1" fill="hold">
                                          <p:stCondLst>
                                            <p:cond delay="0"/>
                                          </p:stCondLst>
                                        </p:cTn>
                                        <p:tgtEl>
                                          <p:spTgt spid="26"/>
                                        </p:tgtEl>
                                        <p:attrNameLst>
                                          <p:attrName>style.visibility</p:attrName>
                                        </p:attrNameLst>
                                      </p:cBhvr>
                                      <p:to>
                                        <p:strVal val="visible"/>
                                      </p:to>
                                    </p:set>
                                    <p:anim calcmode="lin" valueType="num">
                                      <p:cBhvr>
                                        <p:cTn id="11" dur="400" fill="hold"/>
                                        <p:tgtEl>
                                          <p:spTgt spid="26"/>
                                        </p:tgtEl>
                                        <p:attrNameLst>
                                          <p:attrName>ppt_x</p:attrName>
                                        </p:attrNameLst>
                                      </p:cBhvr>
                                      <p:tavLst>
                                        <p:tav tm="0">
                                          <p:val>
                                            <p:strVal val="#ppt_x"/>
                                          </p:val>
                                        </p:tav>
                                        <p:tav tm="100000">
                                          <p:val>
                                            <p:strVal val="#ppt_x"/>
                                          </p:val>
                                        </p:tav>
                                      </p:tavLst>
                                    </p:anim>
                                    <p:anim calcmode="lin" valueType="num">
                                      <p:cBhvr>
                                        <p:cTn id="12" dur="4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3" fill="hold" grpId="0" nodeType="withEffect">
                                  <p:stCondLst>
                                    <p:cond delay="500"/>
                                  </p:stCondLst>
                                  <p:childTnLst>
                                    <p:set>
                                      <p:cBhvr>
                                        <p:cTn id="14" dur="1" fill="hold">
                                          <p:stCondLst>
                                            <p:cond delay="0"/>
                                          </p:stCondLst>
                                        </p:cTn>
                                        <p:tgtEl>
                                          <p:spTgt spid="17"/>
                                        </p:tgtEl>
                                        <p:attrNameLst>
                                          <p:attrName>style.visibility</p:attrName>
                                        </p:attrNameLst>
                                      </p:cBhvr>
                                      <p:to>
                                        <p:strVal val="visible"/>
                                      </p:to>
                                    </p:set>
                                    <p:anim calcmode="lin" valueType="num">
                                      <p:cBhvr>
                                        <p:cTn id="15" dur="400" fill="hold"/>
                                        <p:tgtEl>
                                          <p:spTgt spid="17"/>
                                        </p:tgtEl>
                                        <p:attrNameLst>
                                          <p:attrName>ppt_x</p:attrName>
                                        </p:attrNameLst>
                                      </p:cBhvr>
                                      <p:tavLst>
                                        <p:tav tm="0">
                                          <p:val>
                                            <p:strVal val="1+#ppt_w/2"/>
                                          </p:val>
                                        </p:tav>
                                        <p:tav tm="100000">
                                          <p:val>
                                            <p:strVal val="#ppt_x"/>
                                          </p:val>
                                        </p:tav>
                                      </p:tavLst>
                                    </p:anim>
                                    <p:anim calcmode="lin" valueType="num">
                                      <p:cBhvr>
                                        <p:cTn id="16" dur="400" fill="hold"/>
                                        <p:tgtEl>
                                          <p:spTgt spid="17"/>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400"/>
                                        <p:tgtEl>
                                          <p:spTgt spid="22"/>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350"/>
                                        <p:tgtEl>
                                          <p:spTgt spid="23"/>
                                        </p:tgtEl>
                                      </p:cBhvr>
                                    </p:animEffect>
                                  </p:childTnLst>
                                </p:cTn>
                              </p:par>
                            </p:childTnLst>
                          </p:cTn>
                        </p:par>
                        <p:par>
                          <p:cTn id="25" fill="hold">
                            <p:stCondLst>
                              <p:cond delay="1500"/>
                            </p:stCondLst>
                            <p:childTnLst>
                              <p:par>
                                <p:cTn id="26" presetID="2" presetClass="entr" presetSubtype="4" decel="100000" fill="hold" grpId="0" nodeType="afterEffect">
                                  <p:stCondLst>
                                    <p:cond delay="25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ppt_x</p:attrName>
                                        </p:attrNameLst>
                                      </p:cBhvr>
                                      <p:tavLst>
                                        <p:tav tm="0">
                                          <p:val>
                                            <p:strVal val="#ppt_x"/>
                                          </p:val>
                                        </p:tav>
                                        <p:tav tm="100000">
                                          <p:val>
                                            <p:strVal val="#ppt_x"/>
                                          </p:val>
                                        </p:tav>
                                      </p:tavLst>
                                    </p:anim>
                                    <p:anim calcmode="lin" valueType="num">
                                      <p:cBhvr>
                                        <p:cTn id="29" dur="50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ppt_x</p:attrName>
                                        </p:attrNameLst>
                                      </p:cBhvr>
                                      <p:tavLst>
                                        <p:tav tm="0">
                                          <p:val>
                                            <p:strVal val="#ppt_x"/>
                                          </p:val>
                                        </p:tav>
                                        <p:tav tm="100000">
                                          <p:val>
                                            <p:strVal val="#ppt_x"/>
                                          </p:val>
                                        </p:tav>
                                      </p:tavLst>
                                    </p:anim>
                                    <p:anim calcmode="lin" valueType="num">
                                      <p:cBhvr>
                                        <p:cTn id="33" dur="500" fill="hold"/>
                                        <p:tgtEl>
                                          <p:spTgt spid="18"/>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75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ppt_x</p:attrName>
                                        </p:attrNameLst>
                                      </p:cBhvr>
                                      <p:tavLst>
                                        <p:tav tm="0">
                                          <p:val>
                                            <p:strVal val="#ppt_x"/>
                                          </p:val>
                                        </p:tav>
                                        <p:tav tm="100000">
                                          <p:val>
                                            <p:strVal val="#ppt_x"/>
                                          </p:val>
                                        </p:tav>
                                      </p:tavLst>
                                    </p:anim>
                                    <p:anim calcmode="lin" valueType="num">
                                      <p:cBhvr>
                                        <p:cTn id="37" dur="500" fill="hold"/>
                                        <p:tgtEl>
                                          <p:spTgt spid="1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10" presetClass="entr" presetSubtype="0"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par>
                          <p:cTn id="48" fill="hold">
                            <p:stCondLst>
                              <p:cond delay="2750"/>
                            </p:stCondLst>
                            <p:childTnLst>
                              <p:par>
                                <p:cTn id="49" presetID="10" presetClass="entr" presetSubtype="0" fill="hold" grpId="0" nodeType="afterEffect">
                                  <p:stCondLst>
                                    <p:cond delay="0"/>
                                  </p:stCondLst>
                                  <p:iterate type="lt">
                                    <p:tmPct val="10000"/>
                                  </p:iterate>
                                  <p:childTnLst>
                                    <p:set>
                                      <p:cBhvr>
                                        <p:cTn id="50" dur="1" fill="hold">
                                          <p:stCondLst>
                                            <p:cond delay="0"/>
                                          </p:stCondLst>
                                        </p:cTn>
                                        <p:tgtEl>
                                          <p:spTgt spid="24"/>
                                        </p:tgtEl>
                                        <p:attrNameLst>
                                          <p:attrName>style.visibility</p:attrName>
                                        </p:attrNameLst>
                                      </p:cBhvr>
                                      <p:to>
                                        <p:strVal val="visible"/>
                                      </p:to>
                                    </p:set>
                                    <p:animEffect transition="in" filter="fade">
                                      <p:cBhvr>
                                        <p:cTn id="51" dur="100"/>
                                        <p:tgtEl>
                                          <p:spTgt spid="24"/>
                                        </p:tgtEl>
                                      </p:cBhvr>
                                    </p:animEffect>
                                  </p:childTnLst>
                                </p:cTn>
                              </p:par>
                              <p:par>
                                <p:cTn id="52" presetID="10" presetClass="entr" presetSubtype="0" fill="hold" grpId="0" nodeType="withEffect">
                                  <p:stCondLst>
                                    <p:cond delay="0"/>
                                  </p:stCondLst>
                                  <p:iterate type="lt">
                                    <p:tmPct val="10000"/>
                                  </p:iterate>
                                  <p:childTnLst>
                                    <p:set>
                                      <p:cBhvr>
                                        <p:cTn id="53" dur="1" fill="hold">
                                          <p:stCondLst>
                                            <p:cond delay="0"/>
                                          </p:stCondLst>
                                        </p:cTn>
                                        <p:tgtEl>
                                          <p:spTgt spid="25"/>
                                        </p:tgtEl>
                                        <p:attrNameLst>
                                          <p:attrName>style.visibility</p:attrName>
                                        </p:attrNameLst>
                                      </p:cBhvr>
                                      <p:to>
                                        <p:strVal val="visible"/>
                                      </p:to>
                                    </p:set>
                                    <p:animEffect transition="in" filter="fade">
                                      <p:cBhvr>
                                        <p:cTn id="54" dur="100"/>
                                        <p:tgtEl>
                                          <p:spTgt spid="25"/>
                                        </p:tgtEl>
                                      </p:cBhvr>
                                    </p:animEffect>
                                  </p:childTnLst>
                                </p:cTn>
                              </p:par>
                            </p:childTnLst>
                          </p:cTn>
                        </p:par>
                        <p:par>
                          <p:cTn id="55" fill="hold">
                            <p:stCondLst>
                              <p:cond delay="4090"/>
                            </p:stCondLst>
                            <p:childTnLst>
                              <p:par>
                                <p:cTn id="56" presetID="10" presetClass="entr" presetSubtype="0"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1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6" grpId="0" bldLvl="0" animBg="1"/>
      <p:bldP spid="17" grpId="0" bldLvl="0" animBg="1"/>
      <p:bldP spid="18" grpId="0" bldLvl="0" animBg="1"/>
      <p:bldP spid="19" grpId="0"/>
      <p:bldP spid="20" grpId="0"/>
      <p:bldP spid="21" grpId="0"/>
      <p:bldP spid="24" grpId="0"/>
      <p:bldP spid="25" grpId="0"/>
      <p:bldP spid="26" grpId="0" bldLvl="0" animBg="1"/>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0181" name="Rectangle 4"/>
          <p:cNvSpPr txBox="1"/>
          <p:nvPr/>
        </p:nvSpPr>
        <p:spPr>
          <a:xfrm>
            <a:off x="9983788" y="6492875"/>
            <a:ext cx="1150937" cy="392113"/>
          </a:xfrm>
          <a:prstGeom prst="rect">
            <a:avLst/>
          </a:prstGeom>
          <a:noFill/>
          <a:ln w="9525">
            <a:noFill/>
          </a:ln>
        </p:spPr>
        <p:txBody>
          <a:bodyPr wrap="square" lIns="91416" tIns="45708" rIns="91416" bIns="45708" anchor="ctr"/>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28</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53" name="矩形 52"/>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54" name="组合 53"/>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55" name="矩形 5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6" name="等腰三角形 5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57" name="KSO_Shape"/>
          <p:cNvSpPr/>
          <p:nvPr/>
        </p:nvSpPr>
        <p:spPr bwMode="auto">
          <a:xfrm>
            <a:off x="336550" y="203200"/>
            <a:ext cx="288925" cy="28892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fontAlgn="auto">
              <a:defRPr/>
            </a:pPr>
            <a:endParaRPr lang="zh-CN" altLang="en-US" strike="noStrike" noProof="1">
              <a:solidFill>
                <a:schemeClr val="bg1"/>
              </a:solidFill>
              <a:latin typeface="微软雅黑" panose="020B0503020204020204" charset="-122"/>
              <a:ea typeface="微软雅黑" panose="020B0503020204020204" charset="-122"/>
            </a:endParaRPr>
          </a:p>
        </p:txBody>
      </p:sp>
      <p:sp>
        <p:nvSpPr>
          <p:cNvPr id="50185" name="文本框 9"/>
          <p:cNvSpPr txBox="1"/>
          <p:nvPr/>
        </p:nvSpPr>
        <p:spPr>
          <a:xfrm>
            <a:off x="841375" y="203200"/>
            <a:ext cx="1652588" cy="360363"/>
          </a:xfrm>
          <a:prstGeom prst="rect">
            <a:avLst/>
          </a:prstGeom>
          <a:noFill/>
          <a:ln w="9525">
            <a:noFill/>
          </a:ln>
        </p:spPr>
        <p:txBody>
          <a:bodyPr wrap="square" lIns="68562" tIns="34281" rIns="68562" bIns="34281" anchor="t">
            <a:spAutoFit/>
          </a:bodyPr>
          <a:p>
            <a:pPr marL="0" lvl="1" indent="457200"/>
            <a:r>
              <a:rPr lang="zh-CN" altLang="en-US" dirty="0">
                <a:solidFill>
                  <a:srgbClr val="2F5EB0"/>
                </a:solidFill>
                <a:latin typeface="微软雅黑" panose="020B0503020204020204" charset="-122"/>
                <a:ea typeface="微软雅黑" panose="020B0503020204020204" charset="-122"/>
              </a:rPr>
              <a:t>添加标题</a:t>
            </a:r>
            <a:endParaRPr lang="zh-CN" altLang="en-US" dirty="0">
              <a:solidFill>
                <a:srgbClr val="2F5EB0"/>
              </a:solidFill>
              <a:latin typeface="微软雅黑" panose="020B0503020204020204" charset="-122"/>
              <a:ea typeface="微软雅黑" panose="020B0503020204020204" charset="-122"/>
            </a:endParaRPr>
          </a:p>
        </p:txBody>
      </p:sp>
      <p:sp>
        <p:nvSpPr>
          <p:cNvPr id="14" name="Bent Arrow 21"/>
          <p:cNvSpPr/>
          <p:nvPr/>
        </p:nvSpPr>
        <p:spPr>
          <a:xfrm>
            <a:off x="8428125" y="2569596"/>
            <a:ext cx="2428260" cy="1550513"/>
          </a:xfrm>
          <a:prstGeom prst="bentArrow">
            <a:avLst/>
          </a:prstGeom>
          <a:solidFill>
            <a:srgbClr val="2F5EB0"/>
          </a:solidFill>
          <a:ln>
            <a:noFill/>
          </a:ln>
          <a:effectLst>
            <a:outerShdw blurRad="50800" dist="38100" dir="2700000" algn="tl" rotWithShape="0">
              <a:prstClr val="black">
                <a:alpha val="40000"/>
              </a:prstClr>
            </a:outerShdw>
          </a:effectLst>
          <a:scene3d>
            <a:camera prst="orthographicFront"/>
            <a:lightRig rig="threePt" dir="t"/>
          </a:scene3d>
          <a:sp3d prstMaterial="softEdge">
            <a:bevelT w="38100" h="6350"/>
          </a:sp3d>
        </p:spPr>
        <p:style>
          <a:lnRef idx="1">
            <a:schemeClr val="accent2"/>
          </a:lnRef>
          <a:fillRef idx="3">
            <a:schemeClr val="accent2"/>
          </a:fillRef>
          <a:effectRef idx="2">
            <a:schemeClr val="accent2"/>
          </a:effectRef>
          <a:fontRef idx="minor">
            <a:schemeClr val="lt1"/>
          </a:fontRef>
        </p:style>
        <p:txBody>
          <a:bodyPr rtlCol="0" anchor="ctr"/>
          <a:lstStyle/>
          <a:p>
            <a:pPr algn="ctr" fontAlgn="auto"/>
            <a:endParaRPr lang="id-ID" sz="3200" strike="noStrike" noProof="1">
              <a:solidFill>
                <a:prstClr val="black"/>
              </a:solidFill>
            </a:endParaRPr>
          </a:p>
        </p:txBody>
      </p:sp>
      <p:sp>
        <p:nvSpPr>
          <p:cNvPr id="15" name="Bent Arrow 18"/>
          <p:cNvSpPr/>
          <p:nvPr/>
        </p:nvSpPr>
        <p:spPr>
          <a:xfrm>
            <a:off x="1143346" y="4120110"/>
            <a:ext cx="2428260" cy="1550512"/>
          </a:xfrm>
          <a:prstGeom prst="bentArrow">
            <a:avLst/>
          </a:prstGeom>
          <a:solidFill>
            <a:srgbClr val="2F5EB0"/>
          </a:solidFill>
          <a:ln>
            <a:noFill/>
          </a:ln>
          <a:effectLst>
            <a:outerShdw blurRad="50800" dist="38100" dir="2700000" algn="tl" rotWithShape="0">
              <a:prstClr val="black">
                <a:alpha val="40000"/>
              </a:prstClr>
            </a:outerShdw>
          </a:effectLst>
          <a:scene3d>
            <a:camera prst="orthographicFront"/>
            <a:lightRig rig="threePt" dir="t"/>
          </a:scene3d>
          <a:sp3d prstMaterial="softEdge">
            <a:bevelT w="38100" h="6350"/>
          </a:sp3d>
        </p:spPr>
        <p:style>
          <a:lnRef idx="1">
            <a:schemeClr val="accent5"/>
          </a:lnRef>
          <a:fillRef idx="3">
            <a:schemeClr val="accent5"/>
          </a:fillRef>
          <a:effectRef idx="2">
            <a:schemeClr val="accent5"/>
          </a:effectRef>
          <a:fontRef idx="minor">
            <a:schemeClr val="lt1"/>
          </a:fontRef>
        </p:style>
        <p:txBody>
          <a:bodyPr rtlCol="0" anchor="ctr"/>
          <a:lstStyle/>
          <a:p>
            <a:pPr algn="ctr" fontAlgn="auto"/>
            <a:endParaRPr lang="id-ID" sz="3200" strike="noStrike" noProof="1">
              <a:solidFill>
                <a:prstClr val="black"/>
              </a:solidFill>
            </a:endParaRPr>
          </a:p>
        </p:txBody>
      </p:sp>
      <p:sp>
        <p:nvSpPr>
          <p:cNvPr id="16" name="Bent Arrow 20"/>
          <p:cNvSpPr/>
          <p:nvPr/>
        </p:nvSpPr>
        <p:spPr>
          <a:xfrm>
            <a:off x="5999862" y="3172572"/>
            <a:ext cx="2428260" cy="1550513"/>
          </a:xfrm>
          <a:prstGeom prst="bentArrow">
            <a:avLst/>
          </a:prstGeom>
          <a:solidFill>
            <a:srgbClr val="2F5EB0"/>
          </a:solidFill>
          <a:ln>
            <a:noFill/>
          </a:ln>
          <a:effectLst>
            <a:outerShdw blurRad="50800" dist="38100" dir="2700000" algn="tl" rotWithShape="0">
              <a:prstClr val="black">
                <a:alpha val="40000"/>
              </a:prstClr>
            </a:outerShdw>
          </a:effectLst>
          <a:scene3d>
            <a:camera prst="orthographicFront"/>
            <a:lightRig rig="threePt" dir="t"/>
          </a:scene3d>
          <a:sp3d prstMaterial="softEdge">
            <a:bevelT w="38100" h="6350"/>
          </a:sp3d>
        </p:spPr>
        <p:style>
          <a:lnRef idx="1">
            <a:schemeClr val="accent3"/>
          </a:lnRef>
          <a:fillRef idx="3">
            <a:schemeClr val="accent3"/>
          </a:fillRef>
          <a:effectRef idx="2">
            <a:schemeClr val="accent3"/>
          </a:effectRef>
          <a:fontRef idx="minor">
            <a:schemeClr val="lt1"/>
          </a:fontRef>
        </p:style>
        <p:txBody>
          <a:bodyPr rtlCol="0" anchor="ctr"/>
          <a:lstStyle/>
          <a:p>
            <a:pPr algn="ctr" fontAlgn="auto"/>
            <a:endParaRPr lang="id-ID" sz="3200" strike="noStrike" noProof="1">
              <a:solidFill>
                <a:prstClr val="black"/>
              </a:solidFill>
            </a:endParaRPr>
          </a:p>
        </p:txBody>
      </p:sp>
      <p:sp>
        <p:nvSpPr>
          <p:cNvPr id="17" name="Bent Arrow 19"/>
          <p:cNvSpPr/>
          <p:nvPr/>
        </p:nvSpPr>
        <p:spPr>
          <a:xfrm>
            <a:off x="3571604" y="3603272"/>
            <a:ext cx="2428259" cy="1550512"/>
          </a:xfrm>
          <a:prstGeom prst="bentArrow">
            <a:avLst/>
          </a:prstGeom>
          <a:solidFill>
            <a:srgbClr val="2F5EB0"/>
          </a:solidFill>
          <a:ln>
            <a:noFill/>
          </a:ln>
          <a:effectLst>
            <a:outerShdw blurRad="50800" dist="38100" dir="2700000" algn="tl" rotWithShape="0">
              <a:prstClr val="black">
                <a:alpha val="40000"/>
              </a:prstClr>
            </a:outerShdw>
          </a:effectLst>
          <a:scene3d>
            <a:camera prst="orthographicFront"/>
            <a:lightRig rig="threePt" dir="t"/>
          </a:scene3d>
          <a:sp3d prstMaterial="softEdge">
            <a:bevelT w="38100" h="6350"/>
          </a:sp3d>
        </p:spPr>
        <p:style>
          <a:lnRef idx="1">
            <a:schemeClr val="accent6"/>
          </a:lnRef>
          <a:fillRef idx="3">
            <a:schemeClr val="accent6"/>
          </a:fillRef>
          <a:effectRef idx="2">
            <a:schemeClr val="accent6"/>
          </a:effectRef>
          <a:fontRef idx="minor">
            <a:schemeClr val="lt1"/>
          </a:fontRef>
        </p:style>
        <p:txBody>
          <a:bodyPr rtlCol="0" anchor="ctr"/>
          <a:lstStyle/>
          <a:p>
            <a:pPr algn="ctr" fontAlgn="auto"/>
            <a:endParaRPr lang="id-ID" sz="3200" strike="noStrike" noProof="1">
              <a:solidFill>
                <a:prstClr val="black"/>
              </a:solidFill>
            </a:endParaRPr>
          </a:p>
        </p:txBody>
      </p:sp>
      <p:sp>
        <p:nvSpPr>
          <p:cNvPr id="29" name="TextBox 7"/>
          <p:cNvSpPr/>
          <p:nvPr/>
        </p:nvSpPr>
        <p:spPr>
          <a:xfrm>
            <a:off x="1884363" y="5167313"/>
            <a:ext cx="1223962" cy="293687"/>
          </a:xfrm>
          <a:prstGeom prst="rect">
            <a:avLst/>
          </a:prstGeom>
          <a:noFill/>
          <a:ln w="9525">
            <a:noFill/>
          </a:ln>
        </p:spPr>
        <p:txBody>
          <a:bodyPr wrap="square" lIns="0" tIns="0" rIns="0" bIns="0" anchor="t">
            <a:spAutoFit/>
          </a:bodyPr>
          <a:p>
            <a:pPr algn="ctr"/>
            <a:r>
              <a:rPr lang="zh-CN" altLang="en-US" b="1" dirty="0">
                <a:solidFill>
                  <a:srgbClr val="2F5EB0"/>
                </a:solidFill>
                <a:latin typeface="微软雅黑" panose="020B0503020204020204" charset="-122"/>
                <a:ea typeface="微软雅黑" panose="020B0503020204020204" charset="-122"/>
                <a:sym typeface="微软雅黑" panose="020B0503020204020204" charset="-122"/>
              </a:rPr>
              <a:t>添加标题</a:t>
            </a:r>
            <a:endParaRPr lang="zh-CN" altLang="en-US" b="1" dirty="0">
              <a:solidFill>
                <a:srgbClr val="2F5EB0"/>
              </a:solidFill>
              <a:latin typeface="微软雅黑" panose="020B0503020204020204" charset="-122"/>
              <a:ea typeface="微软雅黑" panose="020B0503020204020204" charset="-122"/>
              <a:sym typeface="微软雅黑" panose="020B0503020204020204" charset="-122"/>
            </a:endParaRPr>
          </a:p>
        </p:txBody>
      </p:sp>
      <p:sp>
        <p:nvSpPr>
          <p:cNvPr id="30" name="圆角矩形 29"/>
          <p:cNvSpPr/>
          <p:nvPr/>
        </p:nvSpPr>
        <p:spPr>
          <a:xfrm>
            <a:off x="1673225" y="5087938"/>
            <a:ext cx="1646238" cy="466725"/>
          </a:xfrm>
          <a:prstGeom prst="roundRect">
            <a:avLst>
              <a:gd name="adj" fmla="val 50000"/>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endParaRPr>
          </a:p>
        </p:txBody>
      </p:sp>
      <p:sp>
        <p:nvSpPr>
          <p:cNvPr id="31" name="文本框 49"/>
          <p:cNvSpPr txBox="1"/>
          <p:nvPr/>
        </p:nvSpPr>
        <p:spPr>
          <a:xfrm>
            <a:off x="1589088" y="5643563"/>
            <a:ext cx="1816100" cy="644525"/>
          </a:xfrm>
          <a:prstGeom prst="rect">
            <a:avLst/>
          </a:prstGeom>
          <a:noFill/>
          <a:ln w="9525">
            <a:noFill/>
          </a:ln>
        </p:spPr>
        <p:txBody>
          <a:bodyPr wrap="square" anchor="t">
            <a:spAutoFit/>
          </a:bodyPr>
          <a:p>
            <a:pPr algn="just">
              <a:lnSpc>
                <a:spcPct val="130000"/>
              </a:lnSpc>
            </a:pPr>
            <a:r>
              <a:rPr lang="zh-CN" altLang="en-US" sz="1400" dirty="0">
                <a:latin typeface="微软雅黑" panose="020B0503020204020204" charset="-122"/>
                <a:ea typeface="微软雅黑" panose="020B0503020204020204" charset="-122"/>
              </a:rPr>
              <a:t>请在此处添加文字信息，表达图的含义。</a:t>
            </a:r>
            <a:endParaRPr lang="zh-CN" altLang="en-US" sz="1400" dirty="0">
              <a:latin typeface="微软雅黑" panose="020B0503020204020204" charset="-122"/>
              <a:ea typeface="微软雅黑" panose="020B0503020204020204" charset="-122"/>
            </a:endParaRPr>
          </a:p>
        </p:txBody>
      </p:sp>
      <p:sp>
        <p:nvSpPr>
          <p:cNvPr id="32" name="TextBox 7"/>
          <p:cNvSpPr/>
          <p:nvPr/>
        </p:nvSpPr>
        <p:spPr>
          <a:xfrm>
            <a:off x="4314825" y="4664075"/>
            <a:ext cx="1223963" cy="293688"/>
          </a:xfrm>
          <a:prstGeom prst="rect">
            <a:avLst/>
          </a:prstGeom>
          <a:noFill/>
          <a:ln w="9525">
            <a:noFill/>
          </a:ln>
        </p:spPr>
        <p:txBody>
          <a:bodyPr wrap="square" lIns="0" tIns="0" rIns="0" bIns="0" anchor="t">
            <a:spAutoFit/>
          </a:bodyPr>
          <a:p>
            <a:pPr algn="ctr"/>
            <a:r>
              <a:rPr lang="zh-CN" altLang="en-US" b="1" dirty="0">
                <a:solidFill>
                  <a:srgbClr val="2F5EB0"/>
                </a:solidFill>
                <a:latin typeface="微软雅黑" panose="020B0503020204020204" charset="-122"/>
                <a:ea typeface="微软雅黑" panose="020B0503020204020204" charset="-122"/>
                <a:sym typeface="微软雅黑" panose="020B0503020204020204" charset="-122"/>
              </a:rPr>
              <a:t>添加标题</a:t>
            </a:r>
            <a:endParaRPr lang="zh-CN" altLang="en-US" b="1" dirty="0">
              <a:solidFill>
                <a:srgbClr val="2F5EB0"/>
              </a:solidFill>
              <a:latin typeface="微软雅黑" panose="020B0503020204020204" charset="-122"/>
              <a:ea typeface="微软雅黑" panose="020B0503020204020204" charset="-122"/>
              <a:sym typeface="微软雅黑" panose="020B0503020204020204" charset="-122"/>
            </a:endParaRPr>
          </a:p>
        </p:txBody>
      </p:sp>
      <p:sp>
        <p:nvSpPr>
          <p:cNvPr id="33" name="圆角矩形 32"/>
          <p:cNvSpPr/>
          <p:nvPr/>
        </p:nvSpPr>
        <p:spPr>
          <a:xfrm>
            <a:off x="4103688" y="4584700"/>
            <a:ext cx="1646238" cy="466725"/>
          </a:xfrm>
          <a:prstGeom prst="roundRect">
            <a:avLst>
              <a:gd name="adj" fmla="val 50000"/>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endParaRPr>
          </a:p>
        </p:txBody>
      </p:sp>
      <p:sp>
        <p:nvSpPr>
          <p:cNvPr id="34" name="文本框 49"/>
          <p:cNvSpPr txBox="1"/>
          <p:nvPr/>
        </p:nvSpPr>
        <p:spPr>
          <a:xfrm>
            <a:off x="4019550" y="5138738"/>
            <a:ext cx="1817688" cy="646112"/>
          </a:xfrm>
          <a:prstGeom prst="rect">
            <a:avLst/>
          </a:prstGeom>
          <a:noFill/>
          <a:ln w="9525">
            <a:noFill/>
          </a:ln>
        </p:spPr>
        <p:txBody>
          <a:bodyPr wrap="square" anchor="t">
            <a:spAutoFit/>
          </a:bodyPr>
          <a:p>
            <a:pPr algn="just">
              <a:lnSpc>
                <a:spcPct val="130000"/>
              </a:lnSpc>
            </a:pPr>
            <a:r>
              <a:rPr lang="zh-CN" altLang="en-US" sz="1400" dirty="0">
                <a:latin typeface="微软雅黑" panose="020B0503020204020204" charset="-122"/>
                <a:ea typeface="微软雅黑" panose="020B0503020204020204" charset="-122"/>
              </a:rPr>
              <a:t>请在此处添加文字信息，表达图的含义。</a:t>
            </a:r>
            <a:endParaRPr lang="zh-CN" altLang="en-US" sz="1400" dirty="0">
              <a:latin typeface="微软雅黑" panose="020B0503020204020204" charset="-122"/>
              <a:ea typeface="微软雅黑" panose="020B0503020204020204" charset="-122"/>
            </a:endParaRPr>
          </a:p>
        </p:txBody>
      </p:sp>
      <p:sp>
        <p:nvSpPr>
          <p:cNvPr id="35" name="TextBox 7"/>
          <p:cNvSpPr/>
          <p:nvPr/>
        </p:nvSpPr>
        <p:spPr>
          <a:xfrm>
            <a:off x="6762750" y="4219575"/>
            <a:ext cx="1223963" cy="293688"/>
          </a:xfrm>
          <a:prstGeom prst="rect">
            <a:avLst/>
          </a:prstGeom>
          <a:noFill/>
          <a:ln w="9525">
            <a:noFill/>
          </a:ln>
        </p:spPr>
        <p:txBody>
          <a:bodyPr wrap="square" lIns="0" tIns="0" rIns="0" bIns="0" anchor="t">
            <a:spAutoFit/>
          </a:bodyPr>
          <a:p>
            <a:pPr algn="ctr"/>
            <a:r>
              <a:rPr lang="zh-CN" altLang="en-US" b="1" dirty="0">
                <a:solidFill>
                  <a:srgbClr val="2F5EB0"/>
                </a:solidFill>
                <a:latin typeface="微软雅黑" panose="020B0503020204020204" charset="-122"/>
                <a:ea typeface="微软雅黑" panose="020B0503020204020204" charset="-122"/>
                <a:sym typeface="微软雅黑" panose="020B0503020204020204" charset="-122"/>
              </a:rPr>
              <a:t>添加标题</a:t>
            </a:r>
            <a:endParaRPr lang="zh-CN" altLang="en-US" b="1" dirty="0">
              <a:solidFill>
                <a:srgbClr val="2F5EB0"/>
              </a:solidFill>
              <a:latin typeface="微软雅黑" panose="020B0503020204020204" charset="-122"/>
              <a:ea typeface="微软雅黑" panose="020B0503020204020204" charset="-122"/>
              <a:sym typeface="微软雅黑" panose="020B0503020204020204" charset="-122"/>
            </a:endParaRPr>
          </a:p>
        </p:txBody>
      </p:sp>
      <p:sp>
        <p:nvSpPr>
          <p:cNvPr id="36" name="圆角矩形 35"/>
          <p:cNvSpPr/>
          <p:nvPr/>
        </p:nvSpPr>
        <p:spPr>
          <a:xfrm>
            <a:off x="6551613" y="4140200"/>
            <a:ext cx="1646238" cy="466725"/>
          </a:xfrm>
          <a:prstGeom prst="roundRect">
            <a:avLst>
              <a:gd name="adj" fmla="val 50000"/>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endParaRPr>
          </a:p>
        </p:txBody>
      </p:sp>
      <p:sp>
        <p:nvSpPr>
          <p:cNvPr id="37" name="文本框 49"/>
          <p:cNvSpPr txBox="1"/>
          <p:nvPr/>
        </p:nvSpPr>
        <p:spPr>
          <a:xfrm>
            <a:off x="6467475" y="4695825"/>
            <a:ext cx="1816100" cy="644525"/>
          </a:xfrm>
          <a:prstGeom prst="rect">
            <a:avLst/>
          </a:prstGeom>
          <a:noFill/>
          <a:ln w="9525">
            <a:noFill/>
          </a:ln>
        </p:spPr>
        <p:txBody>
          <a:bodyPr wrap="square" anchor="t">
            <a:spAutoFit/>
          </a:bodyPr>
          <a:p>
            <a:pPr algn="just">
              <a:lnSpc>
                <a:spcPct val="130000"/>
              </a:lnSpc>
            </a:pPr>
            <a:r>
              <a:rPr lang="zh-CN" altLang="en-US" sz="1400" dirty="0">
                <a:latin typeface="微软雅黑" panose="020B0503020204020204" charset="-122"/>
                <a:ea typeface="微软雅黑" panose="020B0503020204020204" charset="-122"/>
              </a:rPr>
              <a:t>请在此处添加文字信息，表达图的含义。</a:t>
            </a:r>
            <a:endParaRPr lang="zh-CN" altLang="en-US" sz="1400" dirty="0">
              <a:latin typeface="微软雅黑" panose="020B0503020204020204" charset="-122"/>
              <a:ea typeface="微软雅黑" panose="020B0503020204020204" charset="-122"/>
            </a:endParaRPr>
          </a:p>
        </p:txBody>
      </p:sp>
      <p:sp>
        <p:nvSpPr>
          <p:cNvPr id="38" name="TextBox 7"/>
          <p:cNvSpPr/>
          <p:nvPr/>
        </p:nvSpPr>
        <p:spPr>
          <a:xfrm>
            <a:off x="9228138" y="3643313"/>
            <a:ext cx="1223962" cy="293687"/>
          </a:xfrm>
          <a:prstGeom prst="rect">
            <a:avLst/>
          </a:prstGeom>
          <a:noFill/>
          <a:ln w="9525">
            <a:noFill/>
          </a:ln>
        </p:spPr>
        <p:txBody>
          <a:bodyPr wrap="square" lIns="0" tIns="0" rIns="0" bIns="0" anchor="t">
            <a:spAutoFit/>
          </a:bodyPr>
          <a:p>
            <a:pPr algn="ctr"/>
            <a:r>
              <a:rPr lang="zh-CN" altLang="en-US" b="1" dirty="0">
                <a:solidFill>
                  <a:srgbClr val="2F5EB0"/>
                </a:solidFill>
                <a:latin typeface="微软雅黑" panose="020B0503020204020204" charset="-122"/>
                <a:ea typeface="微软雅黑" panose="020B0503020204020204" charset="-122"/>
                <a:sym typeface="微软雅黑" panose="020B0503020204020204" charset="-122"/>
              </a:rPr>
              <a:t>添加标题</a:t>
            </a:r>
            <a:endParaRPr lang="zh-CN" altLang="en-US" b="1" dirty="0">
              <a:solidFill>
                <a:srgbClr val="2F5EB0"/>
              </a:solidFill>
              <a:latin typeface="微软雅黑" panose="020B0503020204020204" charset="-122"/>
              <a:ea typeface="微软雅黑" panose="020B0503020204020204" charset="-122"/>
              <a:sym typeface="微软雅黑" panose="020B0503020204020204" charset="-122"/>
            </a:endParaRPr>
          </a:p>
        </p:txBody>
      </p:sp>
      <p:sp>
        <p:nvSpPr>
          <p:cNvPr id="39" name="圆角矩形 38"/>
          <p:cNvSpPr/>
          <p:nvPr/>
        </p:nvSpPr>
        <p:spPr>
          <a:xfrm>
            <a:off x="9017000" y="3563938"/>
            <a:ext cx="1646238" cy="466725"/>
          </a:xfrm>
          <a:prstGeom prst="roundRect">
            <a:avLst>
              <a:gd name="adj" fmla="val 50000"/>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endParaRPr>
          </a:p>
        </p:txBody>
      </p:sp>
      <p:sp>
        <p:nvSpPr>
          <p:cNvPr id="40" name="文本框 49"/>
          <p:cNvSpPr txBox="1"/>
          <p:nvPr/>
        </p:nvSpPr>
        <p:spPr>
          <a:xfrm>
            <a:off x="8932863" y="4119563"/>
            <a:ext cx="1816100" cy="644525"/>
          </a:xfrm>
          <a:prstGeom prst="rect">
            <a:avLst/>
          </a:prstGeom>
          <a:noFill/>
          <a:ln w="9525">
            <a:noFill/>
          </a:ln>
        </p:spPr>
        <p:txBody>
          <a:bodyPr wrap="square" anchor="t">
            <a:spAutoFit/>
          </a:bodyPr>
          <a:p>
            <a:pPr algn="just">
              <a:lnSpc>
                <a:spcPct val="130000"/>
              </a:lnSpc>
            </a:pPr>
            <a:r>
              <a:rPr lang="zh-CN" altLang="en-US" sz="1400" dirty="0">
                <a:latin typeface="微软雅黑" panose="020B0503020204020204" charset="-122"/>
                <a:ea typeface="微软雅黑" panose="020B0503020204020204" charset="-122"/>
              </a:rPr>
              <a:t>请在此处添加文字信息，表达图的含义。</a:t>
            </a:r>
            <a:endParaRPr lang="zh-CN" altLang="en-US" sz="1400" dirty="0">
              <a:latin typeface="微软雅黑" panose="020B0503020204020204" charset="-122"/>
              <a:ea typeface="微软雅黑" panose="020B0503020204020204" charset="-122"/>
            </a:endParaRPr>
          </a:p>
        </p:txBody>
      </p:sp>
      <p:sp>
        <p:nvSpPr>
          <p:cNvPr id="41" name="TextBox 13"/>
          <p:cNvSpPr txBox="1"/>
          <p:nvPr/>
        </p:nvSpPr>
        <p:spPr>
          <a:xfrm flipH="1">
            <a:off x="1149350" y="1196975"/>
            <a:ext cx="2786063" cy="384175"/>
          </a:xfrm>
          <a:prstGeom prst="rect">
            <a:avLst/>
          </a:prstGeom>
          <a:noFill/>
          <a:ln w="9525">
            <a:noFill/>
          </a:ln>
        </p:spPr>
        <p:txBody>
          <a:bodyPr wrap="square" lIns="91410" tIns="45705" rIns="91410" bIns="45705" anchor="t">
            <a:spAutoFit/>
          </a:bodyPr>
          <a:p>
            <a:pPr eaLnBrk="0" hangingPunct="0">
              <a:buFont typeface="Arial" panose="020B0604020202020204" pitchFamily="34" charset="0"/>
              <a:buNone/>
            </a:pPr>
            <a:r>
              <a:rPr lang="zh-CN" altLang="en-US" b="1" dirty="0">
                <a:solidFill>
                  <a:srgbClr val="2F5EB0"/>
                </a:solidFill>
                <a:latin typeface="Calibri" panose="020F0502020204030204" charset="0"/>
                <a:ea typeface="微软雅黑" panose="020B0503020204020204" charset="-122"/>
              </a:rPr>
              <a:t>点击输入标题</a:t>
            </a:r>
            <a:endParaRPr lang="zh-CN" altLang="en-US" b="1" dirty="0">
              <a:solidFill>
                <a:srgbClr val="2F5EB0"/>
              </a:solidFill>
              <a:latin typeface="Calibri" panose="020F0502020204030204" charset="0"/>
              <a:ea typeface="微软雅黑" panose="020B0503020204020204" charset="-122"/>
            </a:endParaRPr>
          </a:p>
        </p:txBody>
      </p:sp>
      <p:sp>
        <p:nvSpPr>
          <p:cNvPr id="42" name="TextBox 14"/>
          <p:cNvSpPr txBox="1"/>
          <p:nvPr/>
        </p:nvSpPr>
        <p:spPr>
          <a:xfrm>
            <a:off x="1163638" y="1577975"/>
            <a:ext cx="5248275" cy="922338"/>
          </a:xfrm>
          <a:prstGeom prst="rect">
            <a:avLst/>
          </a:prstGeom>
          <a:noFill/>
          <a:ln w="9525">
            <a:noFill/>
          </a:ln>
        </p:spPr>
        <p:txBody>
          <a:bodyPr wrap="square" anchor="t">
            <a:spAutoFit/>
          </a:bodyPr>
          <a:p>
            <a:pPr>
              <a:lnSpc>
                <a:spcPct val="130000"/>
              </a:lnSpc>
            </a:pPr>
            <a:r>
              <a:rPr lang="zh-CN" altLang="en-US" sz="1400" dirty="0">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您的内容打在这里，或者通过复制您的文本后，在此框中选择粘贴，并选择只保留文字。您的内容打在这里，或者通过复制您的文本后您的内容打在这里。</a:t>
            </a:r>
            <a:endParaRPr lang="zh-CN" altLang="en-US" sz="1400" dirty="0">
              <a:latin typeface="微软雅黑" panose="020B0503020204020204" charset="-122"/>
              <a:ea typeface="微软雅黑" panose="020B0503020204020204" charset="-122"/>
            </a:endParaRPr>
          </a:p>
        </p:txBody>
      </p:sp>
      <p:sp>
        <p:nvSpPr>
          <p:cNvPr id="43" name="TextBox 42"/>
          <p:cNvSpPr txBox="1"/>
          <p:nvPr/>
        </p:nvSpPr>
        <p:spPr>
          <a:xfrm>
            <a:off x="13511213" y="7027863"/>
            <a:ext cx="868362" cy="366712"/>
          </a:xfrm>
          <a:prstGeom prst="rect">
            <a:avLst/>
          </a:prstGeom>
          <a:noFill/>
          <a:ln w="9525">
            <a:noFill/>
          </a:ln>
        </p:spPr>
        <p:txBody>
          <a:bodyPr wrap="none" anchor="t">
            <a:spAutoFit/>
          </a:bodyPr>
          <a:p>
            <a:r>
              <a:rPr lang="zh-CN" altLang="en-US" dirty="0">
                <a:latin typeface="Calibri" panose="020F0502020204030204" charset="0"/>
                <a:ea typeface="宋体" panose="02010600030101010101" pitchFamily="2" charset="-122"/>
              </a:rPr>
              <a:t>延时符</a:t>
            </a:r>
            <a:endParaRPr lang="zh-CN" altLang="en-US" dirty="0">
              <a:latin typeface="Calibri" panose="020F0502020204030204" charset="0"/>
              <a:ea typeface="宋体" panose="02010600030101010101" pitchFamily="2" charset="-122"/>
            </a:endParaRPr>
          </a:p>
        </p:txBody>
      </p:sp>
      <p:pic>
        <p:nvPicPr>
          <p:cNvPr id="50205" name="图片 3" descr="3D-hospital-29"/>
          <p:cNvPicPr>
            <a:picLocks noChangeAspect="1"/>
          </p:cNvPicPr>
          <p:nvPr/>
        </p:nvPicPr>
        <p:blipFill>
          <a:blip r:embed="rId1"/>
          <a:stretch>
            <a:fillRect/>
          </a:stretch>
        </p:blipFill>
        <p:spPr>
          <a:xfrm>
            <a:off x="8110538" y="993775"/>
            <a:ext cx="2438400" cy="2438400"/>
          </a:xfrm>
          <a:prstGeom prst="rect">
            <a:avLst/>
          </a:prstGeom>
          <a:noFill/>
          <a:ln w="9525">
            <a:noFill/>
          </a:ln>
        </p:spPr>
      </p:pic>
      <p:pic>
        <p:nvPicPr>
          <p:cNvPr id="50206" name="图片 4" descr="3D-hospital-06"/>
          <p:cNvPicPr>
            <a:picLocks noChangeAspect="1"/>
          </p:cNvPicPr>
          <p:nvPr/>
        </p:nvPicPr>
        <p:blipFill>
          <a:blip r:embed="rId2"/>
          <a:stretch>
            <a:fillRect/>
          </a:stretch>
        </p:blipFill>
        <p:spPr>
          <a:xfrm>
            <a:off x="1473200" y="2840038"/>
            <a:ext cx="1768475" cy="1766887"/>
          </a:xfrm>
          <a:prstGeom prst="rect">
            <a:avLst/>
          </a:prstGeom>
          <a:noFill/>
          <a:ln w="9525">
            <a:noFill/>
          </a:ln>
        </p:spPr>
      </p:pic>
      <p:pic>
        <p:nvPicPr>
          <p:cNvPr id="50207" name="图片 5" descr="3D-hospital-12"/>
          <p:cNvPicPr>
            <a:picLocks noChangeAspect="1"/>
          </p:cNvPicPr>
          <p:nvPr/>
        </p:nvPicPr>
        <p:blipFill>
          <a:blip r:embed="rId3"/>
          <a:stretch>
            <a:fillRect/>
          </a:stretch>
        </p:blipFill>
        <p:spPr>
          <a:xfrm>
            <a:off x="3825875" y="2570163"/>
            <a:ext cx="1919288" cy="1919287"/>
          </a:xfrm>
          <a:prstGeom prst="rect">
            <a:avLst/>
          </a:prstGeom>
          <a:noFill/>
          <a:ln w="9525">
            <a:noFill/>
          </a:ln>
        </p:spPr>
      </p:pic>
      <p:pic>
        <p:nvPicPr>
          <p:cNvPr id="50208" name="图片 6" descr="3D-hospital-04"/>
          <p:cNvPicPr>
            <a:picLocks noChangeAspect="1"/>
          </p:cNvPicPr>
          <p:nvPr/>
        </p:nvPicPr>
        <p:blipFill>
          <a:blip r:embed="rId4"/>
          <a:stretch>
            <a:fillRect/>
          </a:stretch>
        </p:blipFill>
        <p:spPr>
          <a:xfrm>
            <a:off x="6221413" y="1960563"/>
            <a:ext cx="1976437" cy="1976437"/>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000000"/>
                                          </p:val>
                                        </p:tav>
                                        <p:tav tm="100000">
                                          <p:val>
                                            <p:strVal val="#ppt_w"/>
                                          </p:val>
                                        </p:tav>
                                      </p:tavLst>
                                    </p:anim>
                                    <p:anim calcmode="lin" valueType="num">
                                      <p:cBhvr>
                                        <p:cTn id="18" dur="500" fill="hold"/>
                                        <p:tgtEl>
                                          <p:spTgt spid="29"/>
                                        </p:tgtEl>
                                        <p:attrNameLst>
                                          <p:attrName>ppt_h</p:attrName>
                                        </p:attrNameLst>
                                      </p:cBhvr>
                                      <p:tavLst>
                                        <p:tav tm="0">
                                          <p:val>
                                            <p:fltVal val="0.000000"/>
                                          </p:val>
                                        </p:tav>
                                        <p:tav tm="100000">
                                          <p:val>
                                            <p:strVal val="#ppt_h"/>
                                          </p:val>
                                        </p:tav>
                                      </p:tavLst>
                                    </p:anim>
                                    <p:animEffect transition="in" filter="fade">
                                      <p:cBhvr>
                                        <p:cTn id="19" dur="500"/>
                                        <p:tgtEl>
                                          <p:spTgt spid="29"/>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4"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down)">
                                      <p:cBhvr>
                                        <p:cTn id="35" dur="500"/>
                                        <p:tgtEl>
                                          <p:spTgt spid="33"/>
                                        </p:tgtEl>
                                      </p:cBhvr>
                                    </p:animEffect>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000000"/>
                                          </p:val>
                                        </p:tav>
                                        <p:tav tm="100000">
                                          <p:val>
                                            <p:strVal val="#ppt_w"/>
                                          </p:val>
                                        </p:tav>
                                      </p:tavLst>
                                    </p:anim>
                                    <p:anim calcmode="lin" valueType="num">
                                      <p:cBhvr>
                                        <p:cTn id="40" dur="500" fill="hold"/>
                                        <p:tgtEl>
                                          <p:spTgt spid="32"/>
                                        </p:tgtEl>
                                        <p:attrNameLst>
                                          <p:attrName>ppt_h</p:attrName>
                                        </p:attrNameLst>
                                      </p:cBhvr>
                                      <p:tavLst>
                                        <p:tav tm="0">
                                          <p:val>
                                            <p:fltVal val="0.000000"/>
                                          </p:val>
                                        </p:tav>
                                        <p:tav tm="100000">
                                          <p:val>
                                            <p:strVal val="#ppt_h"/>
                                          </p:val>
                                        </p:tav>
                                      </p:tavLst>
                                    </p:anim>
                                    <p:animEffect transition="in" filter="fade">
                                      <p:cBhvr>
                                        <p:cTn id="41" dur="500"/>
                                        <p:tgtEl>
                                          <p:spTgt spid="3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fade">
                                      <p:cBhvr>
                                        <p:cTn id="45" dur="1000"/>
                                        <p:tgtEl>
                                          <p:spTgt spid="34"/>
                                        </p:tgtEl>
                                      </p:cBhvr>
                                    </p:animEffect>
                                    <p:anim calcmode="lin" valueType="num">
                                      <p:cBhvr>
                                        <p:cTn id="46" dur="1000" fill="hold"/>
                                        <p:tgtEl>
                                          <p:spTgt spid="34"/>
                                        </p:tgtEl>
                                        <p:attrNameLst>
                                          <p:attrName>ppt_x</p:attrName>
                                        </p:attrNameLst>
                                      </p:cBhvr>
                                      <p:tavLst>
                                        <p:tav tm="0">
                                          <p:val>
                                            <p:strVal val="#ppt_x"/>
                                          </p:val>
                                        </p:tav>
                                        <p:tav tm="100000">
                                          <p:val>
                                            <p:strVal val="#ppt_x"/>
                                          </p:val>
                                        </p:tav>
                                      </p:tavLst>
                                    </p:anim>
                                    <p:anim calcmode="lin" valueType="num">
                                      <p:cBhvr>
                                        <p:cTn id="47" dur="1000" fill="hold"/>
                                        <p:tgtEl>
                                          <p:spTgt spid="34"/>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1000"/>
                                        <p:tgtEl>
                                          <p:spTgt spid="16"/>
                                        </p:tgtEl>
                                      </p:cBhvr>
                                    </p:animEffect>
                                    <p:anim calcmode="lin" valueType="num">
                                      <p:cBhvr>
                                        <p:cTn id="52" dur="1000" fill="hold"/>
                                        <p:tgtEl>
                                          <p:spTgt spid="16"/>
                                        </p:tgtEl>
                                        <p:attrNameLst>
                                          <p:attrName>ppt_x</p:attrName>
                                        </p:attrNameLst>
                                      </p:cBhvr>
                                      <p:tavLst>
                                        <p:tav tm="0">
                                          <p:val>
                                            <p:strVal val="#ppt_x"/>
                                          </p:val>
                                        </p:tav>
                                        <p:tav tm="100000">
                                          <p:val>
                                            <p:strVal val="#ppt_x"/>
                                          </p:val>
                                        </p:tav>
                                      </p:tavLst>
                                    </p:anim>
                                    <p:anim calcmode="lin" valueType="num">
                                      <p:cBhvr>
                                        <p:cTn id="53" dur="1000" fill="hold"/>
                                        <p:tgtEl>
                                          <p:spTgt spid="16"/>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22" presetClass="entr" presetSubtype="4" fill="hold" grpId="0"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down)">
                                      <p:cBhvr>
                                        <p:cTn id="57" dur="500"/>
                                        <p:tgtEl>
                                          <p:spTgt spid="36"/>
                                        </p:tgtEl>
                                      </p:cBhvr>
                                    </p:animEffect>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000000"/>
                                          </p:val>
                                        </p:tav>
                                        <p:tav tm="100000">
                                          <p:val>
                                            <p:strVal val="#ppt_w"/>
                                          </p:val>
                                        </p:tav>
                                      </p:tavLst>
                                    </p:anim>
                                    <p:anim calcmode="lin" valueType="num">
                                      <p:cBhvr>
                                        <p:cTn id="62" dur="500" fill="hold"/>
                                        <p:tgtEl>
                                          <p:spTgt spid="35"/>
                                        </p:tgtEl>
                                        <p:attrNameLst>
                                          <p:attrName>ppt_h</p:attrName>
                                        </p:attrNameLst>
                                      </p:cBhvr>
                                      <p:tavLst>
                                        <p:tav tm="0">
                                          <p:val>
                                            <p:fltVal val="0.000000"/>
                                          </p:val>
                                        </p:tav>
                                        <p:tav tm="100000">
                                          <p:val>
                                            <p:strVal val="#ppt_h"/>
                                          </p:val>
                                        </p:tav>
                                      </p:tavLst>
                                    </p:anim>
                                    <p:animEffect transition="in" filter="fade">
                                      <p:cBhvr>
                                        <p:cTn id="63" dur="500"/>
                                        <p:tgtEl>
                                          <p:spTgt spid="35"/>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1000"/>
                                        <p:tgtEl>
                                          <p:spTgt spid="14"/>
                                        </p:tgtEl>
                                      </p:cBhvr>
                                    </p:animEffect>
                                    <p:anim calcmode="lin" valueType="num">
                                      <p:cBhvr>
                                        <p:cTn id="74" dur="1000" fill="hold"/>
                                        <p:tgtEl>
                                          <p:spTgt spid="14"/>
                                        </p:tgtEl>
                                        <p:attrNameLst>
                                          <p:attrName>ppt_x</p:attrName>
                                        </p:attrNameLst>
                                      </p:cBhvr>
                                      <p:tavLst>
                                        <p:tav tm="0">
                                          <p:val>
                                            <p:strVal val="#ppt_x"/>
                                          </p:val>
                                        </p:tav>
                                        <p:tav tm="100000">
                                          <p:val>
                                            <p:strVal val="#ppt_x"/>
                                          </p:val>
                                        </p:tav>
                                      </p:tavLst>
                                    </p:anim>
                                    <p:anim calcmode="lin" valueType="num">
                                      <p:cBhvr>
                                        <p:cTn id="75" dur="1000" fill="hold"/>
                                        <p:tgtEl>
                                          <p:spTgt spid="14"/>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22" presetClass="entr" presetSubtype="4"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wipe(down)">
                                      <p:cBhvr>
                                        <p:cTn id="79" dur="500"/>
                                        <p:tgtEl>
                                          <p:spTgt spid="39"/>
                                        </p:tgtEl>
                                      </p:cBhvr>
                                    </p:animEffect>
                                  </p:childTnLst>
                                </p:cTn>
                              </p:par>
                            </p:childTnLst>
                          </p:cTn>
                        </p:par>
                        <p:par>
                          <p:cTn id="80" fill="hold">
                            <p:stCondLst>
                              <p:cond delay="10500"/>
                            </p:stCondLst>
                            <p:childTnLst>
                              <p:par>
                                <p:cTn id="81" presetID="53" presetClass="entr" presetSubtype="16"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500" fill="hold"/>
                                        <p:tgtEl>
                                          <p:spTgt spid="38"/>
                                        </p:tgtEl>
                                        <p:attrNameLst>
                                          <p:attrName>ppt_w</p:attrName>
                                        </p:attrNameLst>
                                      </p:cBhvr>
                                      <p:tavLst>
                                        <p:tav tm="0">
                                          <p:val>
                                            <p:fltVal val="0.000000"/>
                                          </p:val>
                                        </p:tav>
                                        <p:tav tm="100000">
                                          <p:val>
                                            <p:strVal val="#ppt_w"/>
                                          </p:val>
                                        </p:tav>
                                      </p:tavLst>
                                    </p:anim>
                                    <p:anim calcmode="lin" valueType="num">
                                      <p:cBhvr>
                                        <p:cTn id="84" dur="500" fill="hold"/>
                                        <p:tgtEl>
                                          <p:spTgt spid="38"/>
                                        </p:tgtEl>
                                        <p:attrNameLst>
                                          <p:attrName>ppt_h</p:attrName>
                                        </p:attrNameLst>
                                      </p:cBhvr>
                                      <p:tavLst>
                                        <p:tav tm="0">
                                          <p:val>
                                            <p:fltVal val="0.000000"/>
                                          </p:val>
                                        </p:tav>
                                        <p:tav tm="100000">
                                          <p:val>
                                            <p:strVal val="#ppt_h"/>
                                          </p:val>
                                        </p:tav>
                                      </p:tavLst>
                                    </p:anim>
                                    <p:animEffect transition="in" filter="fade">
                                      <p:cBhvr>
                                        <p:cTn id="85" dur="500"/>
                                        <p:tgtEl>
                                          <p:spTgt spid="38"/>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fade">
                                      <p:cBhvr>
                                        <p:cTn id="89" dur="1000"/>
                                        <p:tgtEl>
                                          <p:spTgt spid="40"/>
                                        </p:tgtEl>
                                      </p:cBhvr>
                                    </p:animEffect>
                                    <p:anim calcmode="lin" valueType="num">
                                      <p:cBhvr>
                                        <p:cTn id="90" dur="1000" fill="hold"/>
                                        <p:tgtEl>
                                          <p:spTgt spid="40"/>
                                        </p:tgtEl>
                                        <p:attrNameLst>
                                          <p:attrName>ppt_x</p:attrName>
                                        </p:attrNameLst>
                                      </p:cBhvr>
                                      <p:tavLst>
                                        <p:tav tm="0">
                                          <p:val>
                                            <p:strVal val="#ppt_x"/>
                                          </p:val>
                                        </p:tav>
                                        <p:tav tm="100000">
                                          <p:val>
                                            <p:strVal val="#ppt_x"/>
                                          </p:val>
                                        </p:tav>
                                      </p:tavLst>
                                    </p:anim>
                                    <p:anim calcmode="lin" valueType="num">
                                      <p:cBhvr>
                                        <p:cTn id="91" dur="1000" fill="hold"/>
                                        <p:tgtEl>
                                          <p:spTgt spid="40"/>
                                        </p:tgtEl>
                                        <p:attrNameLst>
                                          <p:attrName>ppt_y</p:attrName>
                                        </p:attrNameLst>
                                      </p:cBhvr>
                                      <p:tavLst>
                                        <p:tav tm="0">
                                          <p:val>
                                            <p:strVal val="#ppt_y+.1"/>
                                          </p:val>
                                        </p:tav>
                                        <p:tav tm="100000">
                                          <p:val>
                                            <p:strVal val="#ppt_y"/>
                                          </p:val>
                                        </p:tav>
                                      </p:tavLst>
                                    </p:anim>
                                  </p:childTnLst>
                                </p:cTn>
                              </p:par>
                              <p:par>
                                <p:cTn id="92" presetID="10" presetClass="entr" presetSubtype="0" fill="hold" grpId="0" nodeType="withEffect">
                                  <p:stCondLst>
                                    <p:cond delay="1000"/>
                                  </p:stCondLst>
                                  <p:iterate type="lt">
                                    <p:tmPct val="10000"/>
                                  </p:iterate>
                                  <p:childTnLst>
                                    <p:set>
                                      <p:cBhvr>
                                        <p:cTn id="93" dur="1" fill="hold">
                                          <p:stCondLst>
                                            <p:cond delay="0"/>
                                          </p:stCondLst>
                                        </p:cTn>
                                        <p:tgtEl>
                                          <p:spTgt spid="41"/>
                                        </p:tgtEl>
                                        <p:attrNameLst>
                                          <p:attrName>style.visibility</p:attrName>
                                        </p:attrNameLst>
                                      </p:cBhvr>
                                      <p:to>
                                        <p:strVal val="visible"/>
                                      </p:to>
                                    </p:set>
                                    <p:animEffect transition="in" filter="fade">
                                      <p:cBhvr>
                                        <p:cTn id="94" dur="100"/>
                                        <p:tgtEl>
                                          <p:spTgt spid="41"/>
                                        </p:tgtEl>
                                      </p:cBhvr>
                                    </p:animEffect>
                                  </p:childTnLst>
                                </p:cTn>
                              </p:par>
                              <p:par>
                                <p:cTn id="95" presetID="10" presetClass="entr" presetSubtype="0" fill="hold" grpId="0" nodeType="withEffect">
                                  <p:stCondLst>
                                    <p:cond delay="1000"/>
                                  </p:stCondLst>
                                  <p:iterate type="lt">
                                    <p:tmPct val="10000"/>
                                  </p:iterate>
                                  <p:childTnLst>
                                    <p:set>
                                      <p:cBhvr>
                                        <p:cTn id="96" dur="1" fill="hold">
                                          <p:stCondLst>
                                            <p:cond delay="0"/>
                                          </p:stCondLst>
                                        </p:cTn>
                                        <p:tgtEl>
                                          <p:spTgt spid="42"/>
                                        </p:tgtEl>
                                        <p:attrNameLst>
                                          <p:attrName>style.visibility</p:attrName>
                                        </p:attrNameLst>
                                      </p:cBhvr>
                                      <p:to>
                                        <p:strVal val="visible"/>
                                      </p:to>
                                    </p:set>
                                    <p:animEffect transition="in" filter="fade">
                                      <p:cBhvr>
                                        <p:cTn id="97" dur="100"/>
                                        <p:tgtEl>
                                          <p:spTgt spid="42"/>
                                        </p:tgtEl>
                                      </p:cBhvr>
                                    </p:animEffect>
                                  </p:childTnLst>
                                </p:cTn>
                              </p:par>
                            </p:childTnLst>
                          </p:cTn>
                        </p:par>
                        <p:par>
                          <p:cTn id="98" fill="hold">
                            <p:stCondLst>
                              <p:cond delay="12770"/>
                            </p:stCondLst>
                            <p:childTnLst>
                              <p:par>
                                <p:cTn id="99" presetID="10" presetClass="entr" presetSubtype="0" fill="hold" grpId="0" nodeType="after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fade">
                                      <p:cBhvr>
                                        <p:cTn id="101" dur="12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6" grpId="0" bldLvl="0" animBg="1"/>
      <p:bldP spid="17" grpId="0" bldLvl="0" animBg="1"/>
      <p:bldP spid="29" grpId="0" bldLvl="0" animBg="1"/>
      <p:bldP spid="30" grpId="0" bldLvl="0" animBg="1"/>
      <p:bldP spid="31" grpId="0" bldLvl="0" animBg="1"/>
      <p:bldP spid="32" grpId="0" bldLvl="0" animBg="1"/>
      <p:bldP spid="33" grpId="0" bldLvl="0" animBg="1"/>
      <p:bldP spid="34" grpId="0" bldLvl="0" animBg="1"/>
      <p:bldP spid="35" grpId="0" bldLvl="0" animBg="1"/>
      <p:bldP spid="36" grpId="0" bldLvl="0" animBg="1"/>
      <p:bldP spid="37" grpId="0" bldLvl="0" animBg="1"/>
      <p:bldP spid="38" grpId="0" bldLvl="0" animBg="1"/>
      <p:bldP spid="39" grpId="0" bldLvl="0" animBg="1"/>
      <p:bldP spid="40" grpId="0" bldLvl="0" animBg="1"/>
      <p:bldP spid="41" grpId="0"/>
      <p:bldP spid="42" grpId="0"/>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2229" name="Rectangle 4"/>
          <p:cNvSpPr txBox="1"/>
          <p:nvPr/>
        </p:nvSpPr>
        <p:spPr>
          <a:xfrm>
            <a:off x="9983788" y="6492875"/>
            <a:ext cx="1150937" cy="392113"/>
          </a:xfrm>
          <a:prstGeom prst="rect">
            <a:avLst/>
          </a:prstGeom>
          <a:noFill/>
          <a:ln w="9525">
            <a:noFill/>
          </a:ln>
        </p:spPr>
        <p:txBody>
          <a:bodyPr wrap="square" lIns="91416" tIns="45708" rIns="91416" bIns="45708" anchor="ctr"/>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29</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53" name="矩形 52"/>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54" name="组合 53"/>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55" name="矩形 5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6" name="等腰三角形 5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57" name="KSO_Shape"/>
          <p:cNvSpPr/>
          <p:nvPr/>
        </p:nvSpPr>
        <p:spPr bwMode="auto">
          <a:xfrm>
            <a:off x="336550" y="203200"/>
            <a:ext cx="288925" cy="28892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fontAlgn="auto">
              <a:defRPr/>
            </a:pPr>
            <a:endParaRPr lang="zh-CN" altLang="en-US" strike="noStrike" noProof="1">
              <a:solidFill>
                <a:schemeClr val="bg1"/>
              </a:solidFill>
              <a:latin typeface="微软雅黑" panose="020B0503020204020204" charset="-122"/>
              <a:ea typeface="微软雅黑" panose="020B0503020204020204" charset="-122"/>
            </a:endParaRPr>
          </a:p>
        </p:txBody>
      </p:sp>
      <p:sp>
        <p:nvSpPr>
          <p:cNvPr id="52233" name="文本框 9"/>
          <p:cNvSpPr txBox="1"/>
          <p:nvPr/>
        </p:nvSpPr>
        <p:spPr>
          <a:xfrm>
            <a:off x="841375" y="203200"/>
            <a:ext cx="1604963" cy="360363"/>
          </a:xfrm>
          <a:prstGeom prst="rect">
            <a:avLst/>
          </a:prstGeom>
          <a:noFill/>
          <a:ln w="9525">
            <a:noFill/>
          </a:ln>
        </p:spPr>
        <p:txBody>
          <a:bodyPr wrap="square" lIns="68562" tIns="34281" rIns="68562" bIns="34281" anchor="t">
            <a:spAutoFit/>
          </a:bodyPr>
          <a:p>
            <a:pPr marL="0" lvl="1" indent="457200"/>
            <a:r>
              <a:rPr lang="zh-CN" altLang="en-US" dirty="0">
                <a:solidFill>
                  <a:srgbClr val="2F5EB0"/>
                </a:solidFill>
                <a:latin typeface="微软雅黑" panose="020B0503020204020204" charset="-122"/>
                <a:ea typeface="微软雅黑" panose="020B0503020204020204" charset="-122"/>
              </a:rPr>
              <a:t>添加标题</a:t>
            </a:r>
            <a:endParaRPr lang="zh-CN" altLang="en-US" dirty="0">
              <a:solidFill>
                <a:srgbClr val="2F5EB0"/>
              </a:solidFill>
              <a:latin typeface="微软雅黑" panose="020B0503020204020204" charset="-122"/>
              <a:ea typeface="微软雅黑" panose="020B0503020204020204" charset="-122"/>
            </a:endParaRPr>
          </a:p>
        </p:txBody>
      </p:sp>
      <p:grpSp>
        <p:nvGrpSpPr>
          <p:cNvPr id="14" name="组合 13"/>
          <p:cNvGrpSpPr/>
          <p:nvPr/>
        </p:nvGrpSpPr>
        <p:grpSpPr>
          <a:xfrm>
            <a:off x="3659253" y="2263769"/>
            <a:ext cx="1367798" cy="1367796"/>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15" name="椭圆 14"/>
            <p:cNvSpPr/>
            <p:nvPr/>
          </p:nvSpPr>
          <p:spPr>
            <a:xfrm>
              <a:off x="3724323" y="1908536"/>
              <a:ext cx="1329153" cy="1329153"/>
            </a:xfrm>
            <a:prstGeom prst="ellipse">
              <a:avLst/>
            </a:prstGeom>
            <a:solidFill>
              <a:srgbClr val="2F5EB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6" name="椭圆 15"/>
            <p:cNvSpPr/>
            <p:nvPr/>
          </p:nvSpPr>
          <p:spPr>
            <a:xfrm>
              <a:off x="3839838" y="2024052"/>
              <a:ext cx="1098122" cy="109812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p>
          </p:txBody>
        </p:sp>
      </p:grpSp>
      <p:grpSp>
        <p:nvGrpSpPr>
          <p:cNvPr id="17" name="组合 16"/>
          <p:cNvGrpSpPr/>
          <p:nvPr/>
        </p:nvGrpSpPr>
        <p:grpSpPr>
          <a:xfrm>
            <a:off x="4789297" y="2263769"/>
            <a:ext cx="1367799" cy="1367796"/>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18" name="椭圆 17"/>
            <p:cNvSpPr/>
            <p:nvPr/>
          </p:nvSpPr>
          <p:spPr>
            <a:xfrm>
              <a:off x="3724323" y="1908536"/>
              <a:ext cx="1329153" cy="1329153"/>
            </a:xfrm>
            <a:prstGeom prst="ellipse">
              <a:avLst/>
            </a:prstGeom>
            <a:solidFill>
              <a:srgbClr val="2F5EB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9" name="椭圆 18"/>
            <p:cNvSpPr/>
            <p:nvPr/>
          </p:nvSpPr>
          <p:spPr>
            <a:xfrm>
              <a:off x="3839838" y="2024052"/>
              <a:ext cx="1098122" cy="109812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p>
          </p:txBody>
        </p:sp>
      </p:grpSp>
      <p:grpSp>
        <p:nvGrpSpPr>
          <p:cNvPr id="20" name="组合 19"/>
          <p:cNvGrpSpPr/>
          <p:nvPr/>
        </p:nvGrpSpPr>
        <p:grpSpPr>
          <a:xfrm>
            <a:off x="6038221" y="2263769"/>
            <a:ext cx="1367792" cy="1367796"/>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21" name="椭圆 20"/>
            <p:cNvSpPr/>
            <p:nvPr/>
          </p:nvSpPr>
          <p:spPr>
            <a:xfrm>
              <a:off x="3724323" y="1908536"/>
              <a:ext cx="1329153" cy="1329153"/>
            </a:xfrm>
            <a:prstGeom prst="ellipse">
              <a:avLst/>
            </a:prstGeom>
            <a:solidFill>
              <a:srgbClr val="2F5EB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2" name="椭圆 21"/>
            <p:cNvSpPr/>
            <p:nvPr/>
          </p:nvSpPr>
          <p:spPr>
            <a:xfrm>
              <a:off x="3839838" y="2024052"/>
              <a:ext cx="1098122" cy="109812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p>
          </p:txBody>
        </p:sp>
      </p:grpSp>
      <p:cxnSp>
        <p:nvCxnSpPr>
          <p:cNvPr id="23" name="Straight Connector 22"/>
          <p:cNvCxnSpPr/>
          <p:nvPr/>
        </p:nvCxnSpPr>
        <p:spPr>
          <a:xfrm rot="16200000" flipH="1">
            <a:off x="2342356" y="1823244"/>
            <a:ext cx="0" cy="2179638"/>
          </a:xfrm>
          <a:prstGeom prst="line">
            <a:avLst/>
          </a:prstGeom>
          <a:ln>
            <a:solidFill>
              <a:srgbClr val="2F5EB0"/>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7175838" y="2263769"/>
            <a:ext cx="1367796" cy="1367796"/>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25" name="椭圆 24"/>
            <p:cNvSpPr/>
            <p:nvPr/>
          </p:nvSpPr>
          <p:spPr>
            <a:xfrm>
              <a:off x="3724323" y="1908536"/>
              <a:ext cx="1329153" cy="1329153"/>
            </a:xfrm>
            <a:prstGeom prst="ellipse">
              <a:avLst/>
            </a:prstGeom>
            <a:solidFill>
              <a:srgbClr val="2F5EB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6" name="椭圆 25"/>
            <p:cNvSpPr/>
            <p:nvPr/>
          </p:nvSpPr>
          <p:spPr>
            <a:xfrm>
              <a:off x="3839838" y="2024052"/>
              <a:ext cx="1098122" cy="109812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p>
          </p:txBody>
        </p:sp>
      </p:grpSp>
      <p:cxnSp>
        <p:nvCxnSpPr>
          <p:cNvPr id="27" name="Straight Connector 21"/>
          <p:cNvCxnSpPr/>
          <p:nvPr/>
        </p:nvCxnSpPr>
        <p:spPr>
          <a:xfrm rot="5400000">
            <a:off x="9849644" y="1823244"/>
            <a:ext cx="0" cy="2179638"/>
          </a:xfrm>
          <a:prstGeom prst="line">
            <a:avLst/>
          </a:prstGeom>
          <a:ln>
            <a:solidFill>
              <a:srgbClr val="2F5EB0"/>
            </a:solidFill>
            <a:headEnd type="none" w="med" len="med"/>
            <a:tailEnd type="oval" w="med" len="med"/>
          </a:ln>
          <a:effectLst/>
        </p:spPr>
        <p:style>
          <a:lnRef idx="1">
            <a:schemeClr val="accent1"/>
          </a:lnRef>
          <a:fillRef idx="0">
            <a:schemeClr val="accent1"/>
          </a:fillRef>
          <a:effectRef idx="0">
            <a:schemeClr val="accent1"/>
          </a:effectRef>
          <a:fontRef idx="minor">
            <a:schemeClr val="tx1"/>
          </a:fontRef>
        </p:style>
      </p:cxnSp>
      <p:grpSp>
        <p:nvGrpSpPr>
          <p:cNvPr id="28" name="组合 27"/>
          <p:cNvGrpSpPr/>
          <p:nvPr/>
        </p:nvGrpSpPr>
        <p:grpSpPr>
          <a:xfrm>
            <a:off x="4147009" y="2663103"/>
            <a:ext cx="392286" cy="569125"/>
            <a:chOff x="5690315" y="3674507"/>
            <a:chExt cx="314729" cy="458061"/>
          </a:xfrm>
          <a:solidFill>
            <a:srgbClr val="2F5EB0"/>
          </a:solidFill>
          <a:effectLst>
            <a:outerShdw blurRad="50800" dist="38100" dir="2700000" algn="tl" rotWithShape="0">
              <a:prstClr val="black">
                <a:alpha val="40000"/>
              </a:prstClr>
            </a:outerShdw>
          </a:effectLst>
        </p:grpSpPr>
        <p:sp>
          <p:nvSpPr>
            <p:cNvPr id="29"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fontAlgn="auto">
                <a:defRPr/>
              </a:pPr>
              <a:endParaRPr lang="zh-CN" altLang="en-US" sz="1500" strike="noStrike" noProof="1">
                <a:solidFill>
                  <a:sysClr val="windowText" lastClr="000000"/>
                </a:solidFill>
                <a:latin typeface="Calibri" panose="020F0502020204030204"/>
                <a:ea typeface="宋体" panose="02010600030101010101" pitchFamily="2" charset="-122"/>
              </a:endParaRPr>
            </a:p>
          </p:txBody>
        </p:sp>
        <p:sp>
          <p:nvSpPr>
            <p:cNvPr id="30"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fontAlgn="auto">
                <a:defRPr/>
              </a:pPr>
              <a:endParaRPr lang="zh-CN" altLang="en-US" sz="1500" strike="noStrike" noProof="1">
                <a:solidFill>
                  <a:sysClr val="windowText" lastClr="000000"/>
                </a:solidFill>
                <a:latin typeface="Calibri" panose="020F0502020204030204"/>
                <a:ea typeface="宋体" panose="02010600030101010101" pitchFamily="2" charset="-122"/>
              </a:endParaRPr>
            </a:p>
          </p:txBody>
        </p:sp>
      </p:grpSp>
      <p:grpSp>
        <p:nvGrpSpPr>
          <p:cNvPr id="31" name="组合 30"/>
          <p:cNvGrpSpPr/>
          <p:nvPr/>
        </p:nvGrpSpPr>
        <p:grpSpPr>
          <a:xfrm>
            <a:off x="5191551" y="2685677"/>
            <a:ext cx="563292" cy="546552"/>
            <a:chOff x="6345238" y="2830513"/>
            <a:chExt cx="908050" cy="881063"/>
          </a:xfrm>
          <a:solidFill>
            <a:srgbClr val="2F5EB0"/>
          </a:solidFill>
          <a:effectLst>
            <a:outerShdw blurRad="50800" dist="38100" dir="2700000" algn="tl" rotWithShape="0">
              <a:prstClr val="black">
                <a:alpha val="40000"/>
              </a:prstClr>
            </a:outerShdw>
          </a:effectLst>
        </p:grpSpPr>
        <p:sp>
          <p:nvSpPr>
            <p:cNvPr id="32" name="Freeform 15"/>
            <p:cNvSpPr/>
            <p:nvPr/>
          </p:nvSpPr>
          <p:spPr bwMode="auto">
            <a:xfrm>
              <a:off x="6464300" y="3198813"/>
              <a:ext cx="369887" cy="504825"/>
            </a:xfrm>
            <a:custGeom>
              <a:avLst/>
              <a:gdLst>
                <a:gd name="T0" fmla="*/ 106 w 158"/>
                <a:gd name="T1" fmla="*/ 85 h 216"/>
                <a:gd name="T2" fmla="*/ 106 w 158"/>
                <a:gd name="T3" fmla="*/ 190 h 216"/>
                <a:gd name="T4" fmla="*/ 80 w 158"/>
                <a:gd name="T5" fmla="*/ 216 h 216"/>
                <a:gd name="T6" fmla="*/ 80 w 158"/>
                <a:gd name="T7" fmla="*/ 216 h 216"/>
                <a:gd name="T8" fmla="*/ 54 w 158"/>
                <a:gd name="T9" fmla="*/ 190 h 216"/>
                <a:gd name="T10" fmla="*/ 54 w 158"/>
                <a:gd name="T11" fmla="*/ 85 h 216"/>
                <a:gd name="T12" fmla="*/ 18 w 158"/>
                <a:gd name="T13" fmla="*/ 85 h 216"/>
                <a:gd name="T14" fmla="*/ 11 w 158"/>
                <a:gd name="T15" fmla="*/ 62 h 216"/>
                <a:gd name="T16" fmla="*/ 61 w 158"/>
                <a:gd name="T17" fmla="*/ 12 h 216"/>
                <a:gd name="T18" fmla="*/ 98 w 158"/>
                <a:gd name="T19" fmla="*/ 12 h 216"/>
                <a:gd name="T20" fmla="*/ 149 w 158"/>
                <a:gd name="T21" fmla="*/ 62 h 216"/>
                <a:gd name="T22" fmla="*/ 139 w 158"/>
                <a:gd name="T23" fmla="*/ 85 h 216"/>
                <a:gd name="T24" fmla="*/ 106 w 158"/>
                <a:gd name="T25" fmla="*/ 8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216">
                  <a:moveTo>
                    <a:pt x="106" y="85"/>
                  </a:moveTo>
                  <a:cubicBezTo>
                    <a:pt x="106" y="190"/>
                    <a:pt x="106" y="190"/>
                    <a:pt x="106" y="190"/>
                  </a:cubicBezTo>
                  <a:cubicBezTo>
                    <a:pt x="106" y="204"/>
                    <a:pt x="94" y="216"/>
                    <a:pt x="80" y="216"/>
                  </a:cubicBezTo>
                  <a:cubicBezTo>
                    <a:pt x="80" y="216"/>
                    <a:pt x="80" y="216"/>
                    <a:pt x="80" y="216"/>
                  </a:cubicBezTo>
                  <a:cubicBezTo>
                    <a:pt x="65" y="216"/>
                    <a:pt x="54" y="204"/>
                    <a:pt x="54" y="190"/>
                  </a:cubicBezTo>
                  <a:cubicBezTo>
                    <a:pt x="54" y="85"/>
                    <a:pt x="54" y="85"/>
                    <a:pt x="54" y="85"/>
                  </a:cubicBezTo>
                  <a:cubicBezTo>
                    <a:pt x="18" y="85"/>
                    <a:pt x="18" y="85"/>
                    <a:pt x="18" y="85"/>
                  </a:cubicBezTo>
                  <a:cubicBezTo>
                    <a:pt x="3" y="85"/>
                    <a:pt x="0" y="72"/>
                    <a:pt x="11" y="62"/>
                  </a:cubicBezTo>
                  <a:cubicBezTo>
                    <a:pt x="61" y="12"/>
                    <a:pt x="61" y="12"/>
                    <a:pt x="61" y="12"/>
                  </a:cubicBezTo>
                  <a:cubicBezTo>
                    <a:pt x="73" y="0"/>
                    <a:pt x="85" y="0"/>
                    <a:pt x="98" y="12"/>
                  </a:cubicBezTo>
                  <a:cubicBezTo>
                    <a:pt x="149" y="62"/>
                    <a:pt x="149" y="62"/>
                    <a:pt x="149" y="62"/>
                  </a:cubicBezTo>
                  <a:cubicBezTo>
                    <a:pt x="158" y="71"/>
                    <a:pt x="157" y="85"/>
                    <a:pt x="139" y="85"/>
                  </a:cubicBezTo>
                  <a:lnTo>
                    <a:pt x="106"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z="1200" b="1" strike="noStrike" noProof="1">
                <a:solidFill>
                  <a:srgbClr val="0EDEBA"/>
                </a:solidFill>
                <a:latin typeface="微软雅黑" panose="020B0503020204020204" charset="-122"/>
                <a:ea typeface="微软雅黑" panose="020B0503020204020204" charset="-122"/>
              </a:endParaRPr>
            </a:p>
          </p:txBody>
        </p:sp>
        <p:sp>
          <p:nvSpPr>
            <p:cNvPr id="33" name="Freeform 16"/>
            <p:cNvSpPr/>
            <p:nvPr/>
          </p:nvSpPr>
          <p:spPr bwMode="auto">
            <a:xfrm>
              <a:off x="6345238" y="2830513"/>
              <a:ext cx="908050" cy="636588"/>
            </a:xfrm>
            <a:custGeom>
              <a:avLst/>
              <a:gdLst>
                <a:gd name="T0" fmla="*/ 308 w 388"/>
                <a:gd name="T1" fmla="*/ 99 h 272"/>
                <a:gd name="T2" fmla="*/ 388 w 388"/>
                <a:gd name="T3" fmla="*/ 184 h 272"/>
                <a:gd name="T4" fmla="*/ 388 w 388"/>
                <a:gd name="T5" fmla="*/ 184 h 272"/>
                <a:gd name="T6" fmla="*/ 304 w 388"/>
                <a:gd name="T7" fmla="*/ 270 h 272"/>
                <a:gd name="T8" fmla="*/ 304 w 388"/>
                <a:gd name="T9" fmla="*/ 186 h 272"/>
                <a:gd name="T10" fmla="*/ 293 w 388"/>
                <a:gd name="T11" fmla="*/ 158 h 272"/>
                <a:gd name="T12" fmla="*/ 266 w 388"/>
                <a:gd name="T13" fmla="*/ 147 h 272"/>
                <a:gd name="T14" fmla="*/ 238 w 388"/>
                <a:gd name="T15" fmla="*/ 158 h 272"/>
                <a:gd name="T16" fmla="*/ 227 w 388"/>
                <a:gd name="T17" fmla="*/ 186 h 272"/>
                <a:gd name="T18" fmla="*/ 227 w 388"/>
                <a:gd name="T19" fmla="*/ 272 h 272"/>
                <a:gd name="T20" fmla="*/ 170 w 388"/>
                <a:gd name="T21" fmla="*/ 272 h 272"/>
                <a:gd name="T22" fmla="*/ 170 w 388"/>
                <a:gd name="T23" fmla="*/ 255 h 272"/>
                <a:gd name="T24" fmla="*/ 190 w 388"/>
                <a:gd name="T25" fmla="*/ 255 h 272"/>
                <a:gd name="T26" fmla="*/ 206 w 388"/>
                <a:gd name="T27" fmla="*/ 251 h 272"/>
                <a:gd name="T28" fmla="*/ 217 w 388"/>
                <a:gd name="T29" fmla="*/ 239 h 272"/>
                <a:gd name="T30" fmla="*/ 217 w 388"/>
                <a:gd name="T31" fmla="*/ 224 h 272"/>
                <a:gd name="T32" fmla="*/ 209 w 388"/>
                <a:gd name="T33" fmla="*/ 210 h 272"/>
                <a:gd name="T34" fmla="*/ 158 w 388"/>
                <a:gd name="T35" fmla="*/ 160 h 272"/>
                <a:gd name="T36" fmla="*/ 131 w 388"/>
                <a:gd name="T37" fmla="*/ 147 h 272"/>
                <a:gd name="T38" fmla="*/ 103 w 388"/>
                <a:gd name="T39" fmla="*/ 160 h 272"/>
                <a:gd name="T40" fmla="*/ 53 w 388"/>
                <a:gd name="T41" fmla="*/ 210 h 272"/>
                <a:gd name="T42" fmla="*/ 44 w 388"/>
                <a:gd name="T43" fmla="*/ 225 h 272"/>
                <a:gd name="T44" fmla="*/ 44 w 388"/>
                <a:gd name="T45" fmla="*/ 239 h 272"/>
                <a:gd name="T46" fmla="*/ 54 w 388"/>
                <a:gd name="T47" fmla="*/ 251 h 272"/>
                <a:gd name="T48" fmla="*/ 69 w 388"/>
                <a:gd name="T49" fmla="*/ 255 h 272"/>
                <a:gd name="T50" fmla="*/ 92 w 388"/>
                <a:gd name="T51" fmla="*/ 255 h 272"/>
                <a:gd name="T52" fmla="*/ 92 w 388"/>
                <a:gd name="T53" fmla="*/ 271 h 272"/>
                <a:gd name="T54" fmla="*/ 0 w 388"/>
                <a:gd name="T55" fmla="*/ 184 h 272"/>
                <a:gd name="T56" fmla="*/ 0 w 388"/>
                <a:gd name="T57" fmla="*/ 184 h 272"/>
                <a:gd name="T58" fmla="*/ 80 w 388"/>
                <a:gd name="T59" fmla="*/ 99 h 272"/>
                <a:gd name="T60" fmla="*/ 80 w 388"/>
                <a:gd name="T61" fmla="*/ 96 h 272"/>
                <a:gd name="T62" fmla="*/ 194 w 388"/>
                <a:gd name="T63" fmla="*/ 0 h 272"/>
                <a:gd name="T64" fmla="*/ 308 w 388"/>
                <a:gd name="T65" fmla="*/ 96 h 272"/>
                <a:gd name="T66" fmla="*/ 308 w 388"/>
                <a:gd name="T67" fmla="*/ 9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8" h="272">
                  <a:moveTo>
                    <a:pt x="308" y="99"/>
                  </a:moveTo>
                  <a:cubicBezTo>
                    <a:pt x="354" y="108"/>
                    <a:pt x="388" y="143"/>
                    <a:pt x="388" y="184"/>
                  </a:cubicBezTo>
                  <a:cubicBezTo>
                    <a:pt x="388" y="184"/>
                    <a:pt x="388" y="184"/>
                    <a:pt x="388" y="184"/>
                  </a:cubicBezTo>
                  <a:cubicBezTo>
                    <a:pt x="388" y="227"/>
                    <a:pt x="352" y="262"/>
                    <a:pt x="304" y="270"/>
                  </a:cubicBezTo>
                  <a:cubicBezTo>
                    <a:pt x="304" y="186"/>
                    <a:pt x="304" y="186"/>
                    <a:pt x="304" y="186"/>
                  </a:cubicBezTo>
                  <a:cubicBezTo>
                    <a:pt x="304" y="175"/>
                    <a:pt x="300" y="165"/>
                    <a:pt x="293" y="158"/>
                  </a:cubicBezTo>
                  <a:cubicBezTo>
                    <a:pt x="286" y="151"/>
                    <a:pt x="276" y="147"/>
                    <a:pt x="266" y="147"/>
                  </a:cubicBezTo>
                  <a:cubicBezTo>
                    <a:pt x="255" y="147"/>
                    <a:pt x="245" y="151"/>
                    <a:pt x="238" y="158"/>
                  </a:cubicBezTo>
                  <a:cubicBezTo>
                    <a:pt x="231" y="165"/>
                    <a:pt x="227" y="175"/>
                    <a:pt x="227" y="186"/>
                  </a:cubicBezTo>
                  <a:cubicBezTo>
                    <a:pt x="227" y="272"/>
                    <a:pt x="227" y="272"/>
                    <a:pt x="227" y="272"/>
                  </a:cubicBezTo>
                  <a:cubicBezTo>
                    <a:pt x="170" y="272"/>
                    <a:pt x="170" y="272"/>
                    <a:pt x="170" y="272"/>
                  </a:cubicBezTo>
                  <a:cubicBezTo>
                    <a:pt x="170" y="255"/>
                    <a:pt x="170" y="255"/>
                    <a:pt x="170" y="255"/>
                  </a:cubicBezTo>
                  <a:cubicBezTo>
                    <a:pt x="190" y="255"/>
                    <a:pt x="190" y="255"/>
                    <a:pt x="190" y="255"/>
                  </a:cubicBezTo>
                  <a:cubicBezTo>
                    <a:pt x="196" y="255"/>
                    <a:pt x="202" y="253"/>
                    <a:pt x="206" y="251"/>
                  </a:cubicBezTo>
                  <a:cubicBezTo>
                    <a:pt x="211" y="248"/>
                    <a:pt x="215" y="244"/>
                    <a:pt x="217" y="239"/>
                  </a:cubicBezTo>
                  <a:cubicBezTo>
                    <a:pt x="218" y="234"/>
                    <a:pt x="219" y="229"/>
                    <a:pt x="217" y="224"/>
                  </a:cubicBezTo>
                  <a:cubicBezTo>
                    <a:pt x="216" y="219"/>
                    <a:pt x="213" y="214"/>
                    <a:pt x="209" y="210"/>
                  </a:cubicBezTo>
                  <a:cubicBezTo>
                    <a:pt x="158" y="160"/>
                    <a:pt x="158" y="160"/>
                    <a:pt x="158" y="160"/>
                  </a:cubicBezTo>
                  <a:cubicBezTo>
                    <a:pt x="149" y="151"/>
                    <a:pt x="140" y="147"/>
                    <a:pt x="131" y="147"/>
                  </a:cubicBezTo>
                  <a:cubicBezTo>
                    <a:pt x="121" y="147"/>
                    <a:pt x="112" y="152"/>
                    <a:pt x="103" y="160"/>
                  </a:cubicBezTo>
                  <a:cubicBezTo>
                    <a:pt x="53" y="210"/>
                    <a:pt x="53" y="210"/>
                    <a:pt x="53" y="210"/>
                  </a:cubicBezTo>
                  <a:cubicBezTo>
                    <a:pt x="48" y="215"/>
                    <a:pt x="45" y="220"/>
                    <a:pt x="44" y="225"/>
                  </a:cubicBezTo>
                  <a:cubicBezTo>
                    <a:pt x="42" y="230"/>
                    <a:pt x="42" y="235"/>
                    <a:pt x="44" y="239"/>
                  </a:cubicBezTo>
                  <a:cubicBezTo>
                    <a:pt x="46" y="244"/>
                    <a:pt x="49" y="248"/>
                    <a:pt x="54" y="251"/>
                  </a:cubicBezTo>
                  <a:cubicBezTo>
                    <a:pt x="58" y="253"/>
                    <a:pt x="63" y="255"/>
                    <a:pt x="69" y="255"/>
                  </a:cubicBezTo>
                  <a:cubicBezTo>
                    <a:pt x="92" y="255"/>
                    <a:pt x="92" y="255"/>
                    <a:pt x="92" y="255"/>
                  </a:cubicBezTo>
                  <a:cubicBezTo>
                    <a:pt x="92" y="271"/>
                    <a:pt x="92" y="271"/>
                    <a:pt x="92" y="271"/>
                  </a:cubicBezTo>
                  <a:cubicBezTo>
                    <a:pt x="40" y="266"/>
                    <a:pt x="0" y="229"/>
                    <a:pt x="0" y="184"/>
                  </a:cubicBezTo>
                  <a:cubicBezTo>
                    <a:pt x="0" y="184"/>
                    <a:pt x="0" y="184"/>
                    <a:pt x="0" y="184"/>
                  </a:cubicBezTo>
                  <a:cubicBezTo>
                    <a:pt x="0" y="143"/>
                    <a:pt x="34" y="108"/>
                    <a:pt x="80" y="99"/>
                  </a:cubicBezTo>
                  <a:cubicBezTo>
                    <a:pt x="80" y="98"/>
                    <a:pt x="80" y="97"/>
                    <a:pt x="80" y="96"/>
                  </a:cubicBezTo>
                  <a:cubicBezTo>
                    <a:pt x="80" y="43"/>
                    <a:pt x="131" y="0"/>
                    <a:pt x="194" y="0"/>
                  </a:cubicBezTo>
                  <a:cubicBezTo>
                    <a:pt x="257" y="0"/>
                    <a:pt x="308" y="43"/>
                    <a:pt x="308" y="96"/>
                  </a:cubicBezTo>
                  <a:cubicBezTo>
                    <a:pt x="308" y="97"/>
                    <a:pt x="308" y="98"/>
                    <a:pt x="30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z="1200" b="1" strike="noStrike" noProof="1">
                <a:solidFill>
                  <a:srgbClr val="0EDEBA"/>
                </a:solidFill>
                <a:latin typeface="微软雅黑" panose="020B0503020204020204" charset="-122"/>
                <a:ea typeface="微软雅黑" panose="020B0503020204020204" charset="-122"/>
              </a:endParaRPr>
            </a:p>
          </p:txBody>
        </p:sp>
        <p:sp>
          <p:nvSpPr>
            <p:cNvPr id="34" name="Freeform 17"/>
            <p:cNvSpPr/>
            <p:nvPr/>
          </p:nvSpPr>
          <p:spPr bwMode="auto">
            <a:xfrm>
              <a:off x="6780213" y="3205163"/>
              <a:ext cx="369887" cy="506413"/>
            </a:xfrm>
            <a:custGeom>
              <a:avLst/>
              <a:gdLst>
                <a:gd name="T0" fmla="*/ 106 w 158"/>
                <a:gd name="T1" fmla="*/ 131 h 216"/>
                <a:gd name="T2" fmla="*/ 106 w 158"/>
                <a:gd name="T3" fmla="*/ 26 h 216"/>
                <a:gd name="T4" fmla="*/ 80 w 158"/>
                <a:gd name="T5" fmla="*/ 0 h 216"/>
                <a:gd name="T6" fmla="*/ 80 w 158"/>
                <a:gd name="T7" fmla="*/ 0 h 216"/>
                <a:gd name="T8" fmla="*/ 54 w 158"/>
                <a:gd name="T9" fmla="*/ 26 h 216"/>
                <a:gd name="T10" fmla="*/ 54 w 158"/>
                <a:gd name="T11" fmla="*/ 131 h 216"/>
                <a:gd name="T12" fmla="*/ 18 w 158"/>
                <a:gd name="T13" fmla="*/ 131 h 216"/>
                <a:gd name="T14" fmla="*/ 10 w 158"/>
                <a:gd name="T15" fmla="*/ 153 h 216"/>
                <a:gd name="T16" fmla="*/ 61 w 158"/>
                <a:gd name="T17" fmla="*/ 203 h 216"/>
                <a:gd name="T18" fmla="*/ 98 w 158"/>
                <a:gd name="T19" fmla="*/ 203 h 216"/>
                <a:gd name="T20" fmla="*/ 149 w 158"/>
                <a:gd name="T21" fmla="*/ 153 h 216"/>
                <a:gd name="T22" fmla="*/ 138 w 158"/>
                <a:gd name="T23" fmla="*/ 131 h 216"/>
                <a:gd name="T24" fmla="*/ 106 w 158"/>
                <a:gd name="T25" fmla="*/ 13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216">
                  <a:moveTo>
                    <a:pt x="106" y="131"/>
                  </a:moveTo>
                  <a:cubicBezTo>
                    <a:pt x="106" y="26"/>
                    <a:pt x="106" y="26"/>
                    <a:pt x="106" y="26"/>
                  </a:cubicBezTo>
                  <a:cubicBezTo>
                    <a:pt x="106" y="12"/>
                    <a:pt x="94" y="0"/>
                    <a:pt x="80" y="0"/>
                  </a:cubicBezTo>
                  <a:cubicBezTo>
                    <a:pt x="80" y="0"/>
                    <a:pt x="80" y="0"/>
                    <a:pt x="80" y="0"/>
                  </a:cubicBezTo>
                  <a:cubicBezTo>
                    <a:pt x="65" y="0"/>
                    <a:pt x="54" y="12"/>
                    <a:pt x="54" y="26"/>
                  </a:cubicBezTo>
                  <a:cubicBezTo>
                    <a:pt x="54" y="131"/>
                    <a:pt x="54" y="131"/>
                    <a:pt x="54" y="131"/>
                  </a:cubicBezTo>
                  <a:cubicBezTo>
                    <a:pt x="18" y="131"/>
                    <a:pt x="18" y="131"/>
                    <a:pt x="18" y="131"/>
                  </a:cubicBezTo>
                  <a:cubicBezTo>
                    <a:pt x="3" y="131"/>
                    <a:pt x="0" y="143"/>
                    <a:pt x="10" y="153"/>
                  </a:cubicBezTo>
                  <a:cubicBezTo>
                    <a:pt x="61" y="203"/>
                    <a:pt x="61" y="203"/>
                    <a:pt x="61" y="203"/>
                  </a:cubicBezTo>
                  <a:cubicBezTo>
                    <a:pt x="73" y="216"/>
                    <a:pt x="85" y="216"/>
                    <a:pt x="98" y="203"/>
                  </a:cubicBezTo>
                  <a:cubicBezTo>
                    <a:pt x="149" y="153"/>
                    <a:pt x="149" y="153"/>
                    <a:pt x="149" y="153"/>
                  </a:cubicBezTo>
                  <a:cubicBezTo>
                    <a:pt x="158" y="144"/>
                    <a:pt x="156" y="131"/>
                    <a:pt x="138" y="131"/>
                  </a:cubicBezTo>
                  <a:lnTo>
                    <a:pt x="106"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z="1200" b="1" strike="noStrike" noProof="1">
                <a:solidFill>
                  <a:srgbClr val="0EDEBA"/>
                </a:solidFill>
                <a:latin typeface="微软雅黑" panose="020B0503020204020204" charset="-122"/>
                <a:ea typeface="微软雅黑" panose="020B0503020204020204" charset="-122"/>
              </a:endParaRPr>
            </a:p>
          </p:txBody>
        </p:sp>
      </p:grpSp>
      <p:grpSp>
        <p:nvGrpSpPr>
          <p:cNvPr id="35" name="组合 34"/>
          <p:cNvGrpSpPr/>
          <p:nvPr/>
        </p:nvGrpSpPr>
        <p:grpSpPr>
          <a:xfrm>
            <a:off x="6459119" y="2767694"/>
            <a:ext cx="525996" cy="440195"/>
            <a:chOff x="10593388" y="692150"/>
            <a:chExt cx="1119187" cy="936625"/>
          </a:xfrm>
          <a:solidFill>
            <a:srgbClr val="2F5EB0"/>
          </a:solidFill>
          <a:effectLst>
            <a:outerShdw blurRad="50800" dist="38100" dir="2700000" algn="tl" rotWithShape="0">
              <a:prstClr val="black">
                <a:alpha val="40000"/>
              </a:prstClr>
            </a:outerShdw>
          </a:effectLst>
        </p:grpSpPr>
        <p:sp>
          <p:nvSpPr>
            <p:cNvPr id="36" name="Freeform 12"/>
            <p:cNvSpPr>
              <a:spLocks noEditPoints="1"/>
            </p:cNvSpPr>
            <p:nvPr/>
          </p:nvSpPr>
          <p:spPr bwMode="auto">
            <a:xfrm>
              <a:off x="10593388" y="827088"/>
              <a:ext cx="679450" cy="679450"/>
            </a:xfrm>
            <a:custGeom>
              <a:avLst/>
              <a:gdLst>
                <a:gd name="T0" fmla="*/ 145 w 290"/>
                <a:gd name="T1" fmla="*/ 290 h 290"/>
                <a:gd name="T2" fmla="*/ 168 w 290"/>
                <a:gd name="T3" fmla="*/ 290 h 290"/>
                <a:gd name="T4" fmla="*/ 168 w 290"/>
                <a:gd name="T5" fmla="*/ 268 h 290"/>
                <a:gd name="T6" fmla="*/ 216 w 290"/>
                <a:gd name="T7" fmla="*/ 249 h 290"/>
                <a:gd name="T8" fmla="*/ 231 w 290"/>
                <a:gd name="T9" fmla="*/ 264 h 290"/>
                <a:gd name="T10" fmla="*/ 264 w 290"/>
                <a:gd name="T11" fmla="*/ 232 h 290"/>
                <a:gd name="T12" fmla="*/ 248 w 290"/>
                <a:gd name="T13" fmla="*/ 216 h 290"/>
                <a:gd name="T14" fmla="*/ 268 w 290"/>
                <a:gd name="T15" fmla="*/ 168 h 290"/>
                <a:gd name="T16" fmla="*/ 290 w 290"/>
                <a:gd name="T17" fmla="*/ 168 h 290"/>
                <a:gd name="T18" fmla="*/ 290 w 290"/>
                <a:gd name="T19" fmla="*/ 122 h 290"/>
                <a:gd name="T20" fmla="*/ 268 w 290"/>
                <a:gd name="T21" fmla="*/ 122 h 290"/>
                <a:gd name="T22" fmla="*/ 248 w 290"/>
                <a:gd name="T23" fmla="*/ 74 h 290"/>
                <a:gd name="T24" fmla="*/ 264 w 290"/>
                <a:gd name="T25" fmla="*/ 59 h 290"/>
                <a:gd name="T26" fmla="*/ 231 w 290"/>
                <a:gd name="T27" fmla="*/ 27 h 290"/>
                <a:gd name="T28" fmla="*/ 216 w 290"/>
                <a:gd name="T29" fmla="*/ 42 h 290"/>
                <a:gd name="T30" fmla="*/ 168 w 290"/>
                <a:gd name="T31" fmla="*/ 22 h 290"/>
                <a:gd name="T32" fmla="*/ 168 w 290"/>
                <a:gd name="T33" fmla="*/ 0 h 290"/>
                <a:gd name="T34" fmla="*/ 145 w 290"/>
                <a:gd name="T35" fmla="*/ 0 h 290"/>
                <a:gd name="T36" fmla="*/ 145 w 290"/>
                <a:gd name="T37" fmla="*/ 53 h 290"/>
                <a:gd name="T38" fmla="*/ 237 w 290"/>
                <a:gd name="T39" fmla="*/ 145 h 290"/>
                <a:gd name="T40" fmla="*/ 145 w 290"/>
                <a:gd name="T41" fmla="*/ 238 h 290"/>
                <a:gd name="T42" fmla="*/ 145 w 290"/>
                <a:gd name="T43" fmla="*/ 290 h 290"/>
                <a:gd name="T44" fmla="*/ 42 w 290"/>
                <a:gd name="T45" fmla="*/ 216 h 290"/>
                <a:gd name="T46" fmla="*/ 26 w 290"/>
                <a:gd name="T47" fmla="*/ 232 h 290"/>
                <a:gd name="T48" fmla="*/ 59 w 290"/>
                <a:gd name="T49" fmla="*/ 264 h 290"/>
                <a:gd name="T50" fmla="*/ 74 w 290"/>
                <a:gd name="T51" fmla="*/ 249 h 290"/>
                <a:gd name="T52" fmla="*/ 122 w 290"/>
                <a:gd name="T53" fmla="*/ 268 h 290"/>
                <a:gd name="T54" fmla="*/ 122 w 290"/>
                <a:gd name="T55" fmla="*/ 290 h 290"/>
                <a:gd name="T56" fmla="*/ 145 w 290"/>
                <a:gd name="T57" fmla="*/ 290 h 290"/>
                <a:gd name="T58" fmla="*/ 145 w 290"/>
                <a:gd name="T59" fmla="*/ 238 h 290"/>
                <a:gd name="T60" fmla="*/ 145 w 290"/>
                <a:gd name="T61" fmla="*/ 238 h 290"/>
                <a:gd name="T62" fmla="*/ 52 w 290"/>
                <a:gd name="T63" fmla="*/ 145 h 290"/>
                <a:gd name="T64" fmla="*/ 145 w 290"/>
                <a:gd name="T65" fmla="*/ 53 h 290"/>
                <a:gd name="T66" fmla="*/ 145 w 290"/>
                <a:gd name="T67" fmla="*/ 53 h 290"/>
                <a:gd name="T68" fmla="*/ 145 w 290"/>
                <a:gd name="T69" fmla="*/ 53 h 290"/>
                <a:gd name="T70" fmla="*/ 145 w 290"/>
                <a:gd name="T71" fmla="*/ 0 h 290"/>
                <a:gd name="T72" fmla="*/ 122 w 290"/>
                <a:gd name="T73" fmla="*/ 0 h 290"/>
                <a:gd name="T74" fmla="*/ 122 w 290"/>
                <a:gd name="T75" fmla="*/ 22 h 290"/>
                <a:gd name="T76" fmla="*/ 74 w 290"/>
                <a:gd name="T77" fmla="*/ 42 h 290"/>
                <a:gd name="T78" fmla="*/ 59 w 290"/>
                <a:gd name="T79" fmla="*/ 27 h 290"/>
                <a:gd name="T80" fmla="*/ 26 w 290"/>
                <a:gd name="T81" fmla="*/ 59 h 290"/>
                <a:gd name="T82" fmla="*/ 42 w 290"/>
                <a:gd name="T83" fmla="*/ 74 h 290"/>
                <a:gd name="T84" fmla="*/ 22 w 290"/>
                <a:gd name="T85" fmla="*/ 122 h 290"/>
                <a:gd name="T86" fmla="*/ 0 w 290"/>
                <a:gd name="T87" fmla="*/ 122 h 290"/>
                <a:gd name="T88" fmla="*/ 0 w 290"/>
                <a:gd name="T89" fmla="*/ 168 h 290"/>
                <a:gd name="T90" fmla="*/ 22 w 290"/>
                <a:gd name="T91" fmla="*/ 168 h 290"/>
                <a:gd name="T92" fmla="*/ 42 w 290"/>
                <a:gd name="T93" fmla="*/ 21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0" h="290">
                  <a:moveTo>
                    <a:pt x="145" y="290"/>
                  </a:moveTo>
                  <a:cubicBezTo>
                    <a:pt x="168" y="290"/>
                    <a:pt x="168" y="290"/>
                    <a:pt x="168" y="290"/>
                  </a:cubicBezTo>
                  <a:cubicBezTo>
                    <a:pt x="168" y="268"/>
                    <a:pt x="168" y="268"/>
                    <a:pt x="168" y="268"/>
                  </a:cubicBezTo>
                  <a:cubicBezTo>
                    <a:pt x="185" y="265"/>
                    <a:pt x="202" y="258"/>
                    <a:pt x="216" y="249"/>
                  </a:cubicBezTo>
                  <a:cubicBezTo>
                    <a:pt x="231" y="264"/>
                    <a:pt x="231" y="264"/>
                    <a:pt x="231" y="264"/>
                  </a:cubicBezTo>
                  <a:cubicBezTo>
                    <a:pt x="264" y="232"/>
                    <a:pt x="264" y="232"/>
                    <a:pt x="264" y="232"/>
                  </a:cubicBezTo>
                  <a:cubicBezTo>
                    <a:pt x="248" y="216"/>
                    <a:pt x="248" y="216"/>
                    <a:pt x="248" y="216"/>
                  </a:cubicBezTo>
                  <a:cubicBezTo>
                    <a:pt x="258" y="202"/>
                    <a:pt x="265" y="186"/>
                    <a:pt x="268" y="168"/>
                  </a:cubicBezTo>
                  <a:cubicBezTo>
                    <a:pt x="290" y="168"/>
                    <a:pt x="290" y="168"/>
                    <a:pt x="290" y="168"/>
                  </a:cubicBezTo>
                  <a:cubicBezTo>
                    <a:pt x="290" y="122"/>
                    <a:pt x="290" y="122"/>
                    <a:pt x="290" y="122"/>
                  </a:cubicBezTo>
                  <a:cubicBezTo>
                    <a:pt x="268" y="122"/>
                    <a:pt x="268" y="122"/>
                    <a:pt x="268" y="122"/>
                  </a:cubicBezTo>
                  <a:cubicBezTo>
                    <a:pt x="265" y="105"/>
                    <a:pt x="258" y="89"/>
                    <a:pt x="248" y="74"/>
                  </a:cubicBezTo>
                  <a:cubicBezTo>
                    <a:pt x="264" y="59"/>
                    <a:pt x="264" y="59"/>
                    <a:pt x="264" y="59"/>
                  </a:cubicBezTo>
                  <a:cubicBezTo>
                    <a:pt x="231" y="27"/>
                    <a:pt x="231" y="27"/>
                    <a:pt x="231" y="27"/>
                  </a:cubicBezTo>
                  <a:cubicBezTo>
                    <a:pt x="216" y="42"/>
                    <a:pt x="216" y="42"/>
                    <a:pt x="216" y="42"/>
                  </a:cubicBezTo>
                  <a:cubicBezTo>
                    <a:pt x="202" y="32"/>
                    <a:pt x="185" y="25"/>
                    <a:pt x="168" y="22"/>
                  </a:cubicBezTo>
                  <a:cubicBezTo>
                    <a:pt x="168" y="0"/>
                    <a:pt x="168" y="0"/>
                    <a:pt x="168" y="0"/>
                  </a:cubicBezTo>
                  <a:cubicBezTo>
                    <a:pt x="145" y="0"/>
                    <a:pt x="145" y="0"/>
                    <a:pt x="145" y="0"/>
                  </a:cubicBezTo>
                  <a:cubicBezTo>
                    <a:pt x="145" y="53"/>
                    <a:pt x="145" y="53"/>
                    <a:pt x="145" y="53"/>
                  </a:cubicBezTo>
                  <a:cubicBezTo>
                    <a:pt x="196" y="53"/>
                    <a:pt x="237" y="94"/>
                    <a:pt x="237" y="145"/>
                  </a:cubicBezTo>
                  <a:cubicBezTo>
                    <a:pt x="237" y="196"/>
                    <a:pt x="196" y="238"/>
                    <a:pt x="145" y="238"/>
                  </a:cubicBezTo>
                  <a:lnTo>
                    <a:pt x="145" y="290"/>
                  </a:lnTo>
                  <a:close/>
                  <a:moveTo>
                    <a:pt x="42" y="216"/>
                  </a:moveTo>
                  <a:cubicBezTo>
                    <a:pt x="26" y="232"/>
                    <a:pt x="26" y="232"/>
                    <a:pt x="26" y="232"/>
                  </a:cubicBezTo>
                  <a:cubicBezTo>
                    <a:pt x="59" y="264"/>
                    <a:pt x="59" y="264"/>
                    <a:pt x="59" y="264"/>
                  </a:cubicBezTo>
                  <a:cubicBezTo>
                    <a:pt x="74" y="249"/>
                    <a:pt x="74" y="249"/>
                    <a:pt x="74" y="249"/>
                  </a:cubicBezTo>
                  <a:cubicBezTo>
                    <a:pt x="88" y="258"/>
                    <a:pt x="105" y="265"/>
                    <a:pt x="122" y="268"/>
                  </a:cubicBezTo>
                  <a:cubicBezTo>
                    <a:pt x="122" y="290"/>
                    <a:pt x="122" y="290"/>
                    <a:pt x="122" y="290"/>
                  </a:cubicBezTo>
                  <a:cubicBezTo>
                    <a:pt x="145" y="290"/>
                    <a:pt x="145" y="290"/>
                    <a:pt x="145" y="290"/>
                  </a:cubicBezTo>
                  <a:cubicBezTo>
                    <a:pt x="145" y="238"/>
                    <a:pt x="145" y="238"/>
                    <a:pt x="145" y="238"/>
                  </a:cubicBezTo>
                  <a:cubicBezTo>
                    <a:pt x="145" y="238"/>
                    <a:pt x="145" y="238"/>
                    <a:pt x="145" y="238"/>
                  </a:cubicBezTo>
                  <a:cubicBezTo>
                    <a:pt x="94" y="238"/>
                    <a:pt x="52" y="196"/>
                    <a:pt x="52" y="145"/>
                  </a:cubicBezTo>
                  <a:cubicBezTo>
                    <a:pt x="52" y="94"/>
                    <a:pt x="94" y="53"/>
                    <a:pt x="145" y="53"/>
                  </a:cubicBezTo>
                  <a:cubicBezTo>
                    <a:pt x="145" y="53"/>
                    <a:pt x="145" y="53"/>
                    <a:pt x="145" y="53"/>
                  </a:cubicBezTo>
                  <a:cubicBezTo>
                    <a:pt x="145" y="53"/>
                    <a:pt x="145" y="53"/>
                    <a:pt x="145" y="53"/>
                  </a:cubicBezTo>
                  <a:cubicBezTo>
                    <a:pt x="145" y="0"/>
                    <a:pt x="145" y="0"/>
                    <a:pt x="145" y="0"/>
                  </a:cubicBezTo>
                  <a:cubicBezTo>
                    <a:pt x="122" y="0"/>
                    <a:pt x="122" y="0"/>
                    <a:pt x="122" y="0"/>
                  </a:cubicBezTo>
                  <a:cubicBezTo>
                    <a:pt x="122" y="22"/>
                    <a:pt x="122" y="22"/>
                    <a:pt x="122" y="22"/>
                  </a:cubicBezTo>
                  <a:cubicBezTo>
                    <a:pt x="105" y="25"/>
                    <a:pt x="88" y="32"/>
                    <a:pt x="74" y="42"/>
                  </a:cubicBezTo>
                  <a:cubicBezTo>
                    <a:pt x="59" y="27"/>
                    <a:pt x="59" y="27"/>
                    <a:pt x="59" y="27"/>
                  </a:cubicBezTo>
                  <a:cubicBezTo>
                    <a:pt x="26" y="59"/>
                    <a:pt x="26" y="59"/>
                    <a:pt x="26" y="59"/>
                  </a:cubicBezTo>
                  <a:cubicBezTo>
                    <a:pt x="42" y="74"/>
                    <a:pt x="42" y="74"/>
                    <a:pt x="42" y="74"/>
                  </a:cubicBezTo>
                  <a:cubicBezTo>
                    <a:pt x="32" y="89"/>
                    <a:pt x="25" y="105"/>
                    <a:pt x="22" y="122"/>
                  </a:cubicBezTo>
                  <a:cubicBezTo>
                    <a:pt x="0" y="122"/>
                    <a:pt x="0" y="122"/>
                    <a:pt x="0" y="122"/>
                  </a:cubicBezTo>
                  <a:cubicBezTo>
                    <a:pt x="0" y="168"/>
                    <a:pt x="0" y="168"/>
                    <a:pt x="0" y="168"/>
                  </a:cubicBezTo>
                  <a:cubicBezTo>
                    <a:pt x="22" y="168"/>
                    <a:pt x="22" y="168"/>
                    <a:pt x="22" y="168"/>
                  </a:cubicBezTo>
                  <a:cubicBezTo>
                    <a:pt x="25" y="186"/>
                    <a:pt x="32" y="202"/>
                    <a:pt x="42" y="2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z="1200" b="1" strike="noStrike" noProof="1">
                <a:solidFill>
                  <a:schemeClr val="tx2">
                    <a:lumMod val="50000"/>
                  </a:schemeClr>
                </a:solidFill>
                <a:latin typeface="微软雅黑" panose="020B0503020204020204" charset="-122"/>
                <a:ea typeface="微软雅黑" panose="020B0503020204020204" charset="-122"/>
              </a:endParaRPr>
            </a:p>
          </p:txBody>
        </p:sp>
        <p:sp>
          <p:nvSpPr>
            <p:cNvPr id="37" name="Freeform 13"/>
            <p:cNvSpPr>
              <a:spLocks noEditPoints="1"/>
            </p:cNvSpPr>
            <p:nvPr/>
          </p:nvSpPr>
          <p:spPr bwMode="auto">
            <a:xfrm>
              <a:off x="11268075" y="1190625"/>
              <a:ext cx="438150" cy="438150"/>
            </a:xfrm>
            <a:custGeom>
              <a:avLst/>
              <a:gdLst>
                <a:gd name="T0" fmla="*/ 93 w 187"/>
                <a:gd name="T1" fmla="*/ 15 h 187"/>
                <a:gd name="T2" fmla="*/ 118 w 187"/>
                <a:gd name="T3" fmla="*/ 19 h 187"/>
                <a:gd name="T4" fmla="*/ 123 w 187"/>
                <a:gd name="T5" fmla="*/ 5 h 187"/>
                <a:gd name="T6" fmla="*/ 155 w 187"/>
                <a:gd name="T7" fmla="*/ 23 h 187"/>
                <a:gd name="T8" fmla="*/ 145 w 187"/>
                <a:gd name="T9" fmla="*/ 34 h 187"/>
                <a:gd name="T10" fmla="*/ 164 w 187"/>
                <a:gd name="T11" fmla="*/ 58 h 187"/>
                <a:gd name="T12" fmla="*/ 177 w 187"/>
                <a:gd name="T13" fmla="*/ 52 h 187"/>
                <a:gd name="T14" fmla="*/ 187 w 187"/>
                <a:gd name="T15" fmla="*/ 87 h 187"/>
                <a:gd name="T16" fmla="*/ 172 w 187"/>
                <a:gd name="T17" fmla="*/ 88 h 187"/>
                <a:gd name="T18" fmla="*/ 168 w 187"/>
                <a:gd name="T19" fmla="*/ 119 h 187"/>
                <a:gd name="T20" fmla="*/ 182 w 187"/>
                <a:gd name="T21" fmla="*/ 123 h 187"/>
                <a:gd name="T22" fmla="*/ 164 w 187"/>
                <a:gd name="T23" fmla="*/ 155 h 187"/>
                <a:gd name="T24" fmla="*/ 153 w 187"/>
                <a:gd name="T25" fmla="*/ 145 h 187"/>
                <a:gd name="T26" fmla="*/ 129 w 187"/>
                <a:gd name="T27" fmla="*/ 164 h 187"/>
                <a:gd name="T28" fmla="*/ 135 w 187"/>
                <a:gd name="T29" fmla="*/ 178 h 187"/>
                <a:gd name="T30" fmla="*/ 100 w 187"/>
                <a:gd name="T31" fmla="*/ 187 h 187"/>
                <a:gd name="T32" fmla="*/ 99 w 187"/>
                <a:gd name="T33" fmla="*/ 172 h 187"/>
                <a:gd name="T34" fmla="*/ 93 w 187"/>
                <a:gd name="T35" fmla="*/ 172 h 187"/>
                <a:gd name="T36" fmla="*/ 93 w 187"/>
                <a:gd name="T37" fmla="*/ 132 h 187"/>
                <a:gd name="T38" fmla="*/ 130 w 187"/>
                <a:gd name="T39" fmla="*/ 106 h 187"/>
                <a:gd name="T40" fmla="*/ 105 w 187"/>
                <a:gd name="T41" fmla="*/ 57 h 187"/>
                <a:gd name="T42" fmla="*/ 93 w 187"/>
                <a:gd name="T43" fmla="*/ 55 h 187"/>
                <a:gd name="T44" fmla="*/ 93 w 187"/>
                <a:gd name="T45" fmla="*/ 15 h 187"/>
                <a:gd name="T46" fmla="*/ 23 w 187"/>
                <a:gd name="T47" fmla="*/ 129 h 187"/>
                <a:gd name="T48" fmla="*/ 9 w 187"/>
                <a:gd name="T49" fmla="*/ 135 h 187"/>
                <a:gd name="T50" fmla="*/ 0 w 187"/>
                <a:gd name="T51" fmla="*/ 100 h 187"/>
                <a:gd name="T52" fmla="*/ 15 w 187"/>
                <a:gd name="T53" fmla="*/ 99 h 187"/>
                <a:gd name="T54" fmla="*/ 19 w 187"/>
                <a:gd name="T55" fmla="*/ 69 h 187"/>
                <a:gd name="T56" fmla="*/ 4 w 187"/>
                <a:gd name="T57" fmla="*/ 64 h 187"/>
                <a:gd name="T58" fmla="*/ 23 w 187"/>
                <a:gd name="T59" fmla="*/ 32 h 187"/>
                <a:gd name="T60" fmla="*/ 34 w 187"/>
                <a:gd name="T61" fmla="*/ 42 h 187"/>
                <a:gd name="T62" fmla="*/ 58 w 187"/>
                <a:gd name="T63" fmla="*/ 23 h 187"/>
                <a:gd name="T64" fmla="*/ 51 w 187"/>
                <a:gd name="T65" fmla="*/ 10 h 187"/>
                <a:gd name="T66" fmla="*/ 87 w 187"/>
                <a:gd name="T67" fmla="*/ 0 h 187"/>
                <a:gd name="T68" fmla="*/ 88 w 187"/>
                <a:gd name="T69" fmla="*/ 15 h 187"/>
                <a:gd name="T70" fmla="*/ 93 w 187"/>
                <a:gd name="T71" fmla="*/ 15 h 187"/>
                <a:gd name="T72" fmla="*/ 93 w 187"/>
                <a:gd name="T73" fmla="*/ 55 h 187"/>
                <a:gd name="T74" fmla="*/ 57 w 187"/>
                <a:gd name="T75" fmla="*/ 81 h 187"/>
                <a:gd name="T76" fmla="*/ 81 w 187"/>
                <a:gd name="T77" fmla="*/ 130 h 187"/>
                <a:gd name="T78" fmla="*/ 93 w 187"/>
                <a:gd name="T79" fmla="*/ 132 h 187"/>
                <a:gd name="T80" fmla="*/ 93 w 187"/>
                <a:gd name="T81" fmla="*/ 172 h 187"/>
                <a:gd name="T82" fmla="*/ 68 w 187"/>
                <a:gd name="T83" fmla="*/ 168 h 187"/>
                <a:gd name="T84" fmla="*/ 64 w 187"/>
                <a:gd name="T85" fmla="*/ 183 h 187"/>
                <a:gd name="T86" fmla="*/ 32 w 187"/>
                <a:gd name="T87" fmla="*/ 164 h 187"/>
                <a:gd name="T88" fmla="*/ 42 w 187"/>
                <a:gd name="T89" fmla="*/ 153 h 187"/>
                <a:gd name="T90" fmla="*/ 23 w 187"/>
                <a:gd name="T91"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187">
                  <a:moveTo>
                    <a:pt x="93" y="15"/>
                  </a:moveTo>
                  <a:cubicBezTo>
                    <a:pt x="102" y="15"/>
                    <a:pt x="110" y="16"/>
                    <a:pt x="118" y="19"/>
                  </a:cubicBezTo>
                  <a:cubicBezTo>
                    <a:pt x="123" y="5"/>
                    <a:pt x="123" y="5"/>
                    <a:pt x="123" y="5"/>
                  </a:cubicBezTo>
                  <a:cubicBezTo>
                    <a:pt x="135" y="9"/>
                    <a:pt x="146" y="15"/>
                    <a:pt x="155" y="23"/>
                  </a:cubicBezTo>
                  <a:cubicBezTo>
                    <a:pt x="145" y="34"/>
                    <a:pt x="145" y="34"/>
                    <a:pt x="145" y="34"/>
                  </a:cubicBezTo>
                  <a:cubicBezTo>
                    <a:pt x="153" y="41"/>
                    <a:pt x="159" y="49"/>
                    <a:pt x="164" y="58"/>
                  </a:cubicBezTo>
                  <a:cubicBezTo>
                    <a:pt x="177" y="52"/>
                    <a:pt x="177" y="52"/>
                    <a:pt x="177" y="52"/>
                  </a:cubicBezTo>
                  <a:cubicBezTo>
                    <a:pt x="183" y="63"/>
                    <a:pt x="186" y="75"/>
                    <a:pt x="187" y="87"/>
                  </a:cubicBezTo>
                  <a:cubicBezTo>
                    <a:pt x="172" y="88"/>
                    <a:pt x="172" y="88"/>
                    <a:pt x="172" y="88"/>
                  </a:cubicBezTo>
                  <a:cubicBezTo>
                    <a:pt x="173" y="98"/>
                    <a:pt x="172" y="108"/>
                    <a:pt x="168" y="119"/>
                  </a:cubicBezTo>
                  <a:cubicBezTo>
                    <a:pt x="182" y="123"/>
                    <a:pt x="182" y="123"/>
                    <a:pt x="182" y="123"/>
                  </a:cubicBezTo>
                  <a:cubicBezTo>
                    <a:pt x="178" y="135"/>
                    <a:pt x="172" y="146"/>
                    <a:pt x="164" y="155"/>
                  </a:cubicBezTo>
                  <a:cubicBezTo>
                    <a:pt x="153" y="145"/>
                    <a:pt x="153" y="145"/>
                    <a:pt x="153" y="145"/>
                  </a:cubicBezTo>
                  <a:cubicBezTo>
                    <a:pt x="146" y="153"/>
                    <a:pt x="138" y="160"/>
                    <a:pt x="129" y="164"/>
                  </a:cubicBezTo>
                  <a:cubicBezTo>
                    <a:pt x="135" y="178"/>
                    <a:pt x="135" y="178"/>
                    <a:pt x="135" y="178"/>
                  </a:cubicBezTo>
                  <a:cubicBezTo>
                    <a:pt x="124" y="183"/>
                    <a:pt x="112" y="186"/>
                    <a:pt x="100" y="187"/>
                  </a:cubicBezTo>
                  <a:cubicBezTo>
                    <a:pt x="99" y="172"/>
                    <a:pt x="99" y="172"/>
                    <a:pt x="99" y="172"/>
                  </a:cubicBezTo>
                  <a:cubicBezTo>
                    <a:pt x="97" y="172"/>
                    <a:pt x="95" y="172"/>
                    <a:pt x="93" y="172"/>
                  </a:cubicBezTo>
                  <a:cubicBezTo>
                    <a:pt x="93" y="132"/>
                    <a:pt x="93" y="132"/>
                    <a:pt x="93" y="132"/>
                  </a:cubicBezTo>
                  <a:cubicBezTo>
                    <a:pt x="109" y="132"/>
                    <a:pt x="124" y="122"/>
                    <a:pt x="130" y="106"/>
                  </a:cubicBezTo>
                  <a:cubicBezTo>
                    <a:pt x="136" y="86"/>
                    <a:pt x="126" y="64"/>
                    <a:pt x="105" y="57"/>
                  </a:cubicBezTo>
                  <a:cubicBezTo>
                    <a:pt x="101" y="56"/>
                    <a:pt x="97" y="55"/>
                    <a:pt x="93" y="55"/>
                  </a:cubicBezTo>
                  <a:lnTo>
                    <a:pt x="93" y="15"/>
                  </a:lnTo>
                  <a:close/>
                  <a:moveTo>
                    <a:pt x="23" y="129"/>
                  </a:moveTo>
                  <a:cubicBezTo>
                    <a:pt x="9" y="135"/>
                    <a:pt x="9" y="135"/>
                    <a:pt x="9" y="135"/>
                  </a:cubicBezTo>
                  <a:cubicBezTo>
                    <a:pt x="4" y="125"/>
                    <a:pt x="1" y="113"/>
                    <a:pt x="0" y="100"/>
                  </a:cubicBezTo>
                  <a:cubicBezTo>
                    <a:pt x="15" y="99"/>
                    <a:pt x="15" y="99"/>
                    <a:pt x="15" y="99"/>
                  </a:cubicBezTo>
                  <a:cubicBezTo>
                    <a:pt x="14" y="89"/>
                    <a:pt x="15" y="79"/>
                    <a:pt x="19" y="69"/>
                  </a:cubicBezTo>
                  <a:cubicBezTo>
                    <a:pt x="4" y="64"/>
                    <a:pt x="4" y="64"/>
                    <a:pt x="4" y="64"/>
                  </a:cubicBezTo>
                  <a:cubicBezTo>
                    <a:pt x="8" y="52"/>
                    <a:pt x="15" y="41"/>
                    <a:pt x="23" y="32"/>
                  </a:cubicBezTo>
                  <a:cubicBezTo>
                    <a:pt x="34" y="42"/>
                    <a:pt x="34" y="42"/>
                    <a:pt x="34" y="42"/>
                  </a:cubicBezTo>
                  <a:cubicBezTo>
                    <a:pt x="41" y="34"/>
                    <a:pt x="49" y="28"/>
                    <a:pt x="58" y="23"/>
                  </a:cubicBezTo>
                  <a:cubicBezTo>
                    <a:pt x="51" y="10"/>
                    <a:pt x="51" y="10"/>
                    <a:pt x="51" y="10"/>
                  </a:cubicBezTo>
                  <a:cubicBezTo>
                    <a:pt x="62" y="4"/>
                    <a:pt x="74" y="1"/>
                    <a:pt x="87" y="0"/>
                  </a:cubicBezTo>
                  <a:cubicBezTo>
                    <a:pt x="88" y="15"/>
                    <a:pt x="88" y="15"/>
                    <a:pt x="88" y="15"/>
                  </a:cubicBezTo>
                  <a:cubicBezTo>
                    <a:pt x="90" y="15"/>
                    <a:pt x="92" y="15"/>
                    <a:pt x="93" y="15"/>
                  </a:cubicBezTo>
                  <a:cubicBezTo>
                    <a:pt x="93" y="55"/>
                    <a:pt x="93" y="55"/>
                    <a:pt x="93" y="55"/>
                  </a:cubicBezTo>
                  <a:cubicBezTo>
                    <a:pt x="77" y="55"/>
                    <a:pt x="62" y="65"/>
                    <a:pt x="57" y="81"/>
                  </a:cubicBezTo>
                  <a:cubicBezTo>
                    <a:pt x="50" y="101"/>
                    <a:pt x="61" y="123"/>
                    <a:pt x="81" y="130"/>
                  </a:cubicBezTo>
                  <a:cubicBezTo>
                    <a:pt x="85" y="131"/>
                    <a:pt x="89" y="132"/>
                    <a:pt x="93" y="132"/>
                  </a:cubicBezTo>
                  <a:cubicBezTo>
                    <a:pt x="93" y="172"/>
                    <a:pt x="93" y="172"/>
                    <a:pt x="93" y="172"/>
                  </a:cubicBezTo>
                  <a:cubicBezTo>
                    <a:pt x="85" y="172"/>
                    <a:pt x="77" y="171"/>
                    <a:pt x="68" y="168"/>
                  </a:cubicBezTo>
                  <a:cubicBezTo>
                    <a:pt x="64" y="183"/>
                    <a:pt x="64" y="183"/>
                    <a:pt x="64" y="183"/>
                  </a:cubicBezTo>
                  <a:cubicBezTo>
                    <a:pt x="52" y="179"/>
                    <a:pt x="41" y="172"/>
                    <a:pt x="32" y="164"/>
                  </a:cubicBezTo>
                  <a:cubicBezTo>
                    <a:pt x="42" y="153"/>
                    <a:pt x="42" y="153"/>
                    <a:pt x="42" y="153"/>
                  </a:cubicBezTo>
                  <a:cubicBezTo>
                    <a:pt x="34" y="146"/>
                    <a:pt x="27" y="138"/>
                    <a:pt x="23"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z="1200" b="1" strike="noStrike" noProof="1">
                <a:solidFill>
                  <a:schemeClr val="tx2">
                    <a:lumMod val="50000"/>
                  </a:schemeClr>
                </a:solidFill>
                <a:latin typeface="微软雅黑" panose="020B0503020204020204" charset="-122"/>
                <a:ea typeface="微软雅黑" panose="020B0503020204020204" charset="-122"/>
              </a:endParaRPr>
            </a:p>
          </p:txBody>
        </p:sp>
        <p:sp>
          <p:nvSpPr>
            <p:cNvPr id="38" name="Freeform 14"/>
            <p:cNvSpPr>
              <a:spLocks noEditPoints="1"/>
            </p:cNvSpPr>
            <p:nvPr/>
          </p:nvSpPr>
          <p:spPr bwMode="auto">
            <a:xfrm>
              <a:off x="11256963" y="692150"/>
              <a:ext cx="455612" cy="454025"/>
            </a:xfrm>
            <a:custGeom>
              <a:avLst/>
              <a:gdLst>
                <a:gd name="T0" fmla="*/ 104 w 195"/>
                <a:gd name="T1" fmla="*/ 29 h 194"/>
                <a:gd name="T2" fmla="*/ 107 w 195"/>
                <a:gd name="T3" fmla="*/ 0 h 194"/>
                <a:gd name="T4" fmla="*/ 148 w 195"/>
                <a:gd name="T5" fmla="*/ 13 h 194"/>
                <a:gd name="T6" fmla="*/ 133 w 195"/>
                <a:gd name="T7" fmla="*/ 38 h 194"/>
                <a:gd name="T8" fmla="*/ 155 w 195"/>
                <a:gd name="T9" fmla="*/ 59 h 194"/>
                <a:gd name="T10" fmla="*/ 180 w 195"/>
                <a:gd name="T11" fmla="*/ 43 h 194"/>
                <a:gd name="T12" fmla="*/ 190 w 195"/>
                <a:gd name="T13" fmla="*/ 62 h 194"/>
                <a:gd name="T14" fmla="*/ 195 w 195"/>
                <a:gd name="T15" fmla="*/ 83 h 194"/>
                <a:gd name="T16" fmla="*/ 166 w 195"/>
                <a:gd name="T17" fmla="*/ 87 h 194"/>
                <a:gd name="T18" fmla="*/ 164 w 195"/>
                <a:gd name="T19" fmla="*/ 118 h 194"/>
                <a:gd name="T20" fmla="*/ 192 w 195"/>
                <a:gd name="T21" fmla="*/ 127 h 194"/>
                <a:gd name="T22" fmla="*/ 169 w 195"/>
                <a:gd name="T23" fmla="*/ 164 h 194"/>
                <a:gd name="T24" fmla="*/ 148 w 195"/>
                <a:gd name="T25" fmla="*/ 144 h 194"/>
                <a:gd name="T26" fmla="*/ 123 w 195"/>
                <a:gd name="T27" fmla="*/ 161 h 194"/>
                <a:gd name="T28" fmla="*/ 123 w 195"/>
                <a:gd name="T29" fmla="*/ 161 h 194"/>
                <a:gd name="T30" fmla="*/ 133 w 195"/>
                <a:gd name="T31" fmla="*/ 188 h 194"/>
                <a:gd name="T32" fmla="*/ 99 w 195"/>
                <a:gd name="T33" fmla="*/ 194 h 194"/>
                <a:gd name="T34" fmla="*/ 99 w 195"/>
                <a:gd name="T35" fmla="*/ 154 h 194"/>
                <a:gd name="T36" fmla="*/ 119 w 195"/>
                <a:gd name="T37" fmla="*/ 150 h 194"/>
                <a:gd name="T38" fmla="*/ 152 w 195"/>
                <a:gd name="T39" fmla="*/ 77 h 194"/>
                <a:gd name="T40" fmla="*/ 99 w 195"/>
                <a:gd name="T41" fmla="*/ 40 h 194"/>
                <a:gd name="T42" fmla="*/ 99 w 195"/>
                <a:gd name="T43" fmla="*/ 28 h 194"/>
                <a:gd name="T44" fmla="*/ 104 w 195"/>
                <a:gd name="T45" fmla="*/ 29 h 194"/>
                <a:gd name="T46" fmla="*/ 99 w 195"/>
                <a:gd name="T47" fmla="*/ 194 h 194"/>
                <a:gd name="T48" fmla="*/ 90 w 195"/>
                <a:gd name="T49" fmla="*/ 194 h 194"/>
                <a:gd name="T50" fmla="*/ 93 w 195"/>
                <a:gd name="T51" fmla="*/ 165 h 194"/>
                <a:gd name="T52" fmla="*/ 64 w 195"/>
                <a:gd name="T53" fmla="*/ 156 h 194"/>
                <a:gd name="T54" fmla="*/ 49 w 195"/>
                <a:gd name="T55" fmla="*/ 181 h 194"/>
                <a:gd name="T56" fmla="*/ 17 w 195"/>
                <a:gd name="T57" fmla="*/ 151 h 194"/>
                <a:gd name="T58" fmla="*/ 42 w 195"/>
                <a:gd name="T59" fmla="*/ 135 h 194"/>
                <a:gd name="T60" fmla="*/ 35 w 195"/>
                <a:gd name="T61" fmla="*/ 121 h 194"/>
                <a:gd name="T62" fmla="*/ 31 w 195"/>
                <a:gd name="T63" fmla="*/ 106 h 194"/>
                <a:gd name="T64" fmla="*/ 2 w 195"/>
                <a:gd name="T65" fmla="*/ 111 h 194"/>
                <a:gd name="T66" fmla="*/ 6 w 195"/>
                <a:gd name="T67" fmla="*/ 67 h 194"/>
                <a:gd name="T68" fmla="*/ 33 w 195"/>
                <a:gd name="T69" fmla="*/ 76 h 194"/>
                <a:gd name="T70" fmla="*/ 49 w 195"/>
                <a:gd name="T71" fmla="*/ 50 h 194"/>
                <a:gd name="T72" fmla="*/ 28 w 195"/>
                <a:gd name="T73" fmla="*/ 30 h 194"/>
                <a:gd name="T74" fmla="*/ 64 w 195"/>
                <a:gd name="T75" fmla="*/ 6 h 194"/>
                <a:gd name="T76" fmla="*/ 74 w 195"/>
                <a:gd name="T77" fmla="*/ 33 h 194"/>
                <a:gd name="T78" fmla="*/ 99 w 195"/>
                <a:gd name="T79" fmla="*/ 28 h 194"/>
                <a:gd name="T80" fmla="*/ 99 w 195"/>
                <a:gd name="T81" fmla="*/ 40 h 194"/>
                <a:gd name="T82" fmla="*/ 78 w 195"/>
                <a:gd name="T83" fmla="*/ 44 h 194"/>
                <a:gd name="T84" fmla="*/ 45 w 195"/>
                <a:gd name="T85" fmla="*/ 117 h 194"/>
                <a:gd name="T86" fmla="*/ 99 w 195"/>
                <a:gd name="T87" fmla="*/ 154 h 194"/>
                <a:gd name="T88" fmla="*/ 99 w 195"/>
                <a:gd name="T8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194">
                  <a:moveTo>
                    <a:pt x="104" y="29"/>
                  </a:moveTo>
                  <a:cubicBezTo>
                    <a:pt x="107" y="0"/>
                    <a:pt x="107" y="0"/>
                    <a:pt x="107" y="0"/>
                  </a:cubicBezTo>
                  <a:cubicBezTo>
                    <a:pt x="121" y="1"/>
                    <a:pt x="136" y="5"/>
                    <a:pt x="148" y="13"/>
                  </a:cubicBezTo>
                  <a:cubicBezTo>
                    <a:pt x="133" y="38"/>
                    <a:pt x="133" y="38"/>
                    <a:pt x="133" y="38"/>
                  </a:cubicBezTo>
                  <a:cubicBezTo>
                    <a:pt x="142" y="43"/>
                    <a:pt x="150" y="50"/>
                    <a:pt x="155" y="59"/>
                  </a:cubicBezTo>
                  <a:cubicBezTo>
                    <a:pt x="180" y="43"/>
                    <a:pt x="180" y="43"/>
                    <a:pt x="180" y="43"/>
                  </a:cubicBezTo>
                  <a:cubicBezTo>
                    <a:pt x="184" y="49"/>
                    <a:pt x="187" y="55"/>
                    <a:pt x="190" y="62"/>
                  </a:cubicBezTo>
                  <a:cubicBezTo>
                    <a:pt x="192" y="69"/>
                    <a:pt x="194" y="76"/>
                    <a:pt x="195" y="83"/>
                  </a:cubicBezTo>
                  <a:cubicBezTo>
                    <a:pt x="166" y="87"/>
                    <a:pt x="166" y="87"/>
                    <a:pt x="166" y="87"/>
                  </a:cubicBezTo>
                  <a:cubicBezTo>
                    <a:pt x="168" y="98"/>
                    <a:pt x="167" y="108"/>
                    <a:pt x="164" y="118"/>
                  </a:cubicBezTo>
                  <a:cubicBezTo>
                    <a:pt x="192" y="127"/>
                    <a:pt x="192" y="127"/>
                    <a:pt x="192" y="127"/>
                  </a:cubicBezTo>
                  <a:cubicBezTo>
                    <a:pt x="187" y="140"/>
                    <a:pt x="180" y="153"/>
                    <a:pt x="169" y="164"/>
                  </a:cubicBezTo>
                  <a:cubicBezTo>
                    <a:pt x="148" y="144"/>
                    <a:pt x="148" y="144"/>
                    <a:pt x="148" y="144"/>
                  </a:cubicBezTo>
                  <a:cubicBezTo>
                    <a:pt x="141" y="151"/>
                    <a:pt x="133" y="157"/>
                    <a:pt x="123" y="161"/>
                  </a:cubicBezTo>
                  <a:cubicBezTo>
                    <a:pt x="123" y="161"/>
                    <a:pt x="123" y="161"/>
                    <a:pt x="123" y="161"/>
                  </a:cubicBezTo>
                  <a:cubicBezTo>
                    <a:pt x="133" y="188"/>
                    <a:pt x="133" y="188"/>
                    <a:pt x="133" y="188"/>
                  </a:cubicBezTo>
                  <a:cubicBezTo>
                    <a:pt x="122" y="192"/>
                    <a:pt x="110" y="194"/>
                    <a:pt x="99" y="194"/>
                  </a:cubicBezTo>
                  <a:cubicBezTo>
                    <a:pt x="99" y="154"/>
                    <a:pt x="99" y="154"/>
                    <a:pt x="99" y="154"/>
                  </a:cubicBezTo>
                  <a:cubicBezTo>
                    <a:pt x="105" y="154"/>
                    <a:pt x="112" y="153"/>
                    <a:pt x="119" y="150"/>
                  </a:cubicBezTo>
                  <a:cubicBezTo>
                    <a:pt x="148" y="139"/>
                    <a:pt x="163" y="106"/>
                    <a:pt x="152" y="77"/>
                  </a:cubicBezTo>
                  <a:cubicBezTo>
                    <a:pt x="143" y="54"/>
                    <a:pt x="121" y="40"/>
                    <a:pt x="99" y="40"/>
                  </a:cubicBezTo>
                  <a:cubicBezTo>
                    <a:pt x="99" y="28"/>
                    <a:pt x="99" y="28"/>
                    <a:pt x="99" y="28"/>
                  </a:cubicBezTo>
                  <a:cubicBezTo>
                    <a:pt x="100" y="28"/>
                    <a:pt x="102" y="29"/>
                    <a:pt x="104" y="29"/>
                  </a:cubicBezTo>
                  <a:close/>
                  <a:moveTo>
                    <a:pt x="99" y="194"/>
                  </a:moveTo>
                  <a:cubicBezTo>
                    <a:pt x="96" y="194"/>
                    <a:pt x="93" y="194"/>
                    <a:pt x="90" y="194"/>
                  </a:cubicBezTo>
                  <a:cubicBezTo>
                    <a:pt x="93" y="165"/>
                    <a:pt x="93" y="165"/>
                    <a:pt x="93" y="165"/>
                  </a:cubicBezTo>
                  <a:cubicBezTo>
                    <a:pt x="82" y="164"/>
                    <a:pt x="73" y="161"/>
                    <a:pt x="64" y="156"/>
                  </a:cubicBezTo>
                  <a:cubicBezTo>
                    <a:pt x="49" y="181"/>
                    <a:pt x="49" y="181"/>
                    <a:pt x="49" y="181"/>
                  </a:cubicBezTo>
                  <a:cubicBezTo>
                    <a:pt x="37" y="174"/>
                    <a:pt x="26" y="164"/>
                    <a:pt x="17" y="151"/>
                  </a:cubicBezTo>
                  <a:cubicBezTo>
                    <a:pt x="42" y="135"/>
                    <a:pt x="42" y="135"/>
                    <a:pt x="42" y="135"/>
                  </a:cubicBezTo>
                  <a:cubicBezTo>
                    <a:pt x="39" y="131"/>
                    <a:pt x="36" y="126"/>
                    <a:pt x="35" y="121"/>
                  </a:cubicBezTo>
                  <a:cubicBezTo>
                    <a:pt x="33" y="116"/>
                    <a:pt x="31" y="111"/>
                    <a:pt x="31" y="106"/>
                  </a:cubicBezTo>
                  <a:cubicBezTo>
                    <a:pt x="2" y="111"/>
                    <a:pt x="2" y="111"/>
                    <a:pt x="2" y="111"/>
                  </a:cubicBezTo>
                  <a:cubicBezTo>
                    <a:pt x="0" y="96"/>
                    <a:pt x="1" y="81"/>
                    <a:pt x="6" y="67"/>
                  </a:cubicBezTo>
                  <a:cubicBezTo>
                    <a:pt x="33" y="76"/>
                    <a:pt x="33" y="76"/>
                    <a:pt x="33" y="76"/>
                  </a:cubicBezTo>
                  <a:cubicBezTo>
                    <a:pt x="36" y="66"/>
                    <a:pt x="42" y="57"/>
                    <a:pt x="49" y="50"/>
                  </a:cubicBezTo>
                  <a:cubicBezTo>
                    <a:pt x="28" y="30"/>
                    <a:pt x="28" y="30"/>
                    <a:pt x="28" y="30"/>
                  </a:cubicBezTo>
                  <a:cubicBezTo>
                    <a:pt x="37" y="19"/>
                    <a:pt x="50" y="11"/>
                    <a:pt x="64" y="6"/>
                  </a:cubicBezTo>
                  <a:cubicBezTo>
                    <a:pt x="74" y="33"/>
                    <a:pt x="74" y="33"/>
                    <a:pt x="74" y="33"/>
                  </a:cubicBezTo>
                  <a:cubicBezTo>
                    <a:pt x="82" y="30"/>
                    <a:pt x="90" y="28"/>
                    <a:pt x="99" y="28"/>
                  </a:cubicBezTo>
                  <a:cubicBezTo>
                    <a:pt x="99" y="40"/>
                    <a:pt x="99" y="40"/>
                    <a:pt x="99" y="40"/>
                  </a:cubicBezTo>
                  <a:cubicBezTo>
                    <a:pt x="92" y="40"/>
                    <a:pt x="85" y="41"/>
                    <a:pt x="78" y="44"/>
                  </a:cubicBezTo>
                  <a:cubicBezTo>
                    <a:pt x="49" y="55"/>
                    <a:pt x="34" y="88"/>
                    <a:pt x="45" y="117"/>
                  </a:cubicBezTo>
                  <a:cubicBezTo>
                    <a:pt x="54" y="140"/>
                    <a:pt x="76" y="154"/>
                    <a:pt x="99" y="154"/>
                  </a:cubicBezTo>
                  <a:lnTo>
                    <a:pt x="99" y="1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z="1200" b="1" strike="noStrike" noProof="1">
                <a:solidFill>
                  <a:schemeClr val="tx2">
                    <a:lumMod val="50000"/>
                  </a:schemeClr>
                </a:solidFill>
                <a:latin typeface="微软雅黑" panose="020B0503020204020204" charset="-122"/>
                <a:ea typeface="微软雅黑" panose="020B0503020204020204" charset="-122"/>
              </a:endParaRPr>
            </a:p>
          </p:txBody>
        </p:sp>
      </p:grpSp>
      <p:sp>
        <p:nvSpPr>
          <p:cNvPr id="39" name="KSO_Shape"/>
          <p:cNvSpPr/>
          <p:nvPr/>
        </p:nvSpPr>
        <p:spPr bwMode="auto">
          <a:xfrm>
            <a:off x="7599363" y="2768600"/>
            <a:ext cx="520700" cy="433388"/>
          </a:xfrm>
          <a:custGeom>
            <a:avLst/>
            <a:gdLst>
              <a:gd name="T0" fmla="*/ 2147483646 w 282"/>
              <a:gd name="T1" fmla="*/ 2147483646 h 235"/>
              <a:gd name="T2" fmla="*/ 2147483646 w 282"/>
              <a:gd name="T3" fmla="*/ 2147483646 h 235"/>
              <a:gd name="T4" fmla="*/ 2147483646 w 282"/>
              <a:gd name="T5" fmla="*/ 2147483646 h 235"/>
              <a:gd name="T6" fmla="*/ 2147483646 w 282"/>
              <a:gd name="T7" fmla="*/ 2147483646 h 235"/>
              <a:gd name="T8" fmla="*/ 2147483646 w 282"/>
              <a:gd name="T9" fmla="*/ 2147483646 h 235"/>
              <a:gd name="T10" fmla="*/ 2147483646 w 282"/>
              <a:gd name="T11" fmla="*/ 2147483646 h 235"/>
              <a:gd name="T12" fmla="*/ 2147483646 w 282"/>
              <a:gd name="T13" fmla="*/ 2147483646 h 235"/>
              <a:gd name="T14" fmla="*/ 2147483646 w 282"/>
              <a:gd name="T15" fmla="*/ 2147483646 h 235"/>
              <a:gd name="T16" fmla="*/ 2147483646 w 282"/>
              <a:gd name="T17" fmla="*/ 2147483646 h 235"/>
              <a:gd name="T18" fmla="*/ 2147483646 w 282"/>
              <a:gd name="T19" fmla="*/ 2147483646 h 235"/>
              <a:gd name="T20" fmla="*/ 2147483646 w 282"/>
              <a:gd name="T21" fmla="*/ 2147483646 h 235"/>
              <a:gd name="T22" fmla="*/ 2147483646 w 282"/>
              <a:gd name="T23" fmla="*/ 2147483646 h 235"/>
              <a:gd name="T24" fmla="*/ 2147483646 w 282"/>
              <a:gd name="T25" fmla="*/ 2147483646 h 235"/>
              <a:gd name="T26" fmla="*/ 2147483646 w 282"/>
              <a:gd name="T27" fmla="*/ 2147483646 h 235"/>
              <a:gd name="T28" fmla="*/ 2147483646 w 282"/>
              <a:gd name="T29" fmla="*/ 2147483646 h 235"/>
              <a:gd name="T30" fmla="*/ 2147483646 w 282"/>
              <a:gd name="T31" fmla="*/ 2147483646 h 235"/>
              <a:gd name="T32" fmla="*/ 2147483646 w 282"/>
              <a:gd name="T33" fmla="*/ 2147483646 h 235"/>
              <a:gd name="T34" fmla="*/ 2147483646 w 282"/>
              <a:gd name="T35" fmla="*/ 2147483646 h 235"/>
              <a:gd name="T36" fmla="*/ 2147483646 w 282"/>
              <a:gd name="T37" fmla="*/ 2147483646 h 235"/>
              <a:gd name="T38" fmla="*/ 2147483646 w 282"/>
              <a:gd name="T39" fmla="*/ 2147483646 h 235"/>
              <a:gd name="T40" fmla="*/ 2147483646 w 282"/>
              <a:gd name="T41" fmla="*/ 2147483646 h 235"/>
              <a:gd name="T42" fmla="*/ 2147483646 w 282"/>
              <a:gd name="T43" fmla="*/ 2147483646 h 235"/>
              <a:gd name="T44" fmla="*/ 2147483646 w 282"/>
              <a:gd name="T45" fmla="*/ 2147483646 h 235"/>
              <a:gd name="T46" fmla="*/ 2147483646 w 282"/>
              <a:gd name="T47" fmla="*/ 2147483646 h 235"/>
              <a:gd name="T48" fmla="*/ 2147483646 w 282"/>
              <a:gd name="T49" fmla="*/ 2147483646 h 235"/>
              <a:gd name="T50" fmla="*/ 2147483646 w 282"/>
              <a:gd name="T51" fmla="*/ 2147483646 h 235"/>
              <a:gd name="T52" fmla="*/ 2147483646 w 282"/>
              <a:gd name="T53" fmla="*/ 2147483646 h 235"/>
              <a:gd name="T54" fmla="*/ 2147483646 w 282"/>
              <a:gd name="T55" fmla="*/ 2147483646 h 235"/>
              <a:gd name="T56" fmla="*/ 2147483646 w 282"/>
              <a:gd name="T57" fmla="*/ 2147483646 h 235"/>
              <a:gd name="T58" fmla="*/ 2147483646 w 282"/>
              <a:gd name="T59" fmla="*/ 2147483646 h 235"/>
              <a:gd name="T60" fmla="*/ 2147483646 w 282"/>
              <a:gd name="T61" fmla="*/ 2147483646 h 235"/>
              <a:gd name="T62" fmla="*/ 2147483646 w 282"/>
              <a:gd name="T63" fmla="*/ 2147483646 h 235"/>
              <a:gd name="T64" fmla="*/ 2147483646 w 282"/>
              <a:gd name="T65" fmla="*/ 2147483646 h 235"/>
              <a:gd name="T66" fmla="*/ 2147483646 w 282"/>
              <a:gd name="T67" fmla="*/ 2147483646 h 235"/>
              <a:gd name="T68" fmla="*/ 2147483646 w 282"/>
              <a:gd name="T69" fmla="*/ 2147483646 h 235"/>
              <a:gd name="T70" fmla="*/ 2147483646 w 282"/>
              <a:gd name="T71" fmla="*/ 2147483646 h 235"/>
              <a:gd name="T72" fmla="*/ 2147483646 w 282"/>
              <a:gd name="T73" fmla="*/ 2147483646 h 235"/>
              <a:gd name="T74" fmla="*/ 2147483646 w 282"/>
              <a:gd name="T75" fmla="*/ 2147483646 h 235"/>
              <a:gd name="T76" fmla="*/ 2147483646 w 282"/>
              <a:gd name="T77" fmla="*/ 2147483646 h 235"/>
              <a:gd name="T78" fmla="*/ 2147483646 w 282"/>
              <a:gd name="T79" fmla="*/ 2147483646 h 235"/>
              <a:gd name="T80" fmla="*/ 2147483646 w 282"/>
              <a:gd name="T81" fmla="*/ 2147483646 h 235"/>
              <a:gd name="T82" fmla="*/ 2147483646 w 282"/>
              <a:gd name="T83" fmla="*/ 2147483646 h 235"/>
              <a:gd name="T84" fmla="*/ 2147483646 w 282"/>
              <a:gd name="T85" fmla="*/ 2147483646 h 235"/>
              <a:gd name="T86" fmla="*/ 2147483646 w 282"/>
              <a:gd name="T87" fmla="*/ 2147483646 h 235"/>
              <a:gd name="T88" fmla="*/ 2147483646 w 282"/>
              <a:gd name="T89" fmla="*/ 2147483646 h 235"/>
              <a:gd name="T90" fmla="*/ 2147483646 w 282"/>
              <a:gd name="T91" fmla="*/ 2147483646 h 235"/>
              <a:gd name="T92" fmla="*/ 2147483646 w 282"/>
              <a:gd name="T93" fmla="*/ 2147483646 h 235"/>
              <a:gd name="T94" fmla="*/ 2147483646 w 282"/>
              <a:gd name="T95" fmla="*/ 2147483646 h 235"/>
              <a:gd name="T96" fmla="*/ 2147483646 w 282"/>
              <a:gd name="T97" fmla="*/ 2147483646 h 235"/>
              <a:gd name="T98" fmla="*/ 2147483646 w 282"/>
              <a:gd name="T99" fmla="*/ 2147483646 h 235"/>
              <a:gd name="T100" fmla="*/ 2147483646 w 282"/>
              <a:gd name="T101" fmla="*/ 2147483646 h 235"/>
              <a:gd name="T102" fmla="*/ 0 w 282"/>
              <a:gd name="T103" fmla="*/ 2147483646 h 235"/>
              <a:gd name="T104" fmla="*/ 0 w 282"/>
              <a:gd name="T105" fmla="*/ 2147483646 h 235"/>
              <a:gd name="T106" fmla="*/ 2147483646 w 282"/>
              <a:gd name="T107" fmla="*/ 2147483646 h 235"/>
              <a:gd name="T108" fmla="*/ 2147483646 w 282"/>
              <a:gd name="T109" fmla="*/ 2147483646 h 235"/>
              <a:gd name="T110" fmla="*/ 2147483646 w 282"/>
              <a:gd name="T111" fmla="*/ 2147483646 h 235"/>
              <a:gd name="T112" fmla="*/ 2147483646 w 282"/>
              <a:gd name="T113" fmla="*/ 2147483646 h 235"/>
              <a:gd name="T114" fmla="*/ 2147483646 w 282"/>
              <a:gd name="T115" fmla="*/ 2147483646 h 235"/>
              <a:gd name="T116" fmla="*/ 2147483646 w 282"/>
              <a:gd name="T117" fmla="*/ 2147483646 h 235"/>
              <a:gd name="T118" fmla="*/ 2147483646 w 282"/>
              <a:gd name="T119" fmla="*/ 2147483646 h 235"/>
              <a:gd name="T120" fmla="*/ 2147483646 w 282"/>
              <a:gd name="T121" fmla="*/ 2147483646 h 235"/>
              <a:gd name="T122" fmla="*/ 2147483646 w 282"/>
              <a:gd name="T123" fmla="*/ 2147483646 h 23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82" h="235">
                <a:moveTo>
                  <a:pt x="28" y="131"/>
                </a:moveTo>
                <a:cubicBezTo>
                  <a:pt x="28" y="53"/>
                  <a:pt x="28" y="53"/>
                  <a:pt x="28" y="53"/>
                </a:cubicBezTo>
                <a:cubicBezTo>
                  <a:pt x="28" y="44"/>
                  <a:pt x="36" y="36"/>
                  <a:pt x="46" y="36"/>
                </a:cubicBezTo>
                <a:cubicBezTo>
                  <a:pt x="62" y="36"/>
                  <a:pt x="62" y="36"/>
                  <a:pt x="62" y="36"/>
                </a:cubicBezTo>
                <a:cubicBezTo>
                  <a:pt x="62" y="148"/>
                  <a:pt x="62" y="148"/>
                  <a:pt x="62" y="148"/>
                </a:cubicBezTo>
                <a:cubicBezTo>
                  <a:pt x="46" y="148"/>
                  <a:pt x="46" y="148"/>
                  <a:pt x="46" y="148"/>
                </a:cubicBezTo>
                <a:cubicBezTo>
                  <a:pt x="36" y="148"/>
                  <a:pt x="28" y="140"/>
                  <a:pt x="28" y="131"/>
                </a:cubicBezTo>
                <a:close/>
                <a:moveTo>
                  <a:pt x="214" y="131"/>
                </a:moveTo>
                <a:cubicBezTo>
                  <a:pt x="214" y="53"/>
                  <a:pt x="214" y="53"/>
                  <a:pt x="214" y="53"/>
                </a:cubicBezTo>
                <a:cubicBezTo>
                  <a:pt x="214" y="44"/>
                  <a:pt x="207" y="36"/>
                  <a:pt x="197" y="36"/>
                </a:cubicBezTo>
                <a:cubicBezTo>
                  <a:pt x="180" y="36"/>
                  <a:pt x="180" y="36"/>
                  <a:pt x="180" y="36"/>
                </a:cubicBezTo>
                <a:cubicBezTo>
                  <a:pt x="180" y="148"/>
                  <a:pt x="180" y="148"/>
                  <a:pt x="180" y="148"/>
                </a:cubicBezTo>
                <a:cubicBezTo>
                  <a:pt x="197" y="148"/>
                  <a:pt x="197" y="148"/>
                  <a:pt x="197" y="148"/>
                </a:cubicBezTo>
                <a:cubicBezTo>
                  <a:pt x="207" y="148"/>
                  <a:pt x="214" y="140"/>
                  <a:pt x="214" y="131"/>
                </a:cubicBezTo>
                <a:close/>
                <a:moveTo>
                  <a:pt x="154" y="36"/>
                </a:moveTo>
                <a:cubicBezTo>
                  <a:pt x="152" y="21"/>
                  <a:pt x="143" y="13"/>
                  <a:pt x="131" y="13"/>
                </a:cubicBezTo>
                <a:cubicBezTo>
                  <a:pt x="112" y="13"/>
                  <a:pt x="112" y="13"/>
                  <a:pt x="112" y="13"/>
                </a:cubicBezTo>
                <a:cubicBezTo>
                  <a:pt x="100" y="13"/>
                  <a:pt x="91" y="21"/>
                  <a:pt x="89" y="36"/>
                </a:cubicBezTo>
                <a:cubicBezTo>
                  <a:pt x="77" y="36"/>
                  <a:pt x="77" y="36"/>
                  <a:pt x="77" y="36"/>
                </a:cubicBezTo>
                <a:cubicBezTo>
                  <a:pt x="77" y="148"/>
                  <a:pt x="77" y="148"/>
                  <a:pt x="77" y="148"/>
                </a:cubicBezTo>
                <a:cubicBezTo>
                  <a:pt x="166" y="148"/>
                  <a:pt x="166" y="148"/>
                  <a:pt x="166" y="148"/>
                </a:cubicBezTo>
                <a:cubicBezTo>
                  <a:pt x="166" y="36"/>
                  <a:pt x="166" y="36"/>
                  <a:pt x="166" y="36"/>
                </a:cubicBezTo>
                <a:lnTo>
                  <a:pt x="154" y="36"/>
                </a:lnTo>
                <a:close/>
                <a:moveTo>
                  <a:pt x="101" y="36"/>
                </a:moveTo>
                <a:cubicBezTo>
                  <a:pt x="102" y="23"/>
                  <a:pt x="110" y="23"/>
                  <a:pt x="112" y="23"/>
                </a:cubicBezTo>
                <a:cubicBezTo>
                  <a:pt x="131" y="23"/>
                  <a:pt x="131" y="23"/>
                  <a:pt x="131" y="23"/>
                </a:cubicBezTo>
                <a:cubicBezTo>
                  <a:pt x="137" y="23"/>
                  <a:pt x="141" y="27"/>
                  <a:pt x="142" y="36"/>
                </a:cubicBezTo>
                <a:lnTo>
                  <a:pt x="101" y="36"/>
                </a:lnTo>
                <a:close/>
                <a:moveTo>
                  <a:pt x="42" y="187"/>
                </a:moveTo>
                <a:cubicBezTo>
                  <a:pt x="28" y="187"/>
                  <a:pt x="17" y="198"/>
                  <a:pt x="17" y="211"/>
                </a:cubicBezTo>
                <a:cubicBezTo>
                  <a:pt x="17" y="224"/>
                  <a:pt x="28" y="235"/>
                  <a:pt x="42" y="235"/>
                </a:cubicBezTo>
                <a:cubicBezTo>
                  <a:pt x="55" y="235"/>
                  <a:pt x="66" y="224"/>
                  <a:pt x="66" y="211"/>
                </a:cubicBezTo>
                <a:cubicBezTo>
                  <a:pt x="66" y="198"/>
                  <a:pt x="55" y="187"/>
                  <a:pt x="42" y="187"/>
                </a:cubicBezTo>
                <a:close/>
                <a:moveTo>
                  <a:pt x="42" y="224"/>
                </a:moveTo>
                <a:cubicBezTo>
                  <a:pt x="34" y="224"/>
                  <a:pt x="29" y="218"/>
                  <a:pt x="29" y="211"/>
                </a:cubicBezTo>
                <a:cubicBezTo>
                  <a:pt x="29" y="204"/>
                  <a:pt x="34" y="198"/>
                  <a:pt x="42" y="198"/>
                </a:cubicBezTo>
                <a:cubicBezTo>
                  <a:pt x="49" y="198"/>
                  <a:pt x="54" y="204"/>
                  <a:pt x="54" y="211"/>
                </a:cubicBezTo>
                <a:cubicBezTo>
                  <a:pt x="54" y="218"/>
                  <a:pt x="49" y="224"/>
                  <a:pt x="42" y="224"/>
                </a:cubicBezTo>
                <a:close/>
                <a:moveTo>
                  <a:pt x="202" y="187"/>
                </a:moveTo>
                <a:cubicBezTo>
                  <a:pt x="188" y="187"/>
                  <a:pt x="177" y="198"/>
                  <a:pt x="177" y="211"/>
                </a:cubicBezTo>
                <a:cubicBezTo>
                  <a:pt x="177" y="224"/>
                  <a:pt x="188" y="235"/>
                  <a:pt x="202" y="235"/>
                </a:cubicBezTo>
                <a:cubicBezTo>
                  <a:pt x="215" y="235"/>
                  <a:pt x="226" y="224"/>
                  <a:pt x="226" y="211"/>
                </a:cubicBezTo>
                <a:cubicBezTo>
                  <a:pt x="226" y="198"/>
                  <a:pt x="215" y="187"/>
                  <a:pt x="202" y="187"/>
                </a:cubicBezTo>
                <a:close/>
                <a:moveTo>
                  <a:pt x="202" y="224"/>
                </a:moveTo>
                <a:cubicBezTo>
                  <a:pt x="194" y="224"/>
                  <a:pt x="189" y="218"/>
                  <a:pt x="189" y="211"/>
                </a:cubicBezTo>
                <a:cubicBezTo>
                  <a:pt x="189" y="204"/>
                  <a:pt x="194" y="198"/>
                  <a:pt x="202" y="198"/>
                </a:cubicBezTo>
                <a:cubicBezTo>
                  <a:pt x="209" y="198"/>
                  <a:pt x="214" y="204"/>
                  <a:pt x="214" y="211"/>
                </a:cubicBezTo>
                <a:cubicBezTo>
                  <a:pt x="214" y="218"/>
                  <a:pt x="209" y="224"/>
                  <a:pt x="202" y="224"/>
                </a:cubicBezTo>
                <a:close/>
                <a:moveTo>
                  <a:pt x="275" y="20"/>
                </a:moveTo>
                <a:cubicBezTo>
                  <a:pt x="246" y="36"/>
                  <a:pt x="246" y="36"/>
                  <a:pt x="246" y="36"/>
                </a:cubicBezTo>
                <a:cubicBezTo>
                  <a:pt x="246" y="179"/>
                  <a:pt x="246" y="179"/>
                  <a:pt x="246" y="179"/>
                </a:cubicBezTo>
                <a:cubicBezTo>
                  <a:pt x="0" y="179"/>
                  <a:pt x="0" y="179"/>
                  <a:pt x="0" y="179"/>
                </a:cubicBezTo>
                <a:cubicBezTo>
                  <a:pt x="0" y="140"/>
                  <a:pt x="0" y="140"/>
                  <a:pt x="0" y="140"/>
                </a:cubicBezTo>
                <a:cubicBezTo>
                  <a:pt x="19" y="140"/>
                  <a:pt x="19" y="140"/>
                  <a:pt x="19" y="140"/>
                </a:cubicBezTo>
                <a:cubicBezTo>
                  <a:pt x="19" y="160"/>
                  <a:pt x="19" y="160"/>
                  <a:pt x="19" y="160"/>
                </a:cubicBezTo>
                <a:cubicBezTo>
                  <a:pt x="226" y="160"/>
                  <a:pt x="226" y="160"/>
                  <a:pt x="226" y="160"/>
                </a:cubicBezTo>
                <a:cubicBezTo>
                  <a:pt x="226" y="31"/>
                  <a:pt x="226" y="31"/>
                  <a:pt x="226" y="31"/>
                </a:cubicBezTo>
                <a:cubicBezTo>
                  <a:pt x="226" y="31"/>
                  <a:pt x="226" y="30"/>
                  <a:pt x="226" y="29"/>
                </a:cubicBezTo>
                <a:cubicBezTo>
                  <a:pt x="227" y="26"/>
                  <a:pt x="228" y="23"/>
                  <a:pt x="231" y="22"/>
                </a:cubicBezTo>
                <a:cubicBezTo>
                  <a:pt x="266" y="3"/>
                  <a:pt x="266" y="3"/>
                  <a:pt x="266" y="3"/>
                </a:cubicBezTo>
                <a:cubicBezTo>
                  <a:pt x="271" y="0"/>
                  <a:pt x="277" y="2"/>
                  <a:pt x="279" y="7"/>
                </a:cubicBezTo>
                <a:cubicBezTo>
                  <a:pt x="282" y="12"/>
                  <a:pt x="280" y="17"/>
                  <a:pt x="275" y="20"/>
                </a:cubicBezTo>
                <a:close/>
              </a:path>
            </a:pathLst>
          </a:custGeom>
          <a:solidFill>
            <a:srgbClr val="2F5EB0"/>
          </a:solidFill>
          <a:ln>
            <a:noFill/>
          </a:ln>
          <a:effectLst>
            <a:outerShdw blurRad="50800" dist="38100" dir="2700000" algn="tl" rotWithShape="0">
              <a:prstClr val="black">
                <a:alpha val="40000"/>
              </a:prstClr>
            </a:outerShdw>
          </a:effectLst>
        </p:spPr>
        <p:txBody>
          <a:bodyPr anchor="ctr"/>
          <a:lstStyle/>
          <a:p>
            <a:pPr fontAlgn="auto"/>
            <a:endParaRPr lang="zh-CN" altLang="en-US" strike="noStrike" noProof="1"/>
          </a:p>
        </p:txBody>
      </p:sp>
      <p:sp>
        <p:nvSpPr>
          <p:cNvPr id="40" name="文本框 58"/>
          <p:cNvSpPr txBox="1"/>
          <p:nvPr/>
        </p:nvSpPr>
        <p:spPr>
          <a:xfrm>
            <a:off x="2747963" y="3852863"/>
            <a:ext cx="658812" cy="612775"/>
          </a:xfrm>
          <a:prstGeom prst="rect">
            <a:avLst/>
          </a:prstGeom>
          <a:noFill/>
          <a:ln w="9525">
            <a:noFill/>
          </a:ln>
        </p:spPr>
        <p:txBody>
          <a:bodyPr wrap="none" anchor="t">
            <a:spAutoFit/>
          </a:bodyPr>
          <a:p>
            <a:pPr algn="ctr"/>
            <a:r>
              <a:rPr lang="en-US" altLang="zh-CN" sz="3200" dirty="0">
                <a:solidFill>
                  <a:srgbClr val="2F5EB0"/>
                </a:solidFill>
                <a:latin typeface="微软雅黑" panose="020B0503020204020204" charset="-122"/>
                <a:ea typeface="微软雅黑" panose="020B0503020204020204" charset="-122"/>
              </a:rPr>
              <a:t>01</a:t>
            </a:r>
            <a:endParaRPr lang="zh-CN" altLang="en-US" sz="2000" dirty="0">
              <a:solidFill>
                <a:srgbClr val="2F5EB0"/>
              </a:solidFill>
              <a:latin typeface="微软雅黑" panose="020B0503020204020204" charset="-122"/>
              <a:ea typeface="微软雅黑" panose="020B0503020204020204" charset="-122"/>
            </a:endParaRPr>
          </a:p>
        </p:txBody>
      </p:sp>
      <p:sp>
        <p:nvSpPr>
          <p:cNvPr id="41" name="文本框 59"/>
          <p:cNvSpPr txBox="1"/>
          <p:nvPr/>
        </p:nvSpPr>
        <p:spPr>
          <a:xfrm>
            <a:off x="4756150" y="3852863"/>
            <a:ext cx="658813" cy="612775"/>
          </a:xfrm>
          <a:prstGeom prst="rect">
            <a:avLst/>
          </a:prstGeom>
          <a:noFill/>
          <a:ln w="9525">
            <a:noFill/>
          </a:ln>
        </p:spPr>
        <p:txBody>
          <a:bodyPr wrap="none" anchor="t">
            <a:spAutoFit/>
          </a:bodyPr>
          <a:p>
            <a:pPr algn="ctr"/>
            <a:r>
              <a:rPr lang="en-US" altLang="zh-CN" sz="3200" dirty="0">
                <a:solidFill>
                  <a:srgbClr val="2F5EB0"/>
                </a:solidFill>
                <a:latin typeface="微软雅黑" panose="020B0503020204020204" charset="-122"/>
                <a:ea typeface="微软雅黑" panose="020B0503020204020204" charset="-122"/>
              </a:rPr>
              <a:t>02</a:t>
            </a:r>
            <a:endParaRPr lang="zh-CN" altLang="en-US" sz="2000" dirty="0">
              <a:solidFill>
                <a:srgbClr val="2F5EB0"/>
              </a:solidFill>
              <a:latin typeface="微软雅黑" panose="020B0503020204020204" charset="-122"/>
              <a:ea typeface="微软雅黑" panose="020B0503020204020204" charset="-122"/>
            </a:endParaRPr>
          </a:p>
        </p:txBody>
      </p:sp>
      <p:sp>
        <p:nvSpPr>
          <p:cNvPr id="42" name="文本框 60"/>
          <p:cNvSpPr txBox="1"/>
          <p:nvPr/>
        </p:nvSpPr>
        <p:spPr>
          <a:xfrm>
            <a:off x="6764338" y="3852863"/>
            <a:ext cx="658812" cy="612775"/>
          </a:xfrm>
          <a:prstGeom prst="rect">
            <a:avLst/>
          </a:prstGeom>
          <a:noFill/>
          <a:ln w="9525">
            <a:noFill/>
          </a:ln>
        </p:spPr>
        <p:txBody>
          <a:bodyPr wrap="none" anchor="t">
            <a:spAutoFit/>
          </a:bodyPr>
          <a:p>
            <a:pPr algn="ctr"/>
            <a:r>
              <a:rPr lang="en-US" altLang="zh-CN" sz="3200" dirty="0">
                <a:solidFill>
                  <a:srgbClr val="2F5EB0"/>
                </a:solidFill>
                <a:latin typeface="微软雅黑" panose="020B0503020204020204" charset="-122"/>
                <a:ea typeface="微软雅黑" panose="020B0503020204020204" charset="-122"/>
              </a:rPr>
              <a:t>03</a:t>
            </a:r>
            <a:endParaRPr lang="zh-CN" altLang="en-US" sz="2000" dirty="0">
              <a:solidFill>
                <a:srgbClr val="2F5EB0"/>
              </a:solidFill>
              <a:latin typeface="微软雅黑" panose="020B0503020204020204" charset="-122"/>
              <a:ea typeface="微软雅黑" panose="020B0503020204020204" charset="-122"/>
            </a:endParaRPr>
          </a:p>
        </p:txBody>
      </p:sp>
      <p:sp>
        <p:nvSpPr>
          <p:cNvPr id="43" name="文本框 61"/>
          <p:cNvSpPr txBox="1"/>
          <p:nvPr/>
        </p:nvSpPr>
        <p:spPr>
          <a:xfrm>
            <a:off x="8772525" y="3852863"/>
            <a:ext cx="660400" cy="612775"/>
          </a:xfrm>
          <a:prstGeom prst="rect">
            <a:avLst/>
          </a:prstGeom>
          <a:noFill/>
          <a:ln w="9525">
            <a:noFill/>
          </a:ln>
        </p:spPr>
        <p:txBody>
          <a:bodyPr wrap="none" anchor="t">
            <a:spAutoFit/>
          </a:bodyPr>
          <a:p>
            <a:pPr algn="ctr"/>
            <a:r>
              <a:rPr lang="en-US" altLang="zh-CN" sz="3200" dirty="0">
                <a:solidFill>
                  <a:srgbClr val="2F5EB0"/>
                </a:solidFill>
                <a:latin typeface="微软雅黑" panose="020B0503020204020204" charset="-122"/>
                <a:ea typeface="微软雅黑" panose="020B0503020204020204" charset="-122"/>
              </a:rPr>
              <a:t>04</a:t>
            </a:r>
            <a:endParaRPr lang="zh-CN" altLang="en-US" sz="2000" dirty="0">
              <a:solidFill>
                <a:srgbClr val="2F5EB0"/>
              </a:solidFill>
              <a:latin typeface="微软雅黑" panose="020B0503020204020204" charset="-122"/>
              <a:ea typeface="微软雅黑" panose="020B0503020204020204" charset="-122"/>
            </a:endParaRPr>
          </a:p>
        </p:txBody>
      </p:sp>
      <p:sp>
        <p:nvSpPr>
          <p:cNvPr id="44" name="TextBox 7"/>
          <p:cNvSpPr/>
          <p:nvPr/>
        </p:nvSpPr>
        <p:spPr>
          <a:xfrm>
            <a:off x="2446338" y="4586288"/>
            <a:ext cx="1223962" cy="293687"/>
          </a:xfrm>
          <a:prstGeom prst="rect">
            <a:avLst/>
          </a:prstGeom>
          <a:noFill/>
          <a:ln w="9525">
            <a:noFill/>
          </a:ln>
        </p:spPr>
        <p:txBody>
          <a:bodyPr wrap="square" lIns="0" tIns="0" rIns="0" bIns="0" anchor="t">
            <a:spAutoFit/>
          </a:bodyPr>
          <a:p>
            <a:pPr algn="ctr"/>
            <a:r>
              <a:rPr lang="zh-CN" altLang="en-US" b="1" dirty="0">
                <a:solidFill>
                  <a:srgbClr val="2F5EB0"/>
                </a:solidFill>
                <a:latin typeface="微软雅黑" panose="020B0503020204020204" charset="-122"/>
                <a:ea typeface="微软雅黑" panose="020B0503020204020204" charset="-122"/>
                <a:sym typeface="微软雅黑" panose="020B0503020204020204" charset="-122"/>
              </a:rPr>
              <a:t>添加标题</a:t>
            </a:r>
            <a:endParaRPr lang="zh-CN" altLang="en-US" b="1" dirty="0">
              <a:solidFill>
                <a:srgbClr val="2F5EB0"/>
              </a:solidFill>
              <a:latin typeface="微软雅黑" panose="020B0503020204020204" charset="-122"/>
              <a:ea typeface="微软雅黑" panose="020B0503020204020204" charset="-122"/>
              <a:sym typeface="微软雅黑" panose="020B0503020204020204" charset="-122"/>
            </a:endParaRPr>
          </a:p>
        </p:txBody>
      </p:sp>
      <p:sp>
        <p:nvSpPr>
          <p:cNvPr id="45" name="圆角矩形 44"/>
          <p:cNvSpPr/>
          <p:nvPr/>
        </p:nvSpPr>
        <p:spPr>
          <a:xfrm>
            <a:off x="2235200" y="4491038"/>
            <a:ext cx="1646238" cy="466725"/>
          </a:xfrm>
          <a:prstGeom prst="roundRect">
            <a:avLst>
              <a:gd name="adj" fmla="val 50000"/>
            </a:avLst>
          </a:prstGeom>
          <a:noFill/>
          <a:ln>
            <a:solidFill>
              <a:srgbClr val="2F5EB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3CCCC7"/>
              </a:solidFill>
            </a:endParaRPr>
          </a:p>
        </p:txBody>
      </p:sp>
      <p:sp>
        <p:nvSpPr>
          <p:cNvPr id="46" name="文本框 49"/>
          <p:cNvSpPr txBox="1"/>
          <p:nvPr/>
        </p:nvSpPr>
        <p:spPr>
          <a:xfrm>
            <a:off x="2136775" y="5013325"/>
            <a:ext cx="1816100" cy="644525"/>
          </a:xfrm>
          <a:prstGeom prst="rect">
            <a:avLst/>
          </a:prstGeom>
          <a:noFill/>
          <a:ln w="9525">
            <a:noFill/>
          </a:ln>
        </p:spPr>
        <p:txBody>
          <a:bodyPr wrap="square" anchor="t">
            <a:spAutoFit/>
          </a:bodyPr>
          <a:p>
            <a:pPr algn="just">
              <a:lnSpc>
                <a:spcPct val="130000"/>
              </a:lnSpc>
            </a:pPr>
            <a:r>
              <a:rPr lang="zh-CN" altLang="en-US" sz="1400" dirty="0">
                <a:latin typeface="微软雅黑" panose="020B0503020204020204" charset="-122"/>
                <a:ea typeface="微软雅黑" panose="020B0503020204020204" charset="-122"/>
              </a:rPr>
              <a:t>请在此处添加文字信息，表达图的含义。</a:t>
            </a:r>
            <a:endParaRPr lang="zh-CN" altLang="en-US" sz="1400" dirty="0">
              <a:latin typeface="微软雅黑" panose="020B0503020204020204" charset="-122"/>
              <a:ea typeface="微软雅黑" panose="020B0503020204020204" charset="-122"/>
            </a:endParaRPr>
          </a:p>
        </p:txBody>
      </p:sp>
      <p:sp>
        <p:nvSpPr>
          <p:cNvPr id="47" name="TextBox 7"/>
          <p:cNvSpPr/>
          <p:nvPr/>
        </p:nvSpPr>
        <p:spPr>
          <a:xfrm>
            <a:off x="4462463" y="4586288"/>
            <a:ext cx="1223962" cy="293687"/>
          </a:xfrm>
          <a:prstGeom prst="rect">
            <a:avLst/>
          </a:prstGeom>
          <a:noFill/>
          <a:ln w="9525">
            <a:noFill/>
          </a:ln>
        </p:spPr>
        <p:txBody>
          <a:bodyPr wrap="square" lIns="0" tIns="0" rIns="0" bIns="0" anchor="t">
            <a:spAutoFit/>
          </a:bodyPr>
          <a:p>
            <a:pPr algn="ctr"/>
            <a:r>
              <a:rPr lang="zh-CN" altLang="en-US" b="1" dirty="0">
                <a:solidFill>
                  <a:srgbClr val="2F5EB0"/>
                </a:solidFill>
                <a:latin typeface="微软雅黑" panose="020B0503020204020204" charset="-122"/>
                <a:ea typeface="微软雅黑" panose="020B0503020204020204" charset="-122"/>
                <a:sym typeface="微软雅黑" panose="020B0503020204020204" charset="-122"/>
              </a:rPr>
              <a:t>添加标题</a:t>
            </a:r>
            <a:endParaRPr lang="zh-CN" altLang="en-US" b="1" dirty="0">
              <a:solidFill>
                <a:srgbClr val="2F5EB0"/>
              </a:solidFill>
              <a:latin typeface="微软雅黑" panose="020B0503020204020204" charset="-122"/>
              <a:ea typeface="微软雅黑" panose="020B0503020204020204" charset="-122"/>
              <a:sym typeface="微软雅黑" panose="020B0503020204020204" charset="-122"/>
            </a:endParaRPr>
          </a:p>
        </p:txBody>
      </p:sp>
      <p:sp>
        <p:nvSpPr>
          <p:cNvPr id="48" name="圆角矩形 47"/>
          <p:cNvSpPr/>
          <p:nvPr/>
        </p:nvSpPr>
        <p:spPr>
          <a:xfrm>
            <a:off x="4251325" y="4491038"/>
            <a:ext cx="1646238" cy="466725"/>
          </a:xfrm>
          <a:prstGeom prst="roundRect">
            <a:avLst>
              <a:gd name="adj" fmla="val 50000"/>
            </a:avLst>
          </a:prstGeom>
          <a:noFill/>
          <a:ln>
            <a:solidFill>
              <a:srgbClr val="2F5EB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3CCCC7"/>
              </a:solidFill>
            </a:endParaRPr>
          </a:p>
        </p:txBody>
      </p:sp>
      <p:sp>
        <p:nvSpPr>
          <p:cNvPr id="49" name="文本框 49"/>
          <p:cNvSpPr txBox="1"/>
          <p:nvPr/>
        </p:nvSpPr>
        <p:spPr>
          <a:xfrm>
            <a:off x="4152900" y="5035550"/>
            <a:ext cx="1816100" cy="644525"/>
          </a:xfrm>
          <a:prstGeom prst="rect">
            <a:avLst/>
          </a:prstGeom>
          <a:noFill/>
          <a:ln w="9525">
            <a:noFill/>
          </a:ln>
        </p:spPr>
        <p:txBody>
          <a:bodyPr wrap="square" anchor="t">
            <a:spAutoFit/>
          </a:bodyPr>
          <a:p>
            <a:pPr algn="just">
              <a:lnSpc>
                <a:spcPct val="130000"/>
              </a:lnSpc>
            </a:pPr>
            <a:r>
              <a:rPr lang="zh-CN" altLang="en-US" sz="1400" dirty="0">
                <a:latin typeface="微软雅黑" panose="020B0503020204020204" charset="-122"/>
                <a:ea typeface="微软雅黑" panose="020B0503020204020204" charset="-122"/>
              </a:rPr>
              <a:t>请在此处添加文字信息，表达图的含义。</a:t>
            </a:r>
            <a:endParaRPr lang="zh-CN" altLang="en-US" sz="1400" dirty="0">
              <a:latin typeface="微软雅黑" panose="020B0503020204020204" charset="-122"/>
              <a:ea typeface="微软雅黑" panose="020B0503020204020204" charset="-122"/>
            </a:endParaRPr>
          </a:p>
        </p:txBody>
      </p:sp>
      <p:sp>
        <p:nvSpPr>
          <p:cNvPr id="50" name="TextBox 7"/>
          <p:cNvSpPr/>
          <p:nvPr/>
        </p:nvSpPr>
        <p:spPr>
          <a:xfrm>
            <a:off x="6532563" y="4586288"/>
            <a:ext cx="1223962" cy="293687"/>
          </a:xfrm>
          <a:prstGeom prst="rect">
            <a:avLst/>
          </a:prstGeom>
          <a:noFill/>
          <a:ln w="9525">
            <a:noFill/>
          </a:ln>
        </p:spPr>
        <p:txBody>
          <a:bodyPr wrap="square" lIns="0" tIns="0" rIns="0" bIns="0" anchor="t">
            <a:spAutoFit/>
          </a:bodyPr>
          <a:p>
            <a:pPr algn="ctr"/>
            <a:r>
              <a:rPr lang="zh-CN" altLang="en-US" b="1" dirty="0">
                <a:solidFill>
                  <a:srgbClr val="2F5EB0"/>
                </a:solidFill>
                <a:latin typeface="微软雅黑" panose="020B0503020204020204" charset="-122"/>
                <a:ea typeface="微软雅黑" panose="020B0503020204020204" charset="-122"/>
                <a:sym typeface="微软雅黑" panose="020B0503020204020204" charset="-122"/>
              </a:rPr>
              <a:t>添加标题</a:t>
            </a:r>
            <a:endParaRPr lang="zh-CN" altLang="en-US" b="1" dirty="0">
              <a:solidFill>
                <a:srgbClr val="2F5EB0"/>
              </a:solidFill>
              <a:latin typeface="微软雅黑" panose="020B0503020204020204" charset="-122"/>
              <a:ea typeface="微软雅黑" panose="020B0503020204020204" charset="-122"/>
              <a:sym typeface="微软雅黑" panose="020B0503020204020204" charset="-122"/>
            </a:endParaRPr>
          </a:p>
        </p:txBody>
      </p:sp>
      <p:sp>
        <p:nvSpPr>
          <p:cNvPr id="51" name="圆角矩形 50"/>
          <p:cNvSpPr/>
          <p:nvPr/>
        </p:nvSpPr>
        <p:spPr>
          <a:xfrm>
            <a:off x="6321425" y="4491038"/>
            <a:ext cx="1646238" cy="466725"/>
          </a:xfrm>
          <a:prstGeom prst="roundRect">
            <a:avLst>
              <a:gd name="adj" fmla="val 50000"/>
            </a:avLst>
          </a:prstGeom>
          <a:noFill/>
          <a:ln>
            <a:solidFill>
              <a:srgbClr val="2F5EB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3CCCC7"/>
              </a:solidFill>
            </a:endParaRPr>
          </a:p>
        </p:txBody>
      </p:sp>
      <p:sp>
        <p:nvSpPr>
          <p:cNvPr id="52" name="文本框 49"/>
          <p:cNvSpPr txBox="1"/>
          <p:nvPr/>
        </p:nvSpPr>
        <p:spPr>
          <a:xfrm>
            <a:off x="6223000" y="5048250"/>
            <a:ext cx="1816100" cy="644525"/>
          </a:xfrm>
          <a:prstGeom prst="rect">
            <a:avLst/>
          </a:prstGeom>
          <a:noFill/>
          <a:ln w="9525">
            <a:noFill/>
          </a:ln>
        </p:spPr>
        <p:txBody>
          <a:bodyPr wrap="square" anchor="t">
            <a:spAutoFit/>
          </a:bodyPr>
          <a:p>
            <a:pPr algn="just">
              <a:lnSpc>
                <a:spcPct val="130000"/>
              </a:lnSpc>
            </a:pPr>
            <a:r>
              <a:rPr lang="zh-CN" altLang="en-US" sz="1400" dirty="0">
                <a:latin typeface="微软雅黑" panose="020B0503020204020204" charset="-122"/>
                <a:ea typeface="微软雅黑" panose="020B0503020204020204" charset="-122"/>
              </a:rPr>
              <a:t>请在此处添加文字信息，表达图的含义。</a:t>
            </a:r>
            <a:endParaRPr lang="zh-CN" altLang="en-US" sz="1400" dirty="0">
              <a:latin typeface="微软雅黑" panose="020B0503020204020204" charset="-122"/>
              <a:ea typeface="微软雅黑" panose="020B0503020204020204" charset="-122"/>
            </a:endParaRPr>
          </a:p>
        </p:txBody>
      </p:sp>
      <p:sp>
        <p:nvSpPr>
          <p:cNvPr id="59" name="TextBox 7"/>
          <p:cNvSpPr/>
          <p:nvPr/>
        </p:nvSpPr>
        <p:spPr>
          <a:xfrm>
            <a:off x="8548688" y="4586288"/>
            <a:ext cx="1223962" cy="293687"/>
          </a:xfrm>
          <a:prstGeom prst="rect">
            <a:avLst/>
          </a:prstGeom>
          <a:noFill/>
          <a:ln w="9525">
            <a:noFill/>
          </a:ln>
        </p:spPr>
        <p:txBody>
          <a:bodyPr wrap="square" lIns="0" tIns="0" rIns="0" bIns="0" anchor="t">
            <a:spAutoFit/>
          </a:bodyPr>
          <a:p>
            <a:pPr algn="ctr"/>
            <a:r>
              <a:rPr lang="zh-CN" altLang="en-US" b="1" dirty="0">
                <a:solidFill>
                  <a:srgbClr val="2F5EB0"/>
                </a:solidFill>
                <a:latin typeface="微软雅黑" panose="020B0503020204020204" charset="-122"/>
                <a:ea typeface="微软雅黑" panose="020B0503020204020204" charset="-122"/>
                <a:sym typeface="微软雅黑" panose="020B0503020204020204" charset="-122"/>
              </a:rPr>
              <a:t>添加标题</a:t>
            </a:r>
            <a:endParaRPr lang="zh-CN" altLang="en-US" b="1" dirty="0">
              <a:solidFill>
                <a:srgbClr val="2F5EB0"/>
              </a:solidFill>
              <a:latin typeface="微软雅黑" panose="020B0503020204020204" charset="-122"/>
              <a:ea typeface="微软雅黑" panose="020B0503020204020204" charset="-122"/>
              <a:sym typeface="微软雅黑" panose="020B0503020204020204" charset="-122"/>
            </a:endParaRPr>
          </a:p>
        </p:txBody>
      </p:sp>
      <p:sp>
        <p:nvSpPr>
          <p:cNvPr id="60" name="圆角矩形 59"/>
          <p:cNvSpPr/>
          <p:nvPr/>
        </p:nvSpPr>
        <p:spPr>
          <a:xfrm>
            <a:off x="8337550" y="4491038"/>
            <a:ext cx="1646238" cy="466725"/>
          </a:xfrm>
          <a:prstGeom prst="roundRect">
            <a:avLst>
              <a:gd name="adj" fmla="val 50000"/>
            </a:avLst>
          </a:prstGeom>
          <a:noFill/>
          <a:ln>
            <a:solidFill>
              <a:srgbClr val="2F5EB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3CCCC7"/>
              </a:solidFill>
            </a:endParaRPr>
          </a:p>
        </p:txBody>
      </p:sp>
      <p:sp>
        <p:nvSpPr>
          <p:cNvPr id="61" name="文本框 49"/>
          <p:cNvSpPr txBox="1"/>
          <p:nvPr/>
        </p:nvSpPr>
        <p:spPr>
          <a:xfrm>
            <a:off x="8239125" y="5048250"/>
            <a:ext cx="1816100" cy="644525"/>
          </a:xfrm>
          <a:prstGeom prst="rect">
            <a:avLst/>
          </a:prstGeom>
          <a:noFill/>
          <a:ln w="9525">
            <a:noFill/>
          </a:ln>
        </p:spPr>
        <p:txBody>
          <a:bodyPr wrap="square" anchor="t">
            <a:spAutoFit/>
          </a:bodyPr>
          <a:p>
            <a:pPr algn="just">
              <a:lnSpc>
                <a:spcPct val="130000"/>
              </a:lnSpc>
            </a:pPr>
            <a:r>
              <a:rPr lang="zh-CN" altLang="en-US" sz="1400" dirty="0">
                <a:latin typeface="微软雅黑" panose="020B0503020204020204" charset="-122"/>
                <a:ea typeface="微软雅黑" panose="020B0503020204020204" charset="-122"/>
              </a:rPr>
              <a:t>请在此处添加文字信息，表达图的含义。</a:t>
            </a:r>
            <a:endParaRPr lang="zh-CN" altLang="en-US" sz="1400" dirty="0">
              <a:latin typeface="微软雅黑" panose="020B0503020204020204" charset="-122"/>
              <a:ea typeface="微软雅黑" panose="020B0503020204020204" charset="-122"/>
            </a:endParaRPr>
          </a:p>
        </p:txBody>
      </p:sp>
      <p:sp>
        <p:nvSpPr>
          <p:cNvPr id="62" name="TextBox 61"/>
          <p:cNvSpPr txBox="1"/>
          <p:nvPr/>
        </p:nvSpPr>
        <p:spPr>
          <a:xfrm>
            <a:off x="13511213" y="7027863"/>
            <a:ext cx="868362" cy="366712"/>
          </a:xfrm>
          <a:prstGeom prst="rect">
            <a:avLst/>
          </a:prstGeom>
          <a:noFill/>
          <a:ln w="9525">
            <a:noFill/>
          </a:ln>
        </p:spPr>
        <p:txBody>
          <a:bodyPr wrap="none" anchor="t">
            <a:spAutoFit/>
          </a:bodyPr>
          <a:p>
            <a:r>
              <a:rPr lang="zh-CN" altLang="en-US" dirty="0">
                <a:latin typeface="Calibri" panose="020F0502020204030204" charset="0"/>
                <a:ea typeface="宋体" panose="02010600030101010101" pitchFamily="2" charset="-122"/>
              </a:rPr>
              <a:t>延时符</a:t>
            </a:r>
            <a:endParaRPr lang="zh-CN" altLang="en-US" dirty="0">
              <a:latin typeface="Calibri" panose="020F0502020204030204" charset="0"/>
              <a:ea typeface="宋体" panose="02010600030101010101" pitchFamily="2" charset="-122"/>
            </a:endParaRPr>
          </a:p>
        </p:txBody>
      </p:sp>
      <p:pic>
        <p:nvPicPr>
          <p:cNvPr id="52261" name="图片 2" descr="3D-hospital-31"/>
          <p:cNvPicPr>
            <a:picLocks noChangeAspect="1"/>
          </p:cNvPicPr>
          <p:nvPr/>
        </p:nvPicPr>
        <p:blipFill>
          <a:blip r:embed="rId1"/>
          <a:stretch>
            <a:fillRect/>
          </a:stretch>
        </p:blipFill>
        <p:spPr>
          <a:xfrm>
            <a:off x="4908550" y="492125"/>
            <a:ext cx="2132013" cy="2132013"/>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ppt_x</p:attrName>
                                        </p:attrNameLst>
                                      </p:cBhvr>
                                      <p:tavLst>
                                        <p:tav tm="0">
                                          <p:val>
                                            <p:strVal val="0-#ppt_w/2"/>
                                          </p:val>
                                        </p:tav>
                                        <p:tav tm="100000">
                                          <p:val>
                                            <p:strVal val="#ppt_x"/>
                                          </p:val>
                                        </p:tav>
                                      </p:tavLst>
                                    </p:anim>
                                    <p:anim calcmode="lin" valueType="num">
                                      <p:cBhvr>
                                        <p:cTn id="8" dur="500" fill="hold"/>
                                        <p:tgtEl>
                                          <p:spTgt spid="2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500" fill="hold"/>
                                        <p:tgtEl>
                                          <p:spTgt spid="27"/>
                                        </p:tgtEl>
                                        <p:attrNameLst>
                                          <p:attrName>ppt_x</p:attrName>
                                        </p:attrNameLst>
                                      </p:cBhvr>
                                      <p:tavLst>
                                        <p:tav tm="0">
                                          <p:val>
                                            <p:strVal val="1+#ppt_w/2"/>
                                          </p:val>
                                        </p:tav>
                                        <p:tav tm="100000">
                                          <p:val>
                                            <p:strVal val="#ppt_x"/>
                                          </p:val>
                                        </p:tav>
                                      </p:tavLst>
                                    </p:anim>
                                    <p:anim calcmode="lin" valueType="num">
                                      <p:cBhvr>
                                        <p:cTn id="13" dur="500" fill="hold"/>
                                        <p:tgtEl>
                                          <p:spTgt spid="27"/>
                                        </p:tgtEl>
                                        <p:attrNameLst>
                                          <p:attrName>ppt_y</p:attrName>
                                        </p:attrNameLst>
                                      </p:cBhvr>
                                      <p:tavLst>
                                        <p:tav tm="0">
                                          <p:val>
                                            <p:strVal val="#ppt_y"/>
                                          </p:val>
                                        </p:tav>
                                        <p:tav tm="100000">
                                          <p:val>
                                            <p:strVal val="#ppt_y"/>
                                          </p:val>
                                        </p:tav>
                                      </p:tavLst>
                                    </p:anim>
                                  </p:childTnLst>
                                </p:cTn>
                              </p:par>
                              <p:par>
                                <p:cTn id="14" presetID="53" presetClass="entr" presetSubtype="16" fill="hold" nodeType="withEffect">
                                  <p:stCondLst>
                                    <p:cond delay="50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000000"/>
                                          </p:val>
                                        </p:tav>
                                        <p:tav tm="100000">
                                          <p:val>
                                            <p:strVal val="#ppt_w"/>
                                          </p:val>
                                        </p:tav>
                                      </p:tavLst>
                                    </p:anim>
                                    <p:anim calcmode="lin" valueType="num">
                                      <p:cBhvr>
                                        <p:cTn id="17" dur="500" fill="hold"/>
                                        <p:tgtEl>
                                          <p:spTgt spid="14"/>
                                        </p:tgtEl>
                                        <p:attrNameLst>
                                          <p:attrName>ppt_h</p:attrName>
                                        </p:attrNameLst>
                                      </p:cBhvr>
                                      <p:tavLst>
                                        <p:tav tm="0">
                                          <p:val>
                                            <p:fltVal val="0.000000"/>
                                          </p:val>
                                        </p:tav>
                                        <p:tav tm="100000">
                                          <p:val>
                                            <p:strVal val="#ppt_h"/>
                                          </p:val>
                                        </p:tav>
                                      </p:tavLst>
                                    </p:anim>
                                    <p:animEffect transition="in" filter="fade">
                                      <p:cBhvr>
                                        <p:cTn id="18" dur="500"/>
                                        <p:tgtEl>
                                          <p:spTgt spid="14"/>
                                        </p:tgtEl>
                                      </p:cBhvr>
                                    </p:animEffect>
                                  </p:childTnLst>
                                </p:cTn>
                              </p:par>
                              <p:par>
                                <p:cTn id="19" presetID="53" presetClass="entr" presetSubtype="16" fill="hold" nodeType="withEffect">
                                  <p:stCondLst>
                                    <p:cond delay="50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0" fill="hold"/>
                                        <p:tgtEl>
                                          <p:spTgt spid="17"/>
                                        </p:tgtEl>
                                        <p:attrNameLst>
                                          <p:attrName>ppt_w</p:attrName>
                                        </p:attrNameLst>
                                      </p:cBhvr>
                                      <p:tavLst>
                                        <p:tav tm="0">
                                          <p:val>
                                            <p:fltVal val="0.000000"/>
                                          </p:val>
                                        </p:tav>
                                        <p:tav tm="100000">
                                          <p:val>
                                            <p:strVal val="#ppt_w"/>
                                          </p:val>
                                        </p:tav>
                                      </p:tavLst>
                                    </p:anim>
                                    <p:anim calcmode="lin" valueType="num">
                                      <p:cBhvr>
                                        <p:cTn id="22" dur="500" fill="hold"/>
                                        <p:tgtEl>
                                          <p:spTgt spid="17"/>
                                        </p:tgtEl>
                                        <p:attrNameLst>
                                          <p:attrName>ppt_h</p:attrName>
                                        </p:attrNameLst>
                                      </p:cBhvr>
                                      <p:tavLst>
                                        <p:tav tm="0">
                                          <p:val>
                                            <p:fltVal val="0.000000"/>
                                          </p:val>
                                        </p:tav>
                                        <p:tav tm="100000">
                                          <p:val>
                                            <p:strVal val="#ppt_h"/>
                                          </p:val>
                                        </p:tav>
                                      </p:tavLst>
                                    </p:anim>
                                    <p:animEffect transition="in" filter="fade">
                                      <p:cBhvr>
                                        <p:cTn id="23" dur="500"/>
                                        <p:tgtEl>
                                          <p:spTgt spid="17"/>
                                        </p:tgtEl>
                                      </p:cBhvr>
                                    </p:animEffect>
                                  </p:childTnLst>
                                </p:cTn>
                              </p:par>
                              <p:par>
                                <p:cTn id="24" presetID="53" presetClass="entr" presetSubtype="16" fill="hold" nodeType="withEffect">
                                  <p:stCondLst>
                                    <p:cond delay="50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000000"/>
                                          </p:val>
                                        </p:tav>
                                        <p:tav tm="100000">
                                          <p:val>
                                            <p:strVal val="#ppt_w"/>
                                          </p:val>
                                        </p:tav>
                                      </p:tavLst>
                                    </p:anim>
                                    <p:anim calcmode="lin" valueType="num">
                                      <p:cBhvr>
                                        <p:cTn id="27" dur="500" fill="hold"/>
                                        <p:tgtEl>
                                          <p:spTgt spid="20"/>
                                        </p:tgtEl>
                                        <p:attrNameLst>
                                          <p:attrName>ppt_h</p:attrName>
                                        </p:attrNameLst>
                                      </p:cBhvr>
                                      <p:tavLst>
                                        <p:tav tm="0">
                                          <p:val>
                                            <p:fltVal val="0.000000"/>
                                          </p:val>
                                        </p:tav>
                                        <p:tav tm="100000">
                                          <p:val>
                                            <p:strVal val="#ppt_h"/>
                                          </p:val>
                                        </p:tav>
                                      </p:tavLst>
                                    </p:anim>
                                    <p:animEffect transition="in" filter="fade">
                                      <p:cBhvr>
                                        <p:cTn id="28" dur="500"/>
                                        <p:tgtEl>
                                          <p:spTgt spid="20"/>
                                        </p:tgtEl>
                                      </p:cBhvr>
                                    </p:animEffect>
                                  </p:childTnLst>
                                </p:cTn>
                              </p:par>
                              <p:par>
                                <p:cTn id="29" presetID="53" presetClass="entr" presetSubtype="16" fill="hold" nodeType="withEffect">
                                  <p:stCondLst>
                                    <p:cond delay="50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000000"/>
                                          </p:val>
                                        </p:tav>
                                        <p:tav tm="100000">
                                          <p:val>
                                            <p:strVal val="#ppt_w"/>
                                          </p:val>
                                        </p:tav>
                                      </p:tavLst>
                                    </p:anim>
                                    <p:anim calcmode="lin" valueType="num">
                                      <p:cBhvr>
                                        <p:cTn id="32" dur="500" fill="hold"/>
                                        <p:tgtEl>
                                          <p:spTgt spid="24"/>
                                        </p:tgtEl>
                                        <p:attrNameLst>
                                          <p:attrName>ppt_h</p:attrName>
                                        </p:attrNameLst>
                                      </p:cBhvr>
                                      <p:tavLst>
                                        <p:tav tm="0">
                                          <p:val>
                                            <p:fltVal val="0.000000"/>
                                          </p:val>
                                        </p:tav>
                                        <p:tav tm="100000">
                                          <p:val>
                                            <p:strVal val="#ppt_h"/>
                                          </p:val>
                                        </p:tav>
                                      </p:tavLst>
                                    </p:anim>
                                    <p:animEffect transition="in" filter="fade">
                                      <p:cBhvr>
                                        <p:cTn id="33" dur="500"/>
                                        <p:tgtEl>
                                          <p:spTgt spid="24"/>
                                        </p:tgtEl>
                                      </p:cBhvr>
                                    </p:animEffect>
                                  </p:childTnLst>
                                </p:cTn>
                              </p:par>
                              <p:par>
                                <p:cTn id="34" presetID="53" presetClass="entr" presetSubtype="16" fill="hold" nodeType="withEffect">
                                  <p:stCondLst>
                                    <p:cond delay="50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fltVal val="0.000000"/>
                                          </p:val>
                                        </p:tav>
                                        <p:tav tm="100000">
                                          <p:val>
                                            <p:strVal val="#ppt_w"/>
                                          </p:val>
                                        </p:tav>
                                      </p:tavLst>
                                    </p:anim>
                                    <p:anim calcmode="lin" valueType="num">
                                      <p:cBhvr>
                                        <p:cTn id="37" dur="500" fill="hold"/>
                                        <p:tgtEl>
                                          <p:spTgt spid="28"/>
                                        </p:tgtEl>
                                        <p:attrNameLst>
                                          <p:attrName>ppt_h</p:attrName>
                                        </p:attrNameLst>
                                      </p:cBhvr>
                                      <p:tavLst>
                                        <p:tav tm="0">
                                          <p:val>
                                            <p:fltVal val="0.000000"/>
                                          </p:val>
                                        </p:tav>
                                        <p:tav tm="100000">
                                          <p:val>
                                            <p:strVal val="#ppt_h"/>
                                          </p:val>
                                        </p:tav>
                                      </p:tavLst>
                                    </p:anim>
                                    <p:animEffect transition="in" filter="fade">
                                      <p:cBhvr>
                                        <p:cTn id="38" dur="500"/>
                                        <p:tgtEl>
                                          <p:spTgt spid="28"/>
                                        </p:tgtEl>
                                      </p:cBhvr>
                                    </p:animEffect>
                                  </p:childTnLst>
                                </p:cTn>
                              </p:par>
                              <p:par>
                                <p:cTn id="39" presetID="53" presetClass="entr" presetSubtype="16" fill="hold" nodeType="withEffect">
                                  <p:stCondLst>
                                    <p:cond delay="50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000000"/>
                                          </p:val>
                                        </p:tav>
                                        <p:tav tm="100000">
                                          <p:val>
                                            <p:strVal val="#ppt_w"/>
                                          </p:val>
                                        </p:tav>
                                      </p:tavLst>
                                    </p:anim>
                                    <p:anim calcmode="lin" valueType="num">
                                      <p:cBhvr>
                                        <p:cTn id="42" dur="500" fill="hold"/>
                                        <p:tgtEl>
                                          <p:spTgt spid="31"/>
                                        </p:tgtEl>
                                        <p:attrNameLst>
                                          <p:attrName>ppt_h</p:attrName>
                                        </p:attrNameLst>
                                      </p:cBhvr>
                                      <p:tavLst>
                                        <p:tav tm="0">
                                          <p:val>
                                            <p:fltVal val="0.000000"/>
                                          </p:val>
                                        </p:tav>
                                        <p:tav tm="100000">
                                          <p:val>
                                            <p:strVal val="#ppt_h"/>
                                          </p:val>
                                        </p:tav>
                                      </p:tavLst>
                                    </p:anim>
                                    <p:animEffect transition="in" filter="fade">
                                      <p:cBhvr>
                                        <p:cTn id="43" dur="500"/>
                                        <p:tgtEl>
                                          <p:spTgt spid="31"/>
                                        </p:tgtEl>
                                      </p:cBhvr>
                                    </p:animEffect>
                                  </p:childTnLst>
                                </p:cTn>
                              </p:par>
                              <p:par>
                                <p:cTn id="44" presetID="53" presetClass="entr" presetSubtype="16" fill="hold" nodeType="withEffect">
                                  <p:stCondLst>
                                    <p:cond delay="500"/>
                                  </p:stCondLst>
                                  <p:childTnLst>
                                    <p:set>
                                      <p:cBhvr>
                                        <p:cTn id="45" dur="1" fill="hold">
                                          <p:stCondLst>
                                            <p:cond delay="0"/>
                                          </p:stCondLst>
                                        </p:cTn>
                                        <p:tgtEl>
                                          <p:spTgt spid="35"/>
                                        </p:tgtEl>
                                        <p:attrNameLst>
                                          <p:attrName>style.visibility</p:attrName>
                                        </p:attrNameLst>
                                      </p:cBhvr>
                                      <p:to>
                                        <p:strVal val="visible"/>
                                      </p:to>
                                    </p:set>
                                    <p:anim calcmode="lin" valueType="num">
                                      <p:cBhvr>
                                        <p:cTn id="46" dur="500" fill="hold"/>
                                        <p:tgtEl>
                                          <p:spTgt spid="35"/>
                                        </p:tgtEl>
                                        <p:attrNameLst>
                                          <p:attrName>ppt_w</p:attrName>
                                        </p:attrNameLst>
                                      </p:cBhvr>
                                      <p:tavLst>
                                        <p:tav tm="0">
                                          <p:val>
                                            <p:fltVal val="0.000000"/>
                                          </p:val>
                                        </p:tav>
                                        <p:tav tm="100000">
                                          <p:val>
                                            <p:strVal val="#ppt_w"/>
                                          </p:val>
                                        </p:tav>
                                      </p:tavLst>
                                    </p:anim>
                                    <p:anim calcmode="lin" valueType="num">
                                      <p:cBhvr>
                                        <p:cTn id="47" dur="500" fill="hold"/>
                                        <p:tgtEl>
                                          <p:spTgt spid="35"/>
                                        </p:tgtEl>
                                        <p:attrNameLst>
                                          <p:attrName>ppt_h</p:attrName>
                                        </p:attrNameLst>
                                      </p:cBhvr>
                                      <p:tavLst>
                                        <p:tav tm="0">
                                          <p:val>
                                            <p:fltVal val="0.000000"/>
                                          </p:val>
                                        </p:tav>
                                        <p:tav tm="100000">
                                          <p:val>
                                            <p:strVal val="#ppt_h"/>
                                          </p:val>
                                        </p:tav>
                                      </p:tavLst>
                                    </p:anim>
                                    <p:animEffect transition="in" filter="fade">
                                      <p:cBhvr>
                                        <p:cTn id="48" dur="500"/>
                                        <p:tgtEl>
                                          <p:spTgt spid="35"/>
                                        </p:tgtEl>
                                      </p:cBhvr>
                                    </p:animEffect>
                                  </p:childTnLst>
                                </p:cTn>
                              </p:par>
                              <p:par>
                                <p:cTn id="49" presetID="53" presetClass="entr" presetSubtype="16" fill="hold" grpId="0" nodeType="withEffect">
                                  <p:stCondLst>
                                    <p:cond delay="500"/>
                                  </p:stCondLst>
                                  <p:childTnLst>
                                    <p:set>
                                      <p:cBhvr>
                                        <p:cTn id="50" dur="1" fill="hold">
                                          <p:stCondLst>
                                            <p:cond delay="0"/>
                                          </p:stCondLst>
                                        </p:cTn>
                                        <p:tgtEl>
                                          <p:spTgt spid="39"/>
                                        </p:tgtEl>
                                        <p:attrNameLst>
                                          <p:attrName>style.visibility</p:attrName>
                                        </p:attrNameLst>
                                      </p:cBhvr>
                                      <p:to>
                                        <p:strVal val="visible"/>
                                      </p:to>
                                    </p:set>
                                    <p:anim calcmode="lin" valueType="num">
                                      <p:cBhvr>
                                        <p:cTn id="51" dur="500" fill="hold"/>
                                        <p:tgtEl>
                                          <p:spTgt spid="39"/>
                                        </p:tgtEl>
                                        <p:attrNameLst>
                                          <p:attrName>ppt_w</p:attrName>
                                        </p:attrNameLst>
                                      </p:cBhvr>
                                      <p:tavLst>
                                        <p:tav tm="0">
                                          <p:val>
                                            <p:fltVal val="0.000000"/>
                                          </p:val>
                                        </p:tav>
                                        <p:tav tm="100000">
                                          <p:val>
                                            <p:strVal val="#ppt_w"/>
                                          </p:val>
                                        </p:tav>
                                      </p:tavLst>
                                    </p:anim>
                                    <p:anim calcmode="lin" valueType="num">
                                      <p:cBhvr>
                                        <p:cTn id="52" dur="500" fill="hold"/>
                                        <p:tgtEl>
                                          <p:spTgt spid="39"/>
                                        </p:tgtEl>
                                        <p:attrNameLst>
                                          <p:attrName>ppt_h</p:attrName>
                                        </p:attrNameLst>
                                      </p:cBhvr>
                                      <p:tavLst>
                                        <p:tav tm="0">
                                          <p:val>
                                            <p:fltVal val="0.000000"/>
                                          </p:val>
                                        </p:tav>
                                        <p:tav tm="100000">
                                          <p:val>
                                            <p:strVal val="#ppt_h"/>
                                          </p:val>
                                        </p:tav>
                                      </p:tavLst>
                                    </p:anim>
                                    <p:animEffect transition="in" filter="fade">
                                      <p:cBhvr>
                                        <p:cTn id="53" dur="500"/>
                                        <p:tgtEl>
                                          <p:spTgt spid="39"/>
                                        </p:tgtEl>
                                      </p:cBhvr>
                                    </p:animEffect>
                                  </p:childTnLst>
                                </p:cTn>
                              </p:par>
                            </p:childTnLst>
                          </p:cTn>
                        </p:par>
                        <p:par>
                          <p:cTn id="54" fill="hold">
                            <p:stCondLst>
                              <p:cond delay="1000"/>
                            </p:stCondLst>
                            <p:childTnLst>
                              <p:par>
                                <p:cTn id="55" presetID="42" presetClass="entr" presetSubtype="0"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750"/>
                                        <p:tgtEl>
                                          <p:spTgt spid="40"/>
                                        </p:tgtEl>
                                      </p:cBhvr>
                                    </p:animEffect>
                                    <p:anim calcmode="lin" valueType="num">
                                      <p:cBhvr>
                                        <p:cTn id="58" dur="750" fill="hold"/>
                                        <p:tgtEl>
                                          <p:spTgt spid="40"/>
                                        </p:tgtEl>
                                        <p:attrNameLst>
                                          <p:attrName>ppt_x</p:attrName>
                                        </p:attrNameLst>
                                      </p:cBhvr>
                                      <p:tavLst>
                                        <p:tav tm="0">
                                          <p:val>
                                            <p:strVal val="#ppt_x"/>
                                          </p:val>
                                        </p:tav>
                                        <p:tav tm="100000">
                                          <p:val>
                                            <p:strVal val="#ppt_x"/>
                                          </p:val>
                                        </p:tav>
                                      </p:tavLst>
                                    </p:anim>
                                    <p:anim calcmode="lin" valueType="num">
                                      <p:cBhvr>
                                        <p:cTn id="59" dur="750" fill="hold"/>
                                        <p:tgtEl>
                                          <p:spTgt spid="40"/>
                                        </p:tgtEl>
                                        <p:attrNameLst>
                                          <p:attrName>ppt_y</p:attrName>
                                        </p:attrNameLst>
                                      </p:cBhvr>
                                      <p:tavLst>
                                        <p:tav tm="0">
                                          <p:val>
                                            <p:strVal val="#ppt_y+.1"/>
                                          </p:val>
                                        </p:tav>
                                        <p:tav tm="100000">
                                          <p:val>
                                            <p:strVal val="#ppt_y"/>
                                          </p:val>
                                        </p:tav>
                                      </p:tavLst>
                                    </p:anim>
                                  </p:childTnLst>
                                </p:cTn>
                              </p:par>
                            </p:childTnLst>
                          </p:cTn>
                        </p:par>
                        <p:par>
                          <p:cTn id="60" fill="hold">
                            <p:stCondLst>
                              <p:cond delay="2000"/>
                            </p:stCondLst>
                            <p:childTnLst>
                              <p:par>
                                <p:cTn id="61" presetID="42" presetClass="entr" presetSubtype="0"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750"/>
                                        <p:tgtEl>
                                          <p:spTgt spid="44"/>
                                        </p:tgtEl>
                                      </p:cBhvr>
                                    </p:animEffect>
                                    <p:anim calcmode="lin" valueType="num">
                                      <p:cBhvr>
                                        <p:cTn id="64" dur="750" fill="hold"/>
                                        <p:tgtEl>
                                          <p:spTgt spid="44"/>
                                        </p:tgtEl>
                                        <p:attrNameLst>
                                          <p:attrName>ppt_x</p:attrName>
                                        </p:attrNameLst>
                                      </p:cBhvr>
                                      <p:tavLst>
                                        <p:tav tm="0">
                                          <p:val>
                                            <p:strVal val="#ppt_x"/>
                                          </p:val>
                                        </p:tav>
                                        <p:tav tm="100000">
                                          <p:val>
                                            <p:strVal val="#ppt_x"/>
                                          </p:val>
                                        </p:tav>
                                      </p:tavLst>
                                    </p:anim>
                                    <p:anim calcmode="lin" valueType="num">
                                      <p:cBhvr>
                                        <p:cTn id="65" dur="750" fill="hold"/>
                                        <p:tgtEl>
                                          <p:spTgt spid="44"/>
                                        </p:tgtEl>
                                        <p:attrNameLst>
                                          <p:attrName>ppt_y</p:attrName>
                                        </p:attrNameLst>
                                      </p:cBhvr>
                                      <p:tavLst>
                                        <p:tav tm="0">
                                          <p:val>
                                            <p:strVal val="#ppt_y+.1"/>
                                          </p:val>
                                        </p:tav>
                                        <p:tav tm="100000">
                                          <p:val>
                                            <p:strVal val="#ppt_y"/>
                                          </p:val>
                                        </p:tav>
                                      </p:tavLst>
                                    </p:anim>
                                  </p:childTnLst>
                                </p:cTn>
                              </p:par>
                            </p:childTnLst>
                          </p:cTn>
                        </p:par>
                        <p:par>
                          <p:cTn id="66" fill="hold">
                            <p:stCondLst>
                              <p:cond delay="3000"/>
                            </p:stCondLst>
                            <p:childTnLst>
                              <p:par>
                                <p:cTn id="67" presetID="22" presetClass="entr" presetSubtype="4"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down)">
                                      <p:cBhvr>
                                        <p:cTn id="69" dur="500"/>
                                        <p:tgtEl>
                                          <p:spTgt spid="45"/>
                                        </p:tgtEl>
                                      </p:cBhvr>
                                    </p:animEffect>
                                  </p:childTnLst>
                                </p:cTn>
                              </p:par>
                            </p:childTnLst>
                          </p:cTn>
                        </p:par>
                        <p:par>
                          <p:cTn id="70" fill="hold">
                            <p:stCondLst>
                              <p:cond delay="3500"/>
                            </p:stCondLst>
                            <p:childTnLst>
                              <p:par>
                                <p:cTn id="71" presetID="42" presetClass="entr" presetSubtype="0" fill="hold" grpId="0"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fade">
                                      <p:cBhvr>
                                        <p:cTn id="73" dur="750"/>
                                        <p:tgtEl>
                                          <p:spTgt spid="46"/>
                                        </p:tgtEl>
                                      </p:cBhvr>
                                    </p:animEffect>
                                    <p:anim calcmode="lin" valueType="num">
                                      <p:cBhvr>
                                        <p:cTn id="74" dur="750" fill="hold"/>
                                        <p:tgtEl>
                                          <p:spTgt spid="46"/>
                                        </p:tgtEl>
                                        <p:attrNameLst>
                                          <p:attrName>ppt_x</p:attrName>
                                        </p:attrNameLst>
                                      </p:cBhvr>
                                      <p:tavLst>
                                        <p:tav tm="0">
                                          <p:val>
                                            <p:strVal val="#ppt_x"/>
                                          </p:val>
                                        </p:tav>
                                        <p:tav tm="100000">
                                          <p:val>
                                            <p:strVal val="#ppt_x"/>
                                          </p:val>
                                        </p:tav>
                                      </p:tavLst>
                                    </p:anim>
                                    <p:anim calcmode="lin" valueType="num">
                                      <p:cBhvr>
                                        <p:cTn id="75" dur="750" fill="hold"/>
                                        <p:tgtEl>
                                          <p:spTgt spid="46"/>
                                        </p:tgtEl>
                                        <p:attrNameLst>
                                          <p:attrName>ppt_y</p:attrName>
                                        </p:attrNameLst>
                                      </p:cBhvr>
                                      <p:tavLst>
                                        <p:tav tm="0">
                                          <p:val>
                                            <p:strVal val="#ppt_y+.1"/>
                                          </p:val>
                                        </p:tav>
                                        <p:tav tm="100000">
                                          <p:val>
                                            <p:strVal val="#ppt_y"/>
                                          </p:val>
                                        </p:tav>
                                      </p:tavLst>
                                    </p:anim>
                                  </p:childTnLst>
                                </p:cTn>
                              </p:par>
                            </p:childTnLst>
                          </p:cTn>
                        </p:par>
                        <p:par>
                          <p:cTn id="76" fill="hold">
                            <p:stCondLst>
                              <p:cond delay="4500"/>
                            </p:stCondLst>
                            <p:childTnLst>
                              <p:par>
                                <p:cTn id="77" presetID="42" presetClass="entr" presetSubtype="0"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750"/>
                                        <p:tgtEl>
                                          <p:spTgt spid="41"/>
                                        </p:tgtEl>
                                      </p:cBhvr>
                                    </p:animEffect>
                                    <p:anim calcmode="lin" valueType="num">
                                      <p:cBhvr>
                                        <p:cTn id="80" dur="750" fill="hold"/>
                                        <p:tgtEl>
                                          <p:spTgt spid="41"/>
                                        </p:tgtEl>
                                        <p:attrNameLst>
                                          <p:attrName>ppt_x</p:attrName>
                                        </p:attrNameLst>
                                      </p:cBhvr>
                                      <p:tavLst>
                                        <p:tav tm="0">
                                          <p:val>
                                            <p:strVal val="#ppt_x"/>
                                          </p:val>
                                        </p:tav>
                                        <p:tav tm="100000">
                                          <p:val>
                                            <p:strVal val="#ppt_x"/>
                                          </p:val>
                                        </p:tav>
                                      </p:tavLst>
                                    </p:anim>
                                    <p:anim calcmode="lin" valueType="num">
                                      <p:cBhvr>
                                        <p:cTn id="81" dur="750" fill="hold"/>
                                        <p:tgtEl>
                                          <p:spTgt spid="41"/>
                                        </p:tgtEl>
                                        <p:attrNameLst>
                                          <p:attrName>ppt_y</p:attrName>
                                        </p:attrNameLst>
                                      </p:cBhvr>
                                      <p:tavLst>
                                        <p:tav tm="0">
                                          <p:val>
                                            <p:strVal val="#ppt_y+.1"/>
                                          </p:val>
                                        </p:tav>
                                        <p:tav tm="100000">
                                          <p:val>
                                            <p:strVal val="#ppt_y"/>
                                          </p:val>
                                        </p:tav>
                                      </p:tavLst>
                                    </p:anim>
                                  </p:childTnLst>
                                </p:cTn>
                              </p:par>
                            </p:childTnLst>
                          </p:cTn>
                        </p:par>
                        <p:par>
                          <p:cTn id="82" fill="hold">
                            <p:stCondLst>
                              <p:cond delay="5500"/>
                            </p:stCondLst>
                            <p:childTnLst>
                              <p:par>
                                <p:cTn id="83" presetID="42" presetClass="entr" presetSubtype="0" fill="hold" grpId="0" nodeType="after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fade">
                                      <p:cBhvr>
                                        <p:cTn id="85" dur="750"/>
                                        <p:tgtEl>
                                          <p:spTgt spid="47"/>
                                        </p:tgtEl>
                                      </p:cBhvr>
                                    </p:animEffect>
                                    <p:anim calcmode="lin" valueType="num">
                                      <p:cBhvr>
                                        <p:cTn id="86" dur="750" fill="hold"/>
                                        <p:tgtEl>
                                          <p:spTgt spid="47"/>
                                        </p:tgtEl>
                                        <p:attrNameLst>
                                          <p:attrName>ppt_x</p:attrName>
                                        </p:attrNameLst>
                                      </p:cBhvr>
                                      <p:tavLst>
                                        <p:tav tm="0">
                                          <p:val>
                                            <p:strVal val="#ppt_x"/>
                                          </p:val>
                                        </p:tav>
                                        <p:tav tm="100000">
                                          <p:val>
                                            <p:strVal val="#ppt_x"/>
                                          </p:val>
                                        </p:tav>
                                      </p:tavLst>
                                    </p:anim>
                                    <p:anim calcmode="lin" valueType="num">
                                      <p:cBhvr>
                                        <p:cTn id="87" dur="750" fill="hold"/>
                                        <p:tgtEl>
                                          <p:spTgt spid="47"/>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22" presetClass="entr" presetSubtype="4" fill="hold" grpId="0" nodeType="afterEffect">
                                  <p:stCondLst>
                                    <p:cond delay="0"/>
                                  </p:stCondLst>
                                  <p:childTnLst>
                                    <p:set>
                                      <p:cBhvr>
                                        <p:cTn id="90" dur="1" fill="hold">
                                          <p:stCondLst>
                                            <p:cond delay="0"/>
                                          </p:stCondLst>
                                        </p:cTn>
                                        <p:tgtEl>
                                          <p:spTgt spid="48"/>
                                        </p:tgtEl>
                                        <p:attrNameLst>
                                          <p:attrName>style.visibility</p:attrName>
                                        </p:attrNameLst>
                                      </p:cBhvr>
                                      <p:to>
                                        <p:strVal val="visible"/>
                                      </p:to>
                                    </p:set>
                                    <p:animEffect transition="in" filter="wipe(down)">
                                      <p:cBhvr>
                                        <p:cTn id="91" dur="500"/>
                                        <p:tgtEl>
                                          <p:spTgt spid="48"/>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750"/>
                                        <p:tgtEl>
                                          <p:spTgt spid="49"/>
                                        </p:tgtEl>
                                      </p:cBhvr>
                                    </p:animEffect>
                                    <p:anim calcmode="lin" valueType="num">
                                      <p:cBhvr>
                                        <p:cTn id="96" dur="750" fill="hold"/>
                                        <p:tgtEl>
                                          <p:spTgt spid="49"/>
                                        </p:tgtEl>
                                        <p:attrNameLst>
                                          <p:attrName>ppt_x</p:attrName>
                                        </p:attrNameLst>
                                      </p:cBhvr>
                                      <p:tavLst>
                                        <p:tav tm="0">
                                          <p:val>
                                            <p:strVal val="#ppt_x"/>
                                          </p:val>
                                        </p:tav>
                                        <p:tav tm="100000">
                                          <p:val>
                                            <p:strVal val="#ppt_x"/>
                                          </p:val>
                                        </p:tav>
                                      </p:tavLst>
                                    </p:anim>
                                    <p:anim calcmode="lin" valueType="num">
                                      <p:cBhvr>
                                        <p:cTn id="97" dur="75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42" presetClass="entr" presetSubtype="0" fill="hold" grpId="0"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750"/>
                                        <p:tgtEl>
                                          <p:spTgt spid="42"/>
                                        </p:tgtEl>
                                      </p:cBhvr>
                                    </p:animEffect>
                                    <p:anim calcmode="lin" valueType="num">
                                      <p:cBhvr>
                                        <p:cTn id="102" dur="750" fill="hold"/>
                                        <p:tgtEl>
                                          <p:spTgt spid="42"/>
                                        </p:tgtEl>
                                        <p:attrNameLst>
                                          <p:attrName>ppt_x</p:attrName>
                                        </p:attrNameLst>
                                      </p:cBhvr>
                                      <p:tavLst>
                                        <p:tav tm="0">
                                          <p:val>
                                            <p:strVal val="#ppt_x"/>
                                          </p:val>
                                        </p:tav>
                                        <p:tav tm="100000">
                                          <p:val>
                                            <p:strVal val="#ppt_x"/>
                                          </p:val>
                                        </p:tav>
                                      </p:tavLst>
                                    </p:anim>
                                    <p:anim calcmode="lin" valueType="num">
                                      <p:cBhvr>
                                        <p:cTn id="103" dur="750" fill="hold"/>
                                        <p:tgtEl>
                                          <p:spTgt spid="42"/>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42" presetClass="entr" presetSubtype="0" fill="hold" grpId="0" nodeType="after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fade">
                                      <p:cBhvr>
                                        <p:cTn id="107" dur="750"/>
                                        <p:tgtEl>
                                          <p:spTgt spid="50"/>
                                        </p:tgtEl>
                                      </p:cBhvr>
                                    </p:animEffect>
                                    <p:anim calcmode="lin" valueType="num">
                                      <p:cBhvr>
                                        <p:cTn id="108" dur="750" fill="hold"/>
                                        <p:tgtEl>
                                          <p:spTgt spid="50"/>
                                        </p:tgtEl>
                                        <p:attrNameLst>
                                          <p:attrName>ppt_x</p:attrName>
                                        </p:attrNameLst>
                                      </p:cBhvr>
                                      <p:tavLst>
                                        <p:tav tm="0">
                                          <p:val>
                                            <p:strVal val="#ppt_x"/>
                                          </p:val>
                                        </p:tav>
                                        <p:tav tm="100000">
                                          <p:val>
                                            <p:strVal val="#ppt_x"/>
                                          </p:val>
                                        </p:tav>
                                      </p:tavLst>
                                    </p:anim>
                                    <p:anim calcmode="lin" valueType="num">
                                      <p:cBhvr>
                                        <p:cTn id="109" dur="750" fill="hold"/>
                                        <p:tgtEl>
                                          <p:spTgt spid="50"/>
                                        </p:tgtEl>
                                        <p:attrNameLst>
                                          <p:attrName>ppt_y</p:attrName>
                                        </p:attrNameLst>
                                      </p:cBhvr>
                                      <p:tavLst>
                                        <p:tav tm="0">
                                          <p:val>
                                            <p:strVal val="#ppt_y+.1"/>
                                          </p:val>
                                        </p:tav>
                                        <p:tav tm="100000">
                                          <p:val>
                                            <p:strVal val="#ppt_y"/>
                                          </p:val>
                                        </p:tav>
                                      </p:tavLst>
                                    </p:anim>
                                  </p:childTnLst>
                                </p:cTn>
                              </p:par>
                            </p:childTnLst>
                          </p:cTn>
                        </p:par>
                        <p:par>
                          <p:cTn id="110" fill="hold">
                            <p:stCondLst>
                              <p:cond delay="100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2"/>
                                        </p:tgtEl>
                                        <p:attrNameLst>
                                          <p:attrName>style.visibility</p:attrName>
                                        </p:attrNameLst>
                                      </p:cBhvr>
                                      <p:to>
                                        <p:strVal val="visible"/>
                                      </p:to>
                                    </p:set>
                                    <p:animEffect transition="in" filter="fade">
                                      <p:cBhvr>
                                        <p:cTn id="117" dur="750"/>
                                        <p:tgtEl>
                                          <p:spTgt spid="52"/>
                                        </p:tgtEl>
                                      </p:cBhvr>
                                    </p:animEffect>
                                    <p:anim calcmode="lin" valueType="num">
                                      <p:cBhvr>
                                        <p:cTn id="118" dur="750" fill="hold"/>
                                        <p:tgtEl>
                                          <p:spTgt spid="52"/>
                                        </p:tgtEl>
                                        <p:attrNameLst>
                                          <p:attrName>ppt_x</p:attrName>
                                        </p:attrNameLst>
                                      </p:cBhvr>
                                      <p:tavLst>
                                        <p:tav tm="0">
                                          <p:val>
                                            <p:strVal val="#ppt_x"/>
                                          </p:val>
                                        </p:tav>
                                        <p:tav tm="100000">
                                          <p:val>
                                            <p:strVal val="#ppt_x"/>
                                          </p:val>
                                        </p:tav>
                                      </p:tavLst>
                                    </p:anim>
                                    <p:anim calcmode="lin" valueType="num">
                                      <p:cBhvr>
                                        <p:cTn id="119" dur="750" fill="hold"/>
                                        <p:tgtEl>
                                          <p:spTgt spid="52"/>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Effect transition="in" filter="fade">
                                      <p:cBhvr>
                                        <p:cTn id="123" dur="750"/>
                                        <p:tgtEl>
                                          <p:spTgt spid="43"/>
                                        </p:tgtEl>
                                      </p:cBhvr>
                                    </p:animEffect>
                                    <p:anim calcmode="lin" valueType="num">
                                      <p:cBhvr>
                                        <p:cTn id="124" dur="750" fill="hold"/>
                                        <p:tgtEl>
                                          <p:spTgt spid="43"/>
                                        </p:tgtEl>
                                        <p:attrNameLst>
                                          <p:attrName>ppt_x</p:attrName>
                                        </p:attrNameLst>
                                      </p:cBhvr>
                                      <p:tavLst>
                                        <p:tav tm="0">
                                          <p:val>
                                            <p:strVal val="#ppt_x"/>
                                          </p:val>
                                        </p:tav>
                                        <p:tav tm="100000">
                                          <p:val>
                                            <p:strVal val="#ppt_x"/>
                                          </p:val>
                                        </p:tav>
                                      </p:tavLst>
                                    </p:anim>
                                    <p:anim calcmode="lin" valueType="num">
                                      <p:cBhvr>
                                        <p:cTn id="125" dur="750" fill="hold"/>
                                        <p:tgtEl>
                                          <p:spTgt spid="43"/>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9"/>
                                        </p:tgtEl>
                                        <p:attrNameLst>
                                          <p:attrName>style.visibility</p:attrName>
                                        </p:attrNameLst>
                                      </p:cBhvr>
                                      <p:to>
                                        <p:strVal val="visible"/>
                                      </p:to>
                                    </p:set>
                                    <p:animEffect transition="in" filter="fade">
                                      <p:cBhvr>
                                        <p:cTn id="129" dur="750"/>
                                        <p:tgtEl>
                                          <p:spTgt spid="59"/>
                                        </p:tgtEl>
                                      </p:cBhvr>
                                    </p:animEffect>
                                    <p:anim calcmode="lin" valueType="num">
                                      <p:cBhvr>
                                        <p:cTn id="130" dur="750" fill="hold"/>
                                        <p:tgtEl>
                                          <p:spTgt spid="59"/>
                                        </p:tgtEl>
                                        <p:attrNameLst>
                                          <p:attrName>ppt_x</p:attrName>
                                        </p:attrNameLst>
                                      </p:cBhvr>
                                      <p:tavLst>
                                        <p:tav tm="0">
                                          <p:val>
                                            <p:strVal val="#ppt_x"/>
                                          </p:val>
                                        </p:tav>
                                        <p:tav tm="100000">
                                          <p:val>
                                            <p:strVal val="#ppt_x"/>
                                          </p:val>
                                        </p:tav>
                                      </p:tavLst>
                                    </p:anim>
                                    <p:anim calcmode="lin" valueType="num">
                                      <p:cBhvr>
                                        <p:cTn id="131" dur="750" fill="hold"/>
                                        <p:tgtEl>
                                          <p:spTgt spid="59"/>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60"/>
                                        </p:tgtEl>
                                        <p:attrNameLst>
                                          <p:attrName>style.visibility</p:attrName>
                                        </p:attrNameLst>
                                      </p:cBhvr>
                                      <p:to>
                                        <p:strVal val="visible"/>
                                      </p:to>
                                    </p:set>
                                    <p:animEffect transition="in" filter="wipe(down)">
                                      <p:cBhvr>
                                        <p:cTn id="135" dur="500"/>
                                        <p:tgtEl>
                                          <p:spTgt spid="60"/>
                                        </p:tgtEl>
                                      </p:cBhvr>
                                    </p:animEffect>
                                  </p:childTnLst>
                                </p:cTn>
                              </p:par>
                            </p:childTnLst>
                          </p:cTn>
                        </p:par>
                        <p:par>
                          <p:cTn id="136" fill="hold">
                            <p:stCondLst>
                              <p:cond delay="14000"/>
                            </p:stCondLst>
                            <p:childTnLst>
                              <p:par>
                                <p:cTn id="137" presetID="42" presetClass="entr" presetSubtype="0"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fade">
                                      <p:cBhvr>
                                        <p:cTn id="139" dur="750"/>
                                        <p:tgtEl>
                                          <p:spTgt spid="61"/>
                                        </p:tgtEl>
                                      </p:cBhvr>
                                    </p:animEffect>
                                    <p:anim calcmode="lin" valueType="num">
                                      <p:cBhvr>
                                        <p:cTn id="140" dur="750" fill="hold"/>
                                        <p:tgtEl>
                                          <p:spTgt spid="61"/>
                                        </p:tgtEl>
                                        <p:attrNameLst>
                                          <p:attrName>ppt_x</p:attrName>
                                        </p:attrNameLst>
                                      </p:cBhvr>
                                      <p:tavLst>
                                        <p:tav tm="0">
                                          <p:val>
                                            <p:strVal val="#ppt_x"/>
                                          </p:val>
                                        </p:tav>
                                        <p:tav tm="100000">
                                          <p:val>
                                            <p:strVal val="#ppt_x"/>
                                          </p:val>
                                        </p:tav>
                                      </p:tavLst>
                                    </p:anim>
                                    <p:anim calcmode="lin" valueType="num">
                                      <p:cBhvr>
                                        <p:cTn id="141" dur="750" fill="hold"/>
                                        <p:tgtEl>
                                          <p:spTgt spid="61"/>
                                        </p:tgtEl>
                                        <p:attrNameLst>
                                          <p:attrName>ppt_y</p:attrName>
                                        </p:attrNameLst>
                                      </p:cBhvr>
                                      <p:tavLst>
                                        <p:tav tm="0">
                                          <p:val>
                                            <p:strVal val="#ppt_y+.1"/>
                                          </p:val>
                                        </p:tav>
                                        <p:tav tm="100000">
                                          <p:val>
                                            <p:strVal val="#ppt_y"/>
                                          </p:val>
                                        </p:tav>
                                      </p:tavLst>
                                    </p:anim>
                                  </p:childTnLst>
                                </p:cTn>
                              </p:par>
                            </p:childTnLst>
                          </p:cTn>
                        </p:par>
                        <p:par>
                          <p:cTn id="142" fill="hold">
                            <p:stCondLst>
                              <p:cond delay="15000"/>
                            </p:stCondLst>
                            <p:childTnLst>
                              <p:par>
                                <p:cTn id="143" presetID="10" presetClass="entr" presetSubtype="0" fill="hold" grpId="0" nodeType="afterEffect">
                                  <p:stCondLst>
                                    <p:cond delay="0"/>
                                  </p:stCondLst>
                                  <p:childTnLst>
                                    <p:set>
                                      <p:cBhvr>
                                        <p:cTn id="144" dur="1" fill="hold">
                                          <p:stCondLst>
                                            <p:cond delay="0"/>
                                          </p:stCondLst>
                                        </p:cTn>
                                        <p:tgtEl>
                                          <p:spTgt spid="62"/>
                                        </p:tgtEl>
                                        <p:attrNameLst>
                                          <p:attrName>style.visibility</p:attrName>
                                        </p:attrNameLst>
                                      </p:cBhvr>
                                      <p:to>
                                        <p:strVal val="visible"/>
                                      </p:to>
                                    </p:set>
                                    <p:animEffect transition="in" filter="fade">
                                      <p:cBhvr>
                                        <p:cTn id="145" dur="12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bldLvl="0" animBg="1"/>
      <p:bldP spid="40" grpId="0" bldLvl="0" animBg="1"/>
      <p:bldP spid="41" grpId="0" bldLvl="0" animBg="1"/>
      <p:bldP spid="42" grpId="0" bldLvl="0" animBg="1"/>
      <p:bldP spid="43" grpId="0" bldLvl="0" animBg="1"/>
      <p:bldP spid="44" grpId="0" bldLvl="0" animBg="1"/>
      <p:bldP spid="45" grpId="0" bldLvl="0" animBg="1"/>
      <p:bldP spid="46" grpId="0" bldLvl="0" animBg="1"/>
      <p:bldP spid="47" grpId="0" bldLvl="0" animBg="1"/>
      <p:bldP spid="48" grpId="0" bldLvl="0" animBg="1"/>
      <p:bldP spid="49" grpId="0" bldLvl="0" animBg="1"/>
      <p:bldP spid="50" grpId="0" bldLvl="0" animBg="1"/>
      <p:bldP spid="51" grpId="0" bldLvl="0" animBg="1"/>
      <p:bldP spid="52" grpId="0" bldLvl="0" animBg="1"/>
      <p:bldP spid="59" grpId="0" bldLvl="0" animBg="1"/>
      <p:bldP spid="60" grpId="0" bldLvl="0" animBg="1"/>
      <p:bldP spid="61" grpId="0" bldLvl="0" animBg="1"/>
      <p:bldP spid="6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4277" name="Rectangle 4"/>
          <p:cNvSpPr txBox="1"/>
          <p:nvPr/>
        </p:nvSpPr>
        <p:spPr>
          <a:xfrm>
            <a:off x="9983788" y="6492875"/>
            <a:ext cx="1150937" cy="392113"/>
          </a:xfrm>
          <a:prstGeom prst="rect">
            <a:avLst/>
          </a:prstGeom>
          <a:noFill/>
          <a:ln w="9525">
            <a:noFill/>
          </a:ln>
        </p:spPr>
        <p:txBody>
          <a:bodyPr wrap="square" lIns="91416" tIns="45708" rIns="91416" bIns="45708" anchor="ctr"/>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30</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53" name="矩形 52"/>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54" name="组合 53"/>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55" name="矩形 5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6" name="等腰三角形 5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57" name="KSO_Shape"/>
          <p:cNvSpPr/>
          <p:nvPr/>
        </p:nvSpPr>
        <p:spPr bwMode="auto">
          <a:xfrm>
            <a:off x="336550" y="203200"/>
            <a:ext cx="288925" cy="28892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fontAlgn="auto">
              <a:defRPr/>
            </a:pPr>
            <a:endParaRPr lang="zh-CN" altLang="en-US" strike="noStrike" noProof="1">
              <a:solidFill>
                <a:schemeClr val="bg1"/>
              </a:solidFill>
              <a:latin typeface="微软雅黑" panose="020B0503020204020204" charset="-122"/>
              <a:ea typeface="微软雅黑" panose="020B0503020204020204" charset="-122"/>
            </a:endParaRPr>
          </a:p>
        </p:txBody>
      </p:sp>
      <p:sp>
        <p:nvSpPr>
          <p:cNvPr id="54281" name="文本框 9"/>
          <p:cNvSpPr txBox="1"/>
          <p:nvPr/>
        </p:nvSpPr>
        <p:spPr>
          <a:xfrm>
            <a:off x="841375" y="203200"/>
            <a:ext cx="1930400" cy="360363"/>
          </a:xfrm>
          <a:prstGeom prst="rect">
            <a:avLst/>
          </a:prstGeom>
          <a:noFill/>
          <a:ln w="9525">
            <a:noFill/>
          </a:ln>
        </p:spPr>
        <p:txBody>
          <a:bodyPr wrap="square" lIns="68562" tIns="34281" rIns="68562" bIns="34281" anchor="t">
            <a:spAutoFit/>
          </a:bodyPr>
          <a:p>
            <a:pPr marL="0" lvl="1" indent="457200"/>
            <a:r>
              <a:rPr lang="zh-CN" altLang="en-US" dirty="0">
                <a:solidFill>
                  <a:srgbClr val="2F5EB0"/>
                </a:solidFill>
                <a:latin typeface="微软雅黑" panose="020B0503020204020204" charset="-122"/>
                <a:ea typeface="微软雅黑" panose="020B0503020204020204" charset="-122"/>
              </a:rPr>
              <a:t>添加标题</a:t>
            </a:r>
            <a:endParaRPr lang="zh-CN" altLang="en-US" dirty="0">
              <a:solidFill>
                <a:srgbClr val="2F5EB0"/>
              </a:solidFill>
              <a:latin typeface="微软雅黑" panose="020B0503020204020204" charset="-122"/>
              <a:ea typeface="微软雅黑" panose="020B0503020204020204" charset="-122"/>
            </a:endParaRPr>
          </a:p>
        </p:txBody>
      </p:sp>
      <p:grpSp>
        <p:nvGrpSpPr>
          <p:cNvPr id="14" name="组合 13"/>
          <p:cNvGrpSpPr/>
          <p:nvPr/>
        </p:nvGrpSpPr>
        <p:grpSpPr>
          <a:xfrm>
            <a:off x="3878263" y="1803400"/>
            <a:ext cx="4767262" cy="5591175"/>
            <a:chOff x="3513680" y="1931126"/>
            <a:chExt cx="5164640" cy="6057495"/>
          </a:xfrm>
        </p:grpSpPr>
        <p:pic>
          <p:nvPicPr>
            <p:cNvPr id="54283" name="Picture 2" descr="E:\lizzy\PPT-by lizzy\自制PNG\iphone5-b.png"/>
            <p:cNvPicPr>
              <a:picLocks noChangeAspect="1"/>
            </p:cNvPicPr>
            <p:nvPr/>
          </p:nvPicPr>
          <p:blipFill>
            <a:blip r:embed="rId1"/>
            <a:srcRect t="-2" b="43230"/>
            <a:stretch>
              <a:fillRect/>
            </a:stretch>
          </p:blipFill>
          <p:spPr>
            <a:xfrm>
              <a:off x="3513680" y="1931126"/>
              <a:ext cx="5164640" cy="5192384"/>
            </a:xfrm>
            <a:prstGeom prst="rect">
              <a:avLst/>
            </a:prstGeom>
            <a:noFill/>
            <a:ln w="9525">
              <a:noFill/>
            </a:ln>
          </p:spPr>
        </p:pic>
        <p:sp>
          <p:nvSpPr>
            <p:cNvPr id="16" name="矩形 15"/>
            <p:cNvSpPr/>
            <p:nvPr/>
          </p:nvSpPr>
          <p:spPr>
            <a:xfrm>
              <a:off x="4405238" y="3112355"/>
              <a:ext cx="3276614" cy="4876266"/>
            </a:xfrm>
            <a:prstGeom prst="rect">
              <a:avLst/>
            </a:prstGeom>
            <a:blipFill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grpSp>
        <p:nvGrpSpPr>
          <p:cNvPr id="17" name="组合 16"/>
          <p:cNvGrpSpPr/>
          <p:nvPr/>
        </p:nvGrpSpPr>
        <p:grpSpPr>
          <a:xfrm>
            <a:off x="3533775" y="3121025"/>
            <a:ext cx="1484313" cy="1484313"/>
            <a:chOff x="3427660" y="3452388"/>
            <a:chExt cx="1484148" cy="1484148"/>
          </a:xfrm>
        </p:grpSpPr>
        <p:sp>
          <p:nvSpPr>
            <p:cNvPr id="18" name="椭圆 17"/>
            <p:cNvSpPr/>
            <p:nvPr/>
          </p:nvSpPr>
          <p:spPr>
            <a:xfrm>
              <a:off x="3427660" y="3452388"/>
              <a:ext cx="1484148" cy="1484148"/>
            </a:xfrm>
            <a:prstGeom prst="ellipse">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19" name="组合 18"/>
            <p:cNvGrpSpPr>
              <a:grpSpLocks noChangeAspect="1"/>
            </p:cNvGrpSpPr>
            <p:nvPr/>
          </p:nvGrpSpPr>
          <p:grpSpPr>
            <a:xfrm>
              <a:off x="3809886" y="3874477"/>
              <a:ext cx="719696" cy="551771"/>
              <a:chOff x="5611813" y="1835150"/>
              <a:chExt cx="285750" cy="219076"/>
            </a:xfrm>
            <a:solidFill>
              <a:schemeClr val="bg1"/>
            </a:solidFill>
          </p:grpSpPr>
          <p:sp>
            <p:nvSpPr>
              <p:cNvPr id="20" name="Freeform 57"/>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21" name="Rectangle 58"/>
              <p:cNvSpPr>
                <a:spLocks noChangeArrowheads="1"/>
              </p:cNvSpPr>
              <p:nvPr/>
            </p:nvSpPr>
            <p:spPr bwMode="auto">
              <a:xfrm>
                <a:off x="5648326" y="1884363"/>
                <a:ext cx="41275" cy="139700"/>
              </a:xfrm>
              <a:prstGeom prst="rect">
                <a:avLst/>
              </a:pr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fontAlgn="auto"/>
                <a:endParaRPr lang="zh-CN" altLang="en-US" strike="noStrike" noProof="1"/>
              </a:p>
            </p:txBody>
          </p:sp>
          <p:sp>
            <p:nvSpPr>
              <p:cNvPr id="22" name="Rectangle 59"/>
              <p:cNvSpPr>
                <a:spLocks noChangeArrowheads="1"/>
              </p:cNvSpPr>
              <p:nvPr/>
            </p:nvSpPr>
            <p:spPr bwMode="auto">
              <a:xfrm>
                <a:off x="5708651" y="1835150"/>
                <a:ext cx="41275" cy="188913"/>
              </a:xfrm>
              <a:prstGeom prst="rect">
                <a:avLst/>
              </a:pr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fontAlgn="auto"/>
                <a:endParaRPr lang="zh-CN" altLang="en-US" strike="noStrike" noProof="1"/>
              </a:p>
            </p:txBody>
          </p:sp>
          <p:sp>
            <p:nvSpPr>
              <p:cNvPr id="23" name="Rectangle 60"/>
              <p:cNvSpPr>
                <a:spLocks noChangeArrowheads="1"/>
              </p:cNvSpPr>
              <p:nvPr/>
            </p:nvSpPr>
            <p:spPr bwMode="auto">
              <a:xfrm>
                <a:off x="5768976" y="1895475"/>
                <a:ext cx="41275" cy="128588"/>
              </a:xfrm>
              <a:prstGeom prst="rect">
                <a:avLst/>
              </a:pr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fontAlgn="auto"/>
                <a:endParaRPr lang="zh-CN" altLang="en-US" strike="noStrike" noProof="1"/>
              </a:p>
            </p:txBody>
          </p:sp>
          <p:sp>
            <p:nvSpPr>
              <p:cNvPr id="24" name="Rectangle 61"/>
              <p:cNvSpPr>
                <a:spLocks noChangeArrowheads="1"/>
              </p:cNvSpPr>
              <p:nvPr/>
            </p:nvSpPr>
            <p:spPr bwMode="auto">
              <a:xfrm>
                <a:off x="5829301" y="1936750"/>
                <a:ext cx="41275" cy="87313"/>
              </a:xfrm>
              <a:prstGeom prst="rect">
                <a:avLst/>
              </a:pr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fontAlgn="auto"/>
                <a:endParaRPr lang="zh-CN" altLang="en-US" strike="noStrike" noProof="1"/>
              </a:p>
            </p:txBody>
          </p:sp>
        </p:grpSp>
      </p:grpSp>
      <p:grpSp>
        <p:nvGrpSpPr>
          <p:cNvPr id="25" name="组合 24"/>
          <p:cNvGrpSpPr/>
          <p:nvPr/>
        </p:nvGrpSpPr>
        <p:grpSpPr>
          <a:xfrm>
            <a:off x="7324725" y="4086225"/>
            <a:ext cx="1484313" cy="1484313"/>
            <a:chOff x="7270150" y="4604902"/>
            <a:chExt cx="1484148" cy="1484148"/>
          </a:xfrm>
        </p:grpSpPr>
        <p:sp>
          <p:nvSpPr>
            <p:cNvPr id="26" name="椭圆 25"/>
            <p:cNvSpPr/>
            <p:nvPr/>
          </p:nvSpPr>
          <p:spPr>
            <a:xfrm>
              <a:off x="7270150" y="4604902"/>
              <a:ext cx="1484148" cy="1484148"/>
            </a:xfrm>
            <a:prstGeom prst="ellipse">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7" name="椭圆形标注 26"/>
            <p:cNvSpPr/>
            <p:nvPr/>
          </p:nvSpPr>
          <p:spPr>
            <a:xfrm>
              <a:off x="7640426" y="5076976"/>
              <a:ext cx="743596" cy="540000"/>
            </a:xfrm>
            <a:prstGeom prst="wedgeEllipseCallout">
              <a:avLst>
                <a:gd name="adj1" fmla="val -38188"/>
                <a:gd name="adj2" fmla="val 61829"/>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28" name="矩形 27"/>
          <p:cNvSpPr/>
          <p:nvPr/>
        </p:nvSpPr>
        <p:spPr>
          <a:xfrm>
            <a:off x="8494713" y="1257300"/>
            <a:ext cx="1095375" cy="384175"/>
          </a:xfrm>
          <a:prstGeom prst="rect">
            <a:avLst/>
          </a:prstGeom>
          <a:noFill/>
          <a:ln w="9525">
            <a:noFill/>
          </a:ln>
        </p:spPr>
        <p:txBody>
          <a:bodyPr wrap="none" lIns="91410" tIns="45706" rIns="91410" bIns="45706" anchor="t">
            <a:spAutoFit/>
          </a:bodyPr>
          <a:p>
            <a:r>
              <a:rPr lang="zh-CN" altLang="en-US" b="1" dirty="0">
                <a:solidFill>
                  <a:srgbClr val="2F5EB0"/>
                </a:solidFill>
                <a:latin typeface="微软雅黑" panose="020B0503020204020204" charset="-122"/>
                <a:ea typeface="微软雅黑" panose="020B0503020204020204" charset="-122"/>
              </a:rPr>
              <a:t>添加标题</a:t>
            </a:r>
            <a:endParaRPr lang="en-US" altLang="zh-CN" b="1" dirty="0">
              <a:solidFill>
                <a:srgbClr val="2F5EB0"/>
              </a:solidFill>
              <a:latin typeface="微软雅黑" panose="020B0503020204020204" charset="-122"/>
              <a:ea typeface="微软雅黑" panose="020B0503020204020204" charset="-122"/>
            </a:endParaRPr>
          </a:p>
        </p:txBody>
      </p:sp>
      <p:sp>
        <p:nvSpPr>
          <p:cNvPr id="29" name="矩形 47"/>
          <p:cNvSpPr/>
          <p:nvPr/>
        </p:nvSpPr>
        <p:spPr>
          <a:xfrm>
            <a:off x="8494713" y="1557338"/>
            <a:ext cx="2117725" cy="857250"/>
          </a:xfrm>
          <a:prstGeom prst="rect">
            <a:avLst/>
          </a:prstGeom>
          <a:noFill/>
          <a:ln w="9525">
            <a:noFill/>
          </a:ln>
        </p:spPr>
        <p:txBody>
          <a:bodyPr wrap="square" lIns="91410" tIns="45706" rIns="91410" bIns="45706" anchor="t">
            <a:spAutoFit/>
          </a:bodyPr>
          <a:p>
            <a:pPr>
              <a:lnSpc>
                <a:spcPct val="120000"/>
              </a:lnSpc>
              <a:buFont typeface="Arial" panose="020B0604020202020204" pitchFamily="34" charset="0"/>
              <a:buNone/>
            </a:pPr>
            <a:r>
              <a:rPr lang="zh-CN" altLang="en-US" sz="1400" dirty="0">
                <a:solidFill>
                  <a:srgbClr val="808080"/>
                </a:solidFill>
                <a:latin typeface="微软雅黑" panose="020B0503020204020204" charset="-122"/>
                <a:ea typeface="微软雅黑" panose="020B0503020204020204" charset="-122"/>
                <a:sym typeface="微软雅黑" panose="020B0503020204020204" charset="-122"/>
              </a:rPr>
              <a:t>在此录入本图表的综合描述说明，在此录入本图表的综合描述说明。</a:t>
            </a:r>
            <a:endParaRPr lang="zh-CN" altLang="en-US" sz="1400" dirty="0">
              <a:solidFill>
                <a:srgbClr val="808080"/>
              </a:solidFill>
              <a:latin typeface="微软雅黑" panose="020B0503020204020204" charset="-122"/>
              <a:ea typeface="微软雅黑" panose="020B0503020204020204" charset="-122"/>
              <a:sym typeface="微软雅黑" panose="020B0503020204020204" charset="-122"/>
            </a:endParaRPr>
          </a:p>
        </p:txBody>
      </p:sp>
      <p:grpSp>
        <p:nvGrpSpPr>
          <p:cNvPr id="30" name="组合 29"/>
          <p:cNvGrpSpPr/>
          <p:nvPr/>
        </p:nvGrpSpPr>
        <p:grpSpPr>
          <a:xfrm>
            <a:off x="6797675" y="1239838"/>
            <a:ext cx="1484313" cy="1484312"/>
            <a:chOff x="7270150" y="1939337"/>
            <a:chExt cx="1484148" cy="1484148"/>
          </a:xfrm>
        </p:grpSpPr>
        <p:sp>
          <p:nvSpPr>
            <p:cNvPr id="31" name="椭圆 30"/>
            <p:cNvSpPr/>
            <p:nvPr/>
          </p:nvSpPr>
          <p:spPr>
            <a:xfrm>
              <a:off x="7270150" y="1939337"/>
              <a:ext cx="1484148" cy="1484148"/>
            </a:xfrm>
            <a:prstGeom prst="ellipse">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54295" name="组合 31"/>
            <p:cNvGrpSpPr/>
            <p:nvPr/>
          </p:nvGrpSpPr>
          <p:grpSpPr>
            <a:xfrm>
              <a:off x="7628394" y="2388545"/>
              <a:ext cx="767661" cy="585733"/>
              <a:chOff x="12227116" y="4392007"/>
              <a:chExt cx="627436" cy="478740"/>
            </a:xfrm>
          </p:grpSpPr>
          <p:sp>
            <p:nvSpPr>
              <p:cNvPr id="33" name="Freeform 112"/>
              <p:cNvSpPr>
                <a:spLocks noEditPoints="1"/>
              </p:cNvSpPr>
              <p:nvPr/>
            </p:nvSpPr>
            <p:spPr bwMode="auto">
              <a:xfrm>
                <a:off x="12303279" y="4392007"/>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34" name="Freeform 113"/>
              <p:cNvSpPr>
                <a:spLocks noEditPoints="1"/>
              </p:cNvSpPr>
              <p:nvPr/>
            </p:nvSpPr>
            <p:spPr bwMode="auto">
              <a:xfrm>
                <a:off x="12227116" y="4707540"/>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grpSp>
      </p:grpSp>
      <p:sp>
        <p:nvSpPr>
          <p:cNvPr id="35" name="矩形 34"/>
          <p:cNvSpPr/>
          <p:nvPr/>
        </p:nvSpPr>
        <p:spPr>
          <a:xfrm>
            <a:off x="8990013" y="4154488"/>
            <a:ext cx="1095375" cy="382587"/>
          </a:xfrm>
          <a:prstGeom prst="rect">
            <a:avLst/>
          </a:prstGeom>
          <a:noFill/>
          <a:ln w="9525">
            <a:noFill/>
          </a:ln>
        </p:spPr>
        <p:txBody>
          <a:bodyPr wrap="none" lIns="91410" tIns="45706" rIns="91410" bIns="45706" anchor="t">
            <a:spAutoFit/>
          </a:bodyPr>
          <a:p>
            <a:r>
              <a:rPr lang="zh-CN" altLang="en-US" b="1" dirty="0">
                <a:solidFill>
                  <a:srgbClr val="2F5EB0"/>
                </a:solidFill>
                <a:latin typeface="微软雅黑" panose="020B0503020204020204" charset="-122"/>
                <a:ea typeface="微软雅黑" panose="020B0503020204020204" charset="-122"/>
              </a:rPr>
              <a:t>添加标题</a:t>
            </a:r>
            <a:endParaRPr lang="en-US" altLang="zh-CN" b="1" dirty="0">
              <a:solidFill>
                <a:srgbClr val="2F5EB0"/>
              </a:solidFill>
              <a:latin typeface="微软雅黑" panose="020B0503020204020204" charset="-122"/>
              <a:ea typeface="微软雅黑" panose="020B0503020204020204" charset="-122"/>
            </a:endParaRPr>
          </a:p>
        </p:txBody>
      </p:sp>
      <p:sp>
        <p:nvSpPr>
          <p:cNvPr id="36" name="矩形 47"/>
          <p:cNvSpPr/>
          <p:nvPr/>
        </p:nvSpPr>
        <p:spPr>
          <a:xfrm>
            <a:off x="8990013" y="4452938"/>
            <a:ext cx="2433637" cy="1114425"/>
          </a:xfrm>
          <a:prstGeom prst="rect">
            <a:avLst/>
          </a:prstGeom>
          <a:noFill/>
          <a:ln w="9525">
            <a:noFill/>
          </a:ln>
        </p:spPr>
        <p:txBody>
          <a:bodyPr wrap="square" lIns="91410" tIns="45706" rIns="91410" bIns="45706" anchor="t">
            <a:spAutoFit/>
          </a:bodyPr>
          <a:p>
            <a:pPr>
              <a:lnSpc>
                <a:spcPct val="120000"/>
              </a:lnSpc>
              <a:buFont typeface="Arial" panose="020B0604020202020204" pitchFamily="34" charset="0"/>
              <a:buNone/>
            </a:pPr>
            <a:r>
              <a:rPr lang="zh-CN" altLang="en-US" sz="1400" dirty="0">
                <a:solidFill>
                  <a:srgbClr val="808080"/>
                </a:solidFill>
                <a:latin typeface="微软雅黑" panose="020B0503020204020204" charset="-122"/>
                <a:ea typeface="微软雅黑" panose="020B0503020204020204" charset="-122"/>
                <a:sym typeface="微软雅黑" panose="020B0503020204020204" charset="-122"/>
              </a:rPr>
              <a:t>在此录入本图表的综合描述说明，在此录入本图表的综合描述说明，在此录入本图表的综合描述说明</a:t>
            </a:r>
            <a:endParaRPr lang="zh-CN" altLang="en-US" sz="1400" dirty="0">
              <a:solidFill>
                <a:srgbClr val="808080"/>
              </a:solidFill>
              <a:latin typeface="微软雅黑" panose="020B0503020204020204" charset="-122"/>
              <a:ea typeface="微软雅黑" panose="020B0503020204020204" charset="-122"/>
              <a:sym typeface="微软雅黑" panose="020B0503020204020204" charset="-122"/>
            </a:endParaRPr>
          </a:p>
        </p:txBody>
      </p:sp>
      <p:sp>
        <p:nvSpPr>
          <p:cNvPr id="37" name="矩形 36"/>
          <p:cNvSpPr/>
          <p:nvPr/>
        </p:nvSpPr>
        <p:spPr>
          <a:xfrm>
            <a:off x="2276475" y="3113088"/>
            <a:ext cx="1095375" cy="384175"/>
          </a:xfrm>
          <a:prstGeom prst="rect">
            <a:avLst/>
          </a:prstGeom>
          <a:noFill/>
          <a:ln w="9525">
            <a:noFill/>
          </a:ln>
        </p:spPr>
        <p:txBody>
          <a:bodyPr wrap="none" lIns="91410" tIns="45706" rIns="91410" bIns="45706" anchor="t">
            <a:spAutoFit/>
          </a:bodyPr>
          <a:p>
            <a:pPr algn="r"/>
            <a:r>
              <a:rPr lang="zh-CN" altLang="en-US" b="1" dirty="0">
                <a:solidFill>
                  <a:srgbClr val="2F5EB0"/>
                </a:solidFill>
                <a:latin typeface="微软雅黑" panose="020B0503020204020204" charset="-122"/>
                <a:ea typeface="微软雅黑" panose="020B0503020204020204" charset="-122"/>
              </a:rPr>
              <a:t>添加标题</a:t>
            </a:r>
            <a:endParaRPr lang="en-US" altLang="zh-CN" b="1" dirty="0">
              <a:solidFill>
                <a:srgbClr val="2F5EB0"/>
              </a:solidFill>
              <a:latin typeface="微软雅黑" panose="020B0503020204020204" charset="-122"/>
              <a:ea typeface="微软雅黑" panose="020B0503020204020204" charset="-122"/>
            </a:endParaRPr>
          </a:p>
        </p:txBody>
      </p:sp>
      <p:sp>
        <p:nvSpPr>
          <p:cNvPr id="38" name="矩形 47"/>
          <p:cNvSpPr/>
          <p:nvPr/>
        </p:nvSpPr>
        <p:spPr>
          <a:xfrm>
            <a:off x="984250" y="3413125"/>
            <a:ext cx="2387600" cy="1112838"/>
          </a:xfrm>
          <a:prstGeom prst="rect">
            <a:avLst/>
          </a:prstGeom>
          <a:noFill/>
          <a:ln w="9525">
            <a:noFill/>
          </a:ln>
        </p:spPr>
        <p:txBody>
          <a:bodyPr wrap="square" lIns="91410" tIns="45706" rIns="91410" bIns="45706" anchor="t">
            <a:spAutoFit/>
          </a:bodyPr>
          <a:p>
            <a:pPr algn="r">
              <a:lnSpc>
                <a:spcPct val="120000"/>
              </a:lnSpc>
              <a:buFont typeface="Arial" panose="020B0604020202020204" pitchFamily="34" charset="0"/>
              <a:buNone/>
            </a:pPr>
            <a:r>
              <a:rPr lang="zh-CN" altLang="en-US" sz="1400" dirty="0">
                <a:latin typeface="微软雅黑" panose="020B0503020204020204" charset="-122"/>
                <a:ea typeface="微软雅黑" panose="020B0503020204020204" charset="-122"/>
                <a:sym typeface="微软雅黑" panose="020B0503020204020204" charset="-122"/>
              </a:rPr>
              <a:t>在此录入本图表的综合描述说明，在此录入本图表的综合描述说明，在此录入本图表的描述说明</a:t>
            </a:r>
            <a:endParaRPr lang="zh-CN" altLang="en-US" sz="1400" dirty="0">
              <a:latin typeface="微软雅黑" panose="020B0503020204020204" charset="-122"/>
              <a:ea typeface="微软雅黑" panose="020B0503020204020204" charset="-122"/>
              <a:sym typeface="微软雅黑" panose="020B0503020204020204" charset="-122"/>
            </a:endParaRPr>
          </a:p>
        </p:txBody>
      </p:sp>
      <p:sp>
        <p:nvSpPr>
          <p:cNvPr id="39" name="TextBox 38"/>
          <p:cNvSpPr txBox="1"/>
          <p:nvPr/>
        </p:nvSpPr>
        <p:spPr>
          <a:xfrm>
            <a:off x="13511213" y="7027863"/>
            <a:ext cx="868362" cy="366712"/>
          </a:xfrm>
          <a:prstGeom prst="rect">
            <a:avLst/>
          </a:prstGeom>
          <a:noFill/>
          <a:ln w="9525">
            <a:noFill/>
          </a:ln>
        </p:spPr>
        <p:txBody>
          <a:bodyPr wrap="none" anchor="t">
            <a:spAutoFit/>
          </a:bodyPr>
          <a:p>
            <a:r>
              <a:rPr lang="zh-CN" altLang="en-US" dirty="0">
                <a:latin typeface="Calibri" panose="020F0502020204030204" charset="0"/>
                <a:ea typeface="宋体" panose="02010600030101010101" pitchFamily="2" charset="-122"/>
              </a:rPr>
              <a:t>延时符</a:t>
            </a:r>
            <a:endParaRPr lang="zh-CN" altLang="en-US" dirty="0">
              <a:latin typeface="Calibri" panose="020F0502020204030204" charset="0"/>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anim calcmode="lin" valueType="num">
                                      <p:cBhvr>
                                        <p:cTn id="8" dur="750" fill="hold"/>
                                        <p:tgtEl>
                                          <p:spTgt spid="14"/>
                                        </p:tgtEl>
                                        <p:attrNameLst>
                                          <p:attrName>ppt_x</p:attrName>
                                        </p:attrNameLst>
                                      </p:cBhvr>
                                      <p:tavLst>
                                        <p:tav tm="0">
                                          <p:val>
                                            <p:strVal val="#ppt_x"/>
                                          </p:val>
                                        </p:tav>
                                        <p:tav tm="100000">
                                          <p:val>
                                            <p:strVal val="#ppt_x"/>
                                          </p:val>
                                        </p:tav>
                                      </p:tavLst>
                                    </p:anim>
                                    <p:anim calcmode="lin" valueType="num">
                                      <p:cBhvr>
                                        <p:cTn id="9" dur="75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000000"/>
                                          </p:val>
                                        </p:tav>
                                        <p:tav tm="100000">
                                          <p:val>
                                            <p:strVal val="#ppt_w"/>
                                          </p:val>
                                        </p:tav>
                                      </p:tavLst>
                                    </p:anim>
                                    <p:anim calcmode="lin" valueType="num">
                                      <p:cBhvr>
                                        <p:cTn id="14" dur="500" fill="hold"/>
                                        <p:tgtEl>
                                          <p:spTgt spid="17"/>
                                        </p:tgtEl>
                                        <p:attrNameLst>
                                          <p:attrName>ppt_h</p:attrName>
                                        </p:attrNameLst>
                                      </p:cBhvr>
                                      <p:tavLst>
                                        <p:tav tm="0">
                                          <p:val>
                                            <p:fltVal val="0.00000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000000"/>
                                          </p:val>
                                        </p:tav>
                                        <p:tav tm="100000">
                                          <p:val>
                                            <p:strVal val="#ppt_w"/>
                                          </p:val>
                                        </p:tav>
                                      </p:tavLst>
                                    </p:anim>
                                    <p:anim calcmode="lin" valueType="num">
                                      <p:cBhvr>
                                        <p:cTn id="18" dur="500" fill="hold"/>
                                        <p:tgtEl>
                                          <p:spTgt spid="30"/>
                                        </p:tgtEl>
                                        <p:attrNameLst>
                                          <p:attrName>ppt_h</p:attrName>
                                        </p:attrNameLst>
                                      </p:cBhvr>
                                      <p:tavLst>
                                        <p:tav tm="0">
                                          <p:val>
                                            <p:fltVal val="0.00000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000000"/>
                                          </p:val>
                                        </p:tav>
                                        <p:tav tm="100000">
                                          <p:val>
                                            <p:strVal val="#ppt_w"/>
                                          </p:val>
                                        </p:tav>
                                      </p:tavLst>
                                    </p:anim>
                                    <p:anim calcmode="lin" valueType="num">
                                      <p:cBhvr>
                                        <p:cTn id="22" dur="500" fill="hold"/>
                                        <p:tgtEl>
                                          <p:spTgt spid="25"/>
                                        </p:tgtEl>
                                        <p:attrNameLst>
                                          <p:attrName>ppt_h</p:attrName>
                                        </p:attrNameLst>
                                      </p:cBhvr>
                                      <p:tavLst>
                                        <p:tav tm="0">
                                          <p:val>
                                            <p:fltVal val="0.000000"/>
                                          </p:val>
                                        </p:tav>
                                        <p:tav tm="100000">
                                          <p:val>
                                            <p:strVal val="#ppt_h"/>
                                          </p:val>
                                        </p:tav>
                                      </p:tavLst>
                                    </p:anim>
                                  </p:childTnLst>
                                </p:cTn>
                              </p:par>
                            </p:childTnLst>
                          </p:cTn>
                        </p:par>
                        <p:par>
                          <p:cTn id="23" fill="hold">
                            <p:stCondLst>
                              <p:cond delay="1500"/>
                            </p:stCondLst>
                            <p:childTnLst>
                              <p:par>
                                <p:cTn id="24" presetID="2" presetClass="entr" presetSubtype="2"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ppt_x</p:attrName>
                                        </p:attrNameLst>
                                      </p:cBhvr>
                                      <p:tavLst>
                                        <p:tav tm="0">
                                          <p:val>
                                            <p:strVal val="1+#ppt_w/2"/>
                                          </p:val>
                                        </p:tav>
                                        <p:tav tm="100000">
                                          <p:val>
                                            <p:strVal val="#ppt_x"/>
                                          </p:val>
                                        </p:tav>
                                      </p:tavLst>
                                    </p:anim>
                                    <p:anim calcmode="lin" valueType="num">
                                      <p:cBhvr>
                                        <p:cTn id="27" dur="500" fill="hold"/>
                                        <p:tgtEl>
                                          <p:spTgt spid="28"/>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ppt_x</p:attrName>
                                        </p:attrNameLst>
                                      </p:cBhvr>
                                      <p:tavLst>
                                        <p:tav tm="0">
                                          <p:val>
                                            <p:strVal val="1+#ppt_w/2"/>
                                          </p:val>
                                        </p:tav>
                                        <p:tav tm="100000">
                                          <p:val>
                                            <p:strVal val="#ppt_x"/>
                                          </p:val>
                                        </p:tav>
                                      </p:tavLst>
                                    </p:anim>
                                    <p:anim calcmode="lin" valueType="num">
                                      <p:cBhvr>
                                        <p:cTn id="31" dur="500" fill="hold"/>
                                        <p:tgtEl>
                                          <p:spTgt spid="29"/>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p:cTn id="34" dur="500" fill="hold"/>
                                        <p:tgtEl>
                                          <p:spTgt spid="35"/>
                                        </p:tgtEl>
                                        <p:attrNameLst>
                                          <p:attrName>ppt_x</p:attrName>
                                        </p:attrNameLst>
                                      </p:cBhvr>
                                      <p:tavLst>
                                        <p:tav tm="0">
                                          <p:val>
                                            <p:strVal val="1+#ppt_w/2"/>
                                          </p:val>
                                        </p:tav>
                                        <p:tav tm="100000">
                                          <p:val>
                                            <p:strVal val="#ppt_x"/>
                                          </p:val>
                                        </p:tav>
                                      </p:tavLst>
                                    </p:anim>
                                    <p:anim calcmode="lin" valueType="num">
                                      <p:cBhvr>
                                        <p:cTn id="35" dur="500" fill="hold"/>
                                        <p:tgtEl>
                                          <p:spTgt spid="35"/>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ppt_x</p:attrName>
                                        </p:attrNameLst>
                                      </p:cBhvr>
                                      <p:tavLst>
                                        <p:tav tm="0">
                                          <p:val>
                                            <p:strVal val="1+#ppt_w/2"/>
                                          </p:val>
                                        </p:tav>
                                        <p:tav tm="100000">
                                          <p:val>
                                            <p:strVal val="#ppt_x"/>
                                          </p:val>
                                        </p:tav>
                                      </p:tavLst>
                                    </p:anim>
                                    <p:anim calcmode="lin" valueType="num">
                                      <p:cBhvr>
                                        <p:cTn id="39" dur="500" fill="hold"/>
                                        <p:tgtEl>
                                          <p:spTgt spid="36"/>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ppt_x</p:attrName>
                                        </p:attrNameLst>
                                      </p:cBhvr>
                                      <p:tavLst>
                                        <p:tav tm="0">
                                          <p:val>
                                            <p:strVal val="0-#ppt_w/2"/>
                                          </p:val>
                                        </p:tav>
                                        <p:tav tm="100000">
                                          <p:val>
                                            <p:strVal val="#ppt_x"/>
                                          </p:val>
                                        </p:tav>
                                      </p:tavLst>
                                    </p:anim>
                                    <p:anim calcmode="lin" valueType="num">
                                      <p:cBhvr>
                                        <p:cTn id="43" dur="500" fill="hold"/>
                                        <p:tgtEl>
                                          <p:spTgt spid="37"/>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p:cTn id="46" dur="500" fill="hold"/>
                                        <p:tgtEl>
                                          <p:spTgt spid="38"/>
                                        </p:tgtEl>
                                        <p:attrNameLst>
                                          <p:attrName>ppt_x</p:attrName>
                                        </p:attrNameLst>
                                      </p:cBhvr>
                                      <p:tavLst>
                                        <p:tav tm="0">
                                          <p:val>
                                            <p:strVal val="0-#ppt_w/2"/>
                                          </p:val>
                                        </p:tav>
                                        <p:tav tm="100000">
                                          <p:val>
                                            <p:strVal val="#ppt_x"/>
                                          </p:val>
                                        </p:tav>
                                      </p:tavLst>
                                    </p:anim>
                                    <p:anim calcmode="lin" valueType="num">
                                      <p:cBhvr>
                                        <p:cTn id="47" dur="500" fill="hold"/>
                                        <p:tgtEl>
                                          <p:spTgt spid="38"/>
                                        </p:tgtEl>
                                        <p:attrNameLst>
                                          <p:attrName>ppt_y</p:attrName>
                                        </p:attrNameLst>
                                      </p:cBhvr>
                                      <p:tavLst>
                                        <p:tav tm="0">
                                          <p:val>
                                            <p:strVal val="#ppt_y"/>
                                          </p:val>
                                        </p:tav>
                                        <p:tav tm="100000">
                                          <p:val>
                                            <p:strVal val="#ppt_y"/>
                                          </p:val>
                                        </p:tav>
                                      </p:tavLst>
                                    </p:anim>
                                  </p:childTnLst>
                                </p:cTn>
                              </p:par>
                            </p:childTnLst>
                          </p:cTn>
                        </p:par>
                        <p:par>
                          <p:cTn id="48" fill="hold">
                            <p:stCondLst>
                              <p:cond delay="2000"/>
                            </p:stCondLst>
                            <p:childTnLst>
                              <p:par>
                                <p:cTn id="49" presetID="10"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2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5" grpId="0"/>
      <p:bldP spid="36" grpId="0"/>
      <p:bldP spid="37" grpId="0"/>
      <p:bldP spid="38" grpId="0"/>
      <p:bldP spid="3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6325" name="Rectangle 4"/>
          <p:cNvSpPr txBox="1"/>
          <p:nvPr/>
        </p:nvSpPr>
        <p:spPr>
          <a:xfrm>
            <a:off x="9983788" y="6492875"/>
            <a:ext cx="1150937" cy="392113"/>
          </a:xfrm>
          <a:prstGeom prst="rect">
            <a:avLst/>
          </a:prstGeom>
          <a:noFill/>
          <a:ln w="9525">
            <a:noFill/>
          </a:ln>
        </p:spPr>
        <p:txBody>
          <a:bodyPr wrap="square" lIns="91416" tIns="45708" rIns="91416" bIns="45708" anchor="ctr"/>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31</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53" name="矩形 52"/>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54" name="组合 53"/>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55" name="矩形 54"/>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6" name="等腰三角形 55"/>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57" name="KSO_Shape"/>
          <p:cNvSpPr/>
          <p:nvPr/>
        </p:nvSpPr>
        <p:spPr bwMode="auto">
          <a:xfrm>
            <a:off x="336550" y="203200"/>
            <a:ext cx="288925" cy="28892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fontAlgn="auto">
              <a:defRPr/>
            </a:pPr>
            <a:endParaRPr lang="zh-CN" altLang="en-US" strike="noStrike" noProof="1">
              <a:solidFill>
                <a:schemeClr val="bg1"/>
              </a:solidFill>
              <a:latin typeface="微软雅黑" panose="020B0503020204020204" charset="-122"/>
              <a:ea typeface="微软雅黑" panose="020B0503020204020204" charset="-122"/>
            </a:endParaRPr>
          </a:p>
        </p:txBody>
      </p:sp>
      <p:sp>
        <p:nvSpPr>
          <p:cNvPr id="56329" name="文本框 9"/>
          <p:cNvSpPr txBox="1"/>
          <p:nvPr/>
        </p:nvSpPr>
        <p:spPr>
          <a:xfrm>
            <a:off x="841375" y="203200"/>
            <a:ext cx="1812925" cy="360363"/>
          </a:xfrm>
          <a:prstGeom prst="rect">
            <a:avLst/>
          </a:prstGeom>
          <a:noFill/>
          <a:ln w="9525">
            <a:noFill/>
          </a:ln>
        </p:spPr>
        <p:txBody>
          <a:bodyPr wrap="square" lIns="68562" tIns="34281" rIns="68562" bIns="34281" anchor="t">
            <a:spAutoFit/>
          </a:bodyPr>
          <a:p>
            <a:pPr marL="0" lvl="1" indent="457200"/>
            <a:r>
              <a:rPr lang="zh-CN" altLang="en-US" dirty="0">
                <a:solidFill>
                  <a:srgbClr val="2F5EB0"/>
                </a:solidFill>
                <a:latin typeface="微软雅黑" panose="020B0503020204020204" charset="-122"/>
                <a:ea typeface="微软雅黑" panose="020B0503020204020204" charset="-122"/>
              </a:rPr>
              <a:t>添加标题</a:t>
            </a:r>
            <a:endParaRPr lang="zh-CN" altLang="en-US" dirty="0">
              <a:solidFill>
                <a:srgbClr val="2F5EB0"/>
              </a:solidFill>
              <a:latin typeface="微软雅黑" panose="020B0503020204020204" charset="-122"/>
              <a:ea typeface="微软雅黑" panose="020B0503020204020204" charset="-122"/>
            </a:endParaRPr>
          </a:p>
        </p:txBody>
      </p:sp>
      <p:cxnSp>
        <p:nvCxnSpPr>
          <p:cNvPr id="14" name="肘形连接符 13"/>
          <p:cNvCxnSpPr>
            <a:stCxn id="16" idx="6"/>
            <a:endCxn id="41" idx="2"/>
          </p:cNvCxnSpPr>
          <p:nvPr/>
        </p:nvCxnSpPr>
        <p:spPr>
          <a:xfrm>
            <a:off x="4899025" y="2089150"/>
            <a:ext cx="5357813" cy="1096963"/>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4141788" y="1711325"/>
            <a:ext cx="757237" cy="755650"/>
            <a:chOff x="4534974" y="2492893"/>
            <a:chExt cx="756000" cy="756000"/>
          </a:xfrm>
        </p:grpSpPr>
        <p:sp>
          <p:nvSpPr>
            <p:cNvPr id="16" name="椭圆 15"/>
            <p:cNvSpPr/>
            <p:nvPr/>
          </p:nvSpPr>
          <p:spPr>
            <a:xfrm>
              <a:off x="4534974" y="2492893"/>
              <a:ext cx="756000" cy="75600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56333" name="组合 16"/>
            <p:cNvGrpSpPr/>
            <p:nvPr/>
          </p:nvGrpSpPr>
          <p:grpSpPr>
            <a:xfrm>
              <a:off x="4687974" y="2629656"/>
              <a:ext cx="450000" cy="434596"/>
              <a:chOff x="5512720" y="2152017"/>
              <a:chExt cx="583915" cy="496874"/>
            </a:xfrm>
          </p:grpSpPr>
          <p:sp>
            <p:nvSpPr>
              <p:cNvPr id="18"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fontAlgn="auto"/>
                <a:endParaRPr lang="zh-CN" altLang="en-US" sz="2490" strike="noStrike" noProof="1"/>
              </a:p>
            </p:txBody>
          </p:sp>
          <p:sp>
            <p:nvSpPr>
              <p:cNvPr id="19"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fontAlgn="auto"/>
                <a:endParaRPr lang="zh-CN" altLang="en-US" sz="2490" strike="noStrike" noProof="1"/>
              </a:p>
            </p:txBody>
          </p:sp>
        </p:grpSp>
      </p:grpSp>
      <p:cxnSp>
        <p:nvCxnSpPr>
          <p:cNvPr id="20" name="肘形连接符 19"/>
          <p:cNvCxnSpPr>
            <a:stCxn id="22" idx="6"/>
            <a:endCxn id="43" idx="2"/>
          </p:cNvCxnSpPr>
          <p:nvPr/>
        </p:nvCxnSpPr>
        <p:spPr>
          <a:xfrm>
            <a:off x="4899025" y="4275138"/>
            <a:ext cx="2890838" cy="531813"/>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4141788" y="3897313"/>
            <a:ext cx="757237" cy="755650"/>
            <a:chOff x="4534974" y="4368345"/>
            <a:chExt cx="756000" cy="756000"/>
          </a:xfrm>
        </p:grpSpPr>
        <p:sp>
          <p:nvSpPr>
            <p:cNvPr id="22" name="椭圆 21"/>
            <p:cNvSpPr/>
            <p:nvPr/>
          </p:nvSpPr>
          <p:spPr>
            <a:xfrm>
              <a:off x="4534974" y="4368345"/>
              <a:ext cx="756000" cy="75600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3" name="Freeform 277"/>
            <p:cNvSpPr>
              <a:spLocks noEditPoints="1"/>
            </p:cNvSpPr>
            <p:nvPr/>
          </p:nvSpPr>
          <p:spPr bwMode="auto">
            <a:xfrm>
              <a:off x="4725418" y="4490152"/>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121888" tIns="60944" rIns="121888" bIns="60944" numCol="1" anchor="t" anchorCtr="0" compatLnSpc="1"/>
            <a:lstStyle/>
            <a:p>
              <a:pPr fontAlgn="auto"/>
              <a:endParaRPr lang="zh-CN" altLang="en-US" sz="2490" strike="noStrike" noProof="1">
                <a:latin typeface="Arial" panose="020B0604020202020204" pitchFamily="34" charset="0"/>
                <a:cs typeface="Arial" panose="020B0604020202020204" pitchFamily="34" charset="0"/>
              </a:endParaRPr>
            </a:p>
          </p:txBody>
        </p:sp>
      </p:grpSp>
      <p:cxnSp>
        <p:nvCxnSpPr>
          <p:cNvPr id="24" name="肘形连接符 23"/>
          <p:cNvCxnSpPr>
            <a:stCxn id="26" idx="6"/>
            <a:endCxn id="42" idx="2"/>
          </p:cNvCxnSpPr>
          <p:nvPr/>
        </p:nvCxnSpPr>
        <p:spPr>
          <a:xfrm>
            <a:off x="4899025" y="3181350"/>
            <a:ext cx="4124325" cy="985838"/>
          </a:xfrm>
          <a:prstGeom prst="bentConnector3">
            <a:avLst>
              <a:gd name="adj1" fmla="val 50000"/>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p:nvGrpSpPr>
        <p:grpSpPr>
          <a:xfrm>
            <a:off x="4142539" y="2803939"/>
            <a:ext cx="755803" cy="755803"/>
            <a:chOff x="4534974" y="3430619"/>
            <a:chExt cx="756000" cy="756000"/>
          </a:xfrm>
        </p:grpSpPr>
        <p:sp>
          <p:nvSpPr>
            <p:cNvPr id="26" name="椭圆 25"/>
            <p:cNvSpPr/>
            <p:nvPr/>
          </p:nvSpPr>
          <p:spPr>
            <a:xfrm>
              <a:off x="4534974" y="3430619"/>
              <a:ext cx="756000" cy="75600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dirty="0"/>
            </a:p>
          </p:txBody>
        </p:sp>
        <p:grpSp>
          <p:nvGrpSpPr>
            <p:cNvPr id="27" name="Group 92"/>
            <p:cNvGrpSpPr/>
            <p:nvPr/>
          </p:nvGrpSpPr>
          <p:grpSpPr>
            <a:xfrm>
              <a:off x="4688410" y="3660828"/>
              <a:ext cx="474528" cy="295582"/>
              <a:chOff x="5172076" y="1938338"/>
              <a:chExt cx="471488" cy="293688"/>
            </a:xfrm>
            <a:solidFill>
              <a:schemeClr val="bg1"/>
            </a:solidFill>
          </p:grpSpPr>
          <p:sp>
            <p:nvSpPr>
              <p:cNvPr id="28"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fontAlgn="auto"/>
                <a:endParaRPr lang="en-US" sz="2535" strike="noStrike" noProof="1"/>
              </a:p>
            </p:txBody>
          </p:sp>
          <p:sp>
            <p:nvSpPr>
              <p:cNvPr id="29" name="Rectangle 9"/>
              <p:cNvSpPr>
                <a:spLocks noChangeArrowheads="1"/>
              </p:cNvSpPr>
              <p:nvPr/>
            </p:nvSpPr>
            <p:spPr bwMode="auto">
              <a:xfrm>
                <a:off x="5235576" y="2001838"/>
                <a:ext cx="90488" cy="166688"/>
              </a:xfrm>
              <a:prstGeom prst="rect">
                <a:avLst/>
              </a:pr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pPr fontAlgn="auto"/>
                <a:endParaRPr lang="en-US" sz="2535" strike="noStrike" noProof="1"/>
              </a:p>
            </p:txBody>
          </p:sp>
          <p:sp>
            <p:nvSpPr>
              <p:cNvPr id="30" name="Rectangle 10"/>
              <p:cNvSpPr>
                <a:spLocks noChangeArrowheads="1"/>
              </p:cNvSpPr>
              <p:nvPr/>
            </p:nvSpPr>
            <p:spPr bwMode="auto">
              <a:xfrm>
                <a:off x="5341938" y="2001838"/>
                <a:ext cx="85725" cy="166688"/>
              </a:xfrm>
              <a:prstGeom prst="rect">
                <a:avLst/>
              </a:pr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pPr fontAlgn="auto"/>
                <a:endParaRPr lang="en-US" sz="2535" strike="noStrike" noProof="1"/>
              </a:p>
            </p:txBody>
          </p:sp>
        </p:grpSp>
      </p:grpSp>
      <p:cxnSp>
        <p:nvCxnSpPr>
          <p:cNvPr id="31" name="直接连接符 30"/>
          <p:cNvCxnSpPr>
            <a:endCxn id="33" idx="6"/>
          </p:cNvCxnSpPr>
          <p:nvPr/>
        </p:nvCxnSpPr>
        <p:spPr>
          <a:xfrm flipH="1" flipV="1">
            <a:off x="4899025" y="5367338"/>
            <a:ext cx="127952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4142539" y="4989999"/>
            <a:ext cx="755803" cy="755804"/>
            <a:chOff x="4534974" y="5306072"/>
            <a:chExt cx="756000" cy="756000"/>
          </a:xfrm>
        </p:grpSpPr>
        <p:sp>
          <p:nvSpPr>
            <p:cNvPr id="33" name="椭圆 32"/>
            <p:cNvSpPr/>
            <p:nvPr/>
          </p:nvSpPr>
          <p:spPr>
            <a:xfrm>
              <a:off x="4534974" y="5306072"/>
              <a:ext cx="756000" cy="75600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34" name="Group 9"/>
            <p:cNvGrpSpPr/>
            <p:nvPr/>
          </p:nvGrpSpPr>
          <p:grpSpPr>
            <a:xfrm>
              <a:off x="4659950" y="5504420"/>
              <a:ext cx="516045" cy="382660"/>
              <a:chOff x="4572000" y="3414713"/>
              <a:chExt cx="374651" cy="277813"/>
            </a:xfrm>
            <a:solidFill>
              <a:schemeClr val="bg1"/>
            </a:solidFill>
          </p:grpSpPr>
          <p:sp>
            <p:nvSpPr>
              <p:cNvPr id="35"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strike="noStrike" noProof="1">
                  <a:latin typeface="+mn-lt"/>
                  <a:cs typeface="+mn-cs"/>
                </a:endParaRPr>
              </a:p>
            </p:txBody>
          </p:sp>
          <p:sp>
            <p:nvSpPr>
              <p:cNvPr id="36"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strike="noStrike" noProof="1">
                  <a:latin typeface="+mn-lt"/>
                  <a:cs typeface="+mn-cs"/>
                </a:endParaRPr>
              </a:p>
            </p:txBody>
          </p:sp>
        </p:grpSp>
      </p:grpSp>
      <p:sp>
        <p:nvSpPr>
          <p:cNvPr id="37" name="任意多边形 36"/>
          <p:cNvSpPr/>
          <p:nvPr/>
        </p:nvSpPr>
        <p:spPr>
          <a:xfrm>
            <a:off x="9810476" y="2004956"/>
            <a:ext cx="1180793" cy="3697915"/>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8" name="任意多边形 37"/>
          <p:cNvSpPr/>
          <p:nvPr/>
        </p:nvSpPr>
        <p:spPr>
          <a:xfrm>
            <a:off x="8576781" y="3781515"/>
            <a:ext cx="1180793" cy="1921354"/>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9" name="任意多边形 38"/>
          <p:cNvSpPr/>
          <p:nvPr/>
        </p:nvSpPr>
        <p:spPr>
          <a:xfrm>
            <a:off x="7343083" y="4541418"/>
            <a:ext cx="1180792" cy="1161453"/>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0" name="任意多边形 39"/>
          <p:cNvSpPr/>
          <p:nvPr/>
        </p:nvSpPr>
        <p:spPr>
          <a:xfrm>
            <a:off x="5353937" y="5079951"/>
            <a:ext cx="1936244" cy="622918"/>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1" name="椭圆 40"/>
          <p:cNvSpPr/>
          <p:nvPr/>
        </p:nvSpPr>
        <p:spPr>
          <a:xfrm>
            <a:off x="10256910" y="3041531"/>
            <a:ext cx="287927" cy="28792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2" name="椭圆 41"/>
          <p:cNvSpPr/>
          <p:nvPr/>
        </p:nvSpPr>
        <p:spPr>
          <a:xfrm>
            <a:off x="9023216" y="4022694"/>
            <a:ext cx="287922" cy="28792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3" name="椭圆 42"/>
          <p:cNvSpPr/>
          <p:nvPr/>
        </p:nvSpPr>
        <p:spPr>
          <a:xfrm>
            <a:off x="7789519" y="4662501"/>
            <a:ext cx="287925" cy="287927"/>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4" name="椭圆 43"/>
          <p:cNvSpPr/>
          <p:nvPr/>
        </p:nvSpPr>
        <p:spPr>
          <a:xfrm>
            <a:off x="6178097" y="5229372"/>
            <a:ext cx="287922" cy="28792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5" name="矩形 44"/>
          <p:cNvSpPr/>
          <p:nvPr/>
        </p:nvSpPr>
        <p:spPr>
          <a:xfrm>
            <a:off x="3001963" y="1631950"/>
            <a:ext cx="1096962" cy="384175"/>
          </a:xfrm>
          <a:prstGeom prst="rect">
            <a:avLst/>
          </a:prstGeom>
          <a:noFill/>
          <a:ln w="9525">
            <a:noFill/>
          </a:ln>
        </p:spPr>
        <p:txBody>
          <a:bodyPr wrap="none" lIns="91407" tIns="45704" rIns="91407" bIns="45704" anchor="t">
            <a:spAutoFit/>
          </a:bodyPr>
          <a:p>
            <a:pPr algn="r"/>
            <a:r>
              <a:rPr lang="zh-CN" altLang="en-US" b="1" dirty="0">
                <a:solidFill>
                  <a:srgbClr val="2F5EB0"/>
                </a:solidFill>
                <a:latin typeface="微软雅黑" panose="020B0503020204020204" charset="-122"/>
                <a:ea typeface="微软雅黑" panose="020B0503020204020204" charset="-122"/>
              </a:rPr>
              <a:t>添加标题</a:t>
            </a:r>
            <a:endParaRPr lang="en-US" altLang="zh-CN" b="1" dirty="0">
              <a:solidFill>
                <a:srgbClr val="2F5EB0"/>
              </a:solidFill>
              <a:latin typeface="微软雅黑" panose="020B0503020204020204" charset="-122"/>
              <a:ea typeface="微软雅黑" panose="020B0503020204020204" charset="-122"/>
            </a:endParaRPr>
          </a:p>
        </p:txBody>
      </p:sp>
      <p:sp>
        <p:nvSpPr>
          <p:cNvPr id="46" name="矩形 45"/>
          <p:cNvSpPr/>
          <p:nvPr/>
        </p:nvSpPr>
        <p:spPr>
          <a:xfrm>
            <a:off x="1536700" y="2011363"/>
            <a:ext cx="2562225" cy="533400"/>
          </a:xfrm>
          <a:prstGeom prst="rect">
            <a:avLst/>
          </a:prstGeom>
          <a:noFill/>
          <a:ln w="9525">
            <a:noFill/>
          </a:ln>
        </p:spPr>
        <p:txBody>
          <a:bodyPr wrap="square" anchor="t">
            <a:spAutoFit/>
          </a:bodyPr>
          <a:p>
            <a:pPr algn="r"/>
            <a:r>
              <a:rPr lang="zh-CN" altLang="en-US" sz="1400" dirty="0">
                <a:latin typeface="微软雅黑" panose="020B0503020204020204" charset="-122"/>
                <a:ea typeface="微软雅黑" panose="020B0503020204020204" charset="-122"/>
                <a:sym typeface="微软雅黑" panose="020B0503020204020204" charset="-122"/>
              </a:rPr>
              <a:t>点击输入图表的描述说明，点击输入图表的描述说明</a:t>
            </a:r>
            <a:endParaRPr lang="zh-CN" altLang="en-US" sz="1400" dirty="0">
              <a:latin typeface="微软雅黑" panose="020B0503020204020204" charset="-122"/>
              <a:ea typeface="微软雅黑" panose="020B0503020204020204" charset="-122"/>
              <a:sym typeface="微软雅黑" panose="020B0503020204020204" charset="-122"/>
            </a:endParaRPr>
          </a:p>
        </p:txBody>
      </p:sp>
      <p:sp>
        <p:nvSpPr>
          <p:cNvPr id="47" name="矩形 46"/>
          <p:cNvSpPr/>
          <p:nvPr/>
        </p:nvSpPr>
        <p:spPr>
          <a:xfrm>
            <a:off x="3001963" y="2733675"/>
            <a:ext cx="1096962" cy="384175"/>
          </a:xfrm>
          <a:prstGeom prst="rect">
            <a:avLst/>
          </a:prstGeom>
          <a:noFill/>
          <a:ln w="9525">
            <a:noFill/>
          </a:ln>
        </p:spPr>
        <p:txBody>
          <a:bodyPr wrap="none" lIns="91407" tIns="45704" rIns="91407" bIns="45704" anchor="t">
            <a:spAutoFit/>
          </a:bodyPr>
          <a:p>
            <a:pPr algn="r"/>
            <a:r>
              <a:rPr lang="zh-CN" altLang="en-US" b="1" dirty="0">
                <a:solidFill>
                  <a:srgbClr val="2F5EB0"/>
                </a:solidFill>
                <a:latin typeface="微软雅黑" panose="020B0503020204020204" charset="-122"/>
                <a:ea typeface="微软雅黑" panose="020B0503020204020204" charset="-122"/>
              </a:rPr>
              <a:t>添加标题</a:t>
            </a:r>
            <a:endParaRPr lang="en-US" altLang="zh-CN" b="1" dirty="0">
              <a:solidFill>
                <a:srgbClr val="2F5EB0"/>
              </a:solidFill>
              <a:latin typeface="微软雅黑" panose="020B0503020204020204" charset="-122"/>
              <a:ea typeface="微软雅黑" panose="020B0503020204020204" charset="-122"/>
            </a:endParaRPr>
          </a:p>
        </p:txBody>
      </p:sp>
      <p:sp>
        <p:nvSpPr>
          <p:cNvPr id="48" name="矩形 47"/>
          <p:cNvSpPr/>
          <p:nvPr/>
        </p:nvSpPr>
        <p:spPr>
          <a:xfrm>
            <a:off x="1536700" y="3113088"/>
            <a:ext cx="2562225" cy="533400"/>
          </a:xfrm>
          <a:prstGeom prst="rect">
            <a:avLst/>
          </a:prstGeom>
          <a:noFill/>
          <a:ln w="9525">
            <a:noFill/>
          </a:ln>
        </p:spPr>
        <p:txBody>
          <a:bodyPr wrap="square" anchor="t">
            <a:spAutoFit/>
          </a:bodyPr>
          <a:p>
            <a:pPr algn="r"/>
            <a:r>
              <a:rPr lang="zh-CN" altLang="en-US" sz="1400" dirty="0">
                <a:latin typeface="微软雅黑" panose="020B0503020204020204" charset="-122"/>
                <a:ea typeface="微软雅黑" panose="020B0503020204020204" charset="-122"/>
                <a:sym typeface="微软雅黑" panose="020B0503020204020204" charset="-122"/>
              </a:rPr>
              <a:t>点击输入图表的描述说明，点击输入图表的描述说明</a:t>
            </a:r>
            <a:endParaRPr lang="zh-CN" altLang="en-US" sz="1400" dirty="0">
              <a:latin typeface="微软雅黑" panose="020B0503020204020204" charset="-122"/>
              <a:ea typeface="微软雅黑" panose="020B0503020204020204" charset="-122"/>
              <a:sym typeface="微软雅黑" panose="020B0503020204020204" charset="-122"/>
            </a:endParaRPr>
          </a:p>
        </p:txBody>
      </p:sp>
      <p:sp>
        <p:nvSpPr>
          <p:cNvPr id="49" name="矩形 48"/>
          <p:cNvSpPr/>
          <p:nvPr/>
        </p:nvSpPr>
        <p:spPr>
          <a:xfrm>
            <a:off x="3001963" y="3835400"/>
            <a:ext cx="1096962" cy="384175"/>
          </a:xfrm>
          <a:prstGeom prst="rect">
            <a:avLst/>
          </a:prstGeom>
          <a:noFill/>
          <a:ln w="9525">
            <a:noFill/>
          </a:ln>
        </p:spPr>
        <p:txBody>
          <a:bodyPr wrap="none" lIns="91407" tIns="45704" rIns="91407" bIns="45704" anchor="t">
            <a:spAutoFit/>
          </a:bodyPr>
          <a:p>
            <a:pPr algn="r"/>
            <a:r>
              <a:rPr lang="zh-CN" altLang="en-US" b="1" dirty="0">
                <a:solidFill>
                  <a:srgbClr val="2F5EB0"/>
                </a:solidFill>
                <a:latin typeface="微软雅黑" panose="020B0503020204020204" charset="-122"/>
                <a:ea typeface="微软雅黑" panose="020B0503020204020204" charset="-122"/>
              </a:rPr>
              <a:t>添加标题</a:t>
            </a:r>
            <a:endParaRPr lang="en-US" altLang="zh-CN" b="1" dirty="0">
              <a:solidFill>
                <a:srgbClr val="2F5EB0"/>
              </a:solidFill>
              <a:latin typeface="微软雅黑" panose="020B0503020204020204" charset="-122"/>
              <a:ea typeface="微软雅黑" panose="020B0503020204020204" charset="-122"/>
            </a:endParaRPr>
          </a:p>
        </p:txBody>
      </p:sp>
      <p:sp>
        <p:nvSpPr>
          <p:cNvPr id="50" name="矩形 49"/>
          <p:cNvSpPr/>
          <p:nvPr/>
        </p:nvSpPr>
        <p:spPr>
          <a:xfrm>
            <a:off x="1536700" y="4214813"/>
            <a:ext cx="2562225" cy="533400"/>
          </a:xfrm>
          <a:prstGeom prst="rect">
            <a:avLst/>
          </a:prstGeom>
          <a:noFill/>
          <a:ln w="9525">
            <a:noFill/>
          </a:ln>
        </p:spPr>
        <p:txBody>
          <a:bodyPr wrap="square" anchor="t">
            <a:spAutoFit/>
          </a:bodyPr>
          <a:p>
            <a:pPr algn="r"/>
            <a:r>
              <a:rPr lang="zh-CN" altLang="en-US" sz="1400" dirty="0">
                <a:latin typeface="微软雅黑" panose="020B0503020204020204" charset="-122"/>
                <a:ea typeface="微软雅黑" panose="020B0503020204020204" charset="-122"/>
                <a:sym typeface="微软雅黑" panose="020B0503020204020204" charset="-122"/>
              </a:rPr>
              <a:t>点击输入图表的描述说明，点击输入图表的描述说明</a:t>
            </a:r>
            <a:endParaRPr lang="zh-CN" altLang="en-US" sz="1400" dirty="0">
              <a:latin typeface="微软雅黑" panose="020B0503020204020204" charset="-122"/>
              <a:ea typeface="微软雅黑" panose="020B0503020204020204" charset="-122"/>
              <a:sym typeface="微软雅黑" panose="020B0503020204020204" charset="-122"/>
            </a:endParaRPr>
          </a:p>
        </p:txBody>
      </p:sp>
      <p:sp>
        <p:nvSpPr>
          <p:cNvPr id="51" name="矩形 50"/>
          <p:cNvSpPr/>
          <p:nvPr/>
        </p:nvSpPr>
        <p:spPr>
          <a:xfrm>
            <a:off x="3001963" y="4937125"/>
            <a:ext cx="1096962" cy="382588"/>
          </a:xfrm>
          <a:prstGeom prst="rect">
            <a:avLst/>
          </a:prstGeom>
          <a:noFill/>
          <a:ln w="9525">
            <a:noFill/>
          </a:ln>
        </p:spPr>
        <p:txBody>
          <a:bodyPr wrap="none" lIns="91407" tIns="45704" rIns="91407" bIns="45704" anchor="t">
            <a:spAutoFit/>
          </a:bodyPr>
          <a:p>
            <a:pPr algn="r"/>
            <a:r>
              <a:rPr lang="zh-CN" altLang="en-US" b="1" dirty="0">
                <a:solidFill>
                  <a:srgbClr val="2F5EB0"/>
                </a:solidFill>
                <a:latin typeface="微软雅黑" panose="020B0503020204020204" charset="-122"/>
                <a:ea typeface="微软雅黑" panose="020B0503020204020204" charset="-122"/>
              </a:rPr>
              <a:t>添加标题</a:t>
            </a:r>
            <a:endParaRPr lang="en-US" altLang="zh-CN" b="1" dirty="0">
              <a:solidFill>
                <a:srgbClr val="2F5EB0"/>
              </a:solidFill>
              <a:latin typeface="微软雅黑" panose="020B0503020204020204" charset="-122"/>
              <a:ea typeface="微软雅黑" panose="020B0503020204020204" charset="-122"/>
            </a:endParaRPr>
          </a:p>
        </p:txBody>
      </p:sp>
      <p:sp>
        <p:nvSpPr>
          <p:cNvPr id="52" name="矩形 51"/>
          <p:cNvSpPr/>
          <p:nvPr/>
        </p:nvSpPr>
        <p:spPr>
          <a:xfrm>
            <a:off x="1536700" y="5316538"/>
            <a:ext cx="2562225" cy="533400"/>
          </a:xfrm>
          <a:prstGeom prst="rect">
            <a:avLst/>
          </a:prstGeom>
          <a:noFill/>
          <a:ln w="9525">
            <a:noFill/>
          </a:ln>
        </p:spPr>
        <p:txBody>
          <a:bodyPr wrap="square" anchor="t">
            <a:spAutoFit/>
          </a:bodyPr>
          <a:p>
            <a:pPr algn="r"/>
            <a:r>
              <a:rPr lang="zh-CN" altLang="en-US" sz="1400" dirty="0">
                <a:latin typeface="微软雅黑" panose="020B0503020204020204" charset="-122"/>
                <a:ea typeface="微软雅黑" panose="020B0503020204020204" charset="-122"/>
                <a:sym typeface="微软雅黑" panose="020B0503020204020204" charset="-122"/>
              </a:rPr>
              <a:t>点击输入图表的描述说明，点击输入图表的描述说明</a:t>
            </a:r>
            <a:endParaRPr lang="zh-CN" altLang="en-US" sz="1400" dirty="0">
              <a:latin typeface="微软雅黑" panose="020B0503020204020204" charset="-122"/>
              <a:ea typeface="微软雅黑" panose="020B0503020204020204" charset="-122"/>
              <a:sym typeface="微软雅黑" panose="020B0503020204020204" charset="-122"/>
            </a:endParaRPr>
          </a:p>
        </p:txBody>
      </p:sp>
      <p:sp>
        <p:nvSpPr>
          <p:cNvPr id="59" name="TextBox 58"/>
          <p:cNvSpPr txBox="1"/>
          <p:nvPr/>
        </p:nvSpPr>
        <p:spPr>
          <a:xfrm>
            <a:off x="13511213" y="7027863"/>
            <a:ext cx="868362" cy="366712"/>
          </a:xfrm>
          <a:prstGeom prst="rect">
            <a:avLst/>
          </a:prstGeom>
          <a:noFill/>
          <a:ln w="9525">
            <a:noFill/>
          </a:ln>
        </p:spPr>
        <p:txBody>
          <a:bodyPr wrap="none" anchor="t">
            <a:spAutoFit/>
          </a:bodyPr>
          <a:p>
            <a:r>
              <a:rPr lang="zh-CN" altLang="en-US" dirty="0">
                <a:latin typeface="Calibri" panose="020F0502020204030204" charset="0"/>
                <a:ea typeface="宋体" panose="02010600030101010101" pitchFamily="2" charset="-122"/>
              </a:rPr>
              <a:t>延时符</a:t>
            </a:r>
            <a:endParaRPr lang="zh-CN" altLang="en-US" dirty="0">
              <a:latin typeface="Calibri" panose="020F0502020204030204" charset="0"/>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down)">
                                      <p:cBhvr>
                                        <p:cTn id="7" dur="200"/>
                                        <p:tgtEl>
                                          <p:spTgt spid="4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400"/>
                                        <p:tgtEl>
                                          <p:spTgt spid="3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down)">
                                      <p:cBhvr>
                                        <p:cTn id="13" dur="600"/>
                                        <p:tgtEl>
                                          <p:spTgt spid="3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900"/>
                                        <p:tgtEl>
                                          <p:spTgt spid="37"/>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250"/>
                                        <p:tgtEl>
                                          <p:spTgt spid="44"/>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250"/>
                                        <p:tgtEl>
                                          <p:spTgt spid="43"/>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250"/>
                                        <p:tgtEl>
                                          <p:spTgt spid="42"/>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250"/>
                                        <p:tgtEl>
                                          <p:spTgt spid="41"/>
                                        </p:tgtEl>
                                      </p:cBhvr>
                                    </p:animEffect>
                                  </p:childTnLst>
                                </p:cTn>
                              </p:par>
                            </p:childTnLst>
                          </p:cTn>
                        </p:par>
                        <p:par>
                          <p:cTn id="29" fill="hold">
                            <p:stCondLst>
                              <p:cond delay="500"/>
                            </p:stCondLst>
                            <p:childTnLst>
                              <p:par>
                                <p:cTn id="30" presetID="26" presetClass="emph" presetSubtype="0" fill="hold" grpId="1" nodeType="afterEffect">
                                  <p:stCondLst>
                                    <p:cond delay="0"/>
                                  </p:stCondLst>
                                  <p:childTnLst>
                                    <p:animEffect transition="out" filter="fade">
                                      <p:cBhvr>
                                        <p:cTn id="31" dur="500" tmFilter="0, 0; .2, .5; .8, .5; 1, 0"/>
                                        <p:tgtEl>
                                          <p:spTgt spid="44"/>
                                        </p:tgtEl>
                                      </p:cBhvr>
                                    </p:animEffect>
                                    <p:animScale>
                                      <p:cBhvr>
                                        <p:cTn id="32" dur="250" autoRev="1" fill="hold"/>
                                        <p:tgtEl>
                                          <p:spTgt spid="44"/>
                                        </p:tgtEl>
                                      </p:cBhvr>
                                      <p:by x="105000" y="105000"/>
                                    </p:animScale>
                                  </p:childTnLst>
                                </p:cTn>
                              </p:par>
                            </p:childTnLst>
                          </p:cTn>
                        </p:par>
                        <p:par>
                          <p:cTn id="33" fill="hold">
                            <p:stCondLst>
                              <p:cond delay="1000"/>
                            </p:stCondLst>
                            <p:childTnLst>
                              <p:par>
                                <p:cTn id="34" presetID="22" presetClass="entr" presetSubtype="2"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right)">
                                      <p:cBhvr>
                                        <p:cTn id="36" dur="250"/>
                                        <p:tgtEl>
                                          <p:spTgt spid="31"/>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par>
                          <p:cTn id="41" fill="hold">
                            <p:stCondLst>
                              <p:cond delay="2000"/>
                            </p:stCondLst>
                            <p:childTnLst>
                              <p:par>
                                <p:cTn id="42" presetID="14" presetClass="entr" presetSubtype="10" fill="hold" grpId="0" nodeType="after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randombar(horizontal)">
                                      <p:cBhvr>
                                        <p:cTn id="44" dur="500"/>
                                        <p:tgtEl>
                                          <p:spTgt spid="51"/>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randombar(horizontal)">
                                      <p:cBhvr>
                                        <p:cTn id="47" dur="500"/>
                                        <p:tgtEl>
                                          <p:spTgt spid="52"/>
                                        </p:tgtEl>
                                      </p:cBhvr>
                                    </p:animEffect>
                                  </p:childTnLst>
                                </p:cTn>
                              </p:par>
                            </p:childTnLst>
                          </p:cTn>
                        </p:par>
                        <p:par>
                          <p:cTn id="48" fill="hold">
                            <p:stCondLst>
                              <p:cond delay="2500"/>
                            </p:stCondLst>
                            <p:childTnLst>
                              <p:par>
                                <p:cTn id="49" presetID="26" presetClass="emph" presetSubtype="0" fill="hold" grpId="1" nodeType="afterEffect">
                                  <p:stCondLst>
                                    <p:cond delay="0"/>
                                  </p:stCondLst>
                                  <p:childTnLst>
                                    <p:animEffect transition="out" filter="fade">
                                      <p:cBhvr>
                                        <p:cTn id="50" dur="500" tmFilter="0, 0; .2, .5; .8, .5; 1, 0"/>
                                        <p:tgtEl>
                                          <p:spTgt spid="43"/>
                                        </p:tgtEl>
                                      </p:cBhvr>
                                    </p:animEffect>
                                    <p:animScale>
                                      <p:cBhvr>
                                        <p:cTn id="51" dur="250" autoRev="1" fill="hold"/>
                                        <p:tgtEl>
                                          <p:spTgt spid="43"/>
                                        </p:tgtEl>
                                      </p:cBhvr>
                                      <p:by x="105000" y="105000"/>
                                    </p:animScale>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right)">
                                      <p:cBhvr>
                                        <p:cTn id="55" dur="500"/>
                                        <p:tgtEl>
                                          <p:spTgt spid="20"/>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randombar(horizontal)">
                                      <p:cBhvr>
                                        <p:cTn id="63" dur="500"/>
                                        <p:tgtEl>
                                          <p:spTgt spid="50"/>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randombar(horizontal)">
                                      <p:cBhvr>
                                        <p:cTn id="66" dur="500"/>
                                        <p:tgtEl>
                                          <p:spTgt spid="49"/>
                                        </p:tgtEl>
                                      </p:cBhvr>
                                    </p:animEffect>
                                  </p:childTnLst>
                                </p:cTn>
                              </p:par>
                            </p:childTnLst>
                          </p:cTn>
                        </p:par>
                        <p:par>
                          <p:cTn id="67" fill="hold">
                            <p:stCondLst>
                              <p:cond delay="4500"/>
                            </p:stCondLst>
                            <p:childTnLst>
                              <p:par>
                                <p:cTn id="68" presetID="26" presetClass="emph" presetSubtype="0" fill="hold" grpId="1" nodeType="afterEffect">
                                  <p:stCondLst>
                                    <p:cond delay="0"/>
                                  </p:stCondLst>
                                  <p:childTnLst>
                                    <p:animEffect transition="out" filter="fade">
                                      <p:cBhvr>
                                        <p:cTn id="69" dur="500" tmFilter="0, 0; .2, .5; .8, .5; 1, 0"/>
                                        <p:tgtEl>
                                          <p:spTgt spid="42"/>
                                        </p:tgtEl>
                                      </p:cBhvr>
                                    </p:animEffect>
                                    <p:animScale>
                                      <p:cBhvr>
                                        <p:cTn id="70" dur="250" autoRev="1" fill="hold"/>
                                        <p:tgtEl>
                                          <p:spTgt spid="42"/>
                                        </p:tgtEl>
                                      </p:cBhvr>
                                      <p:by x="105000" y="105000"/>
                                    </p:animScale>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wipe(right)">
                                      <p:cBhvr>
                                        <p:cTn id="74" dur="600"/>
                                        <p:tgtEl>
                                          <p:spTgt spid="24"/>
                                        </p:tgtEl>
                                      </p:cBhvr>
                                    </p:animEffect>
                                  </p:childTnLst>
                                </p:cTn>
                              </p:par>
                            </p:childTnLst>
                          </p:cTn>
                        </p:par>
                        <p:par>
                          <p:cTn id="75" fill="hold">
                            <p:stCondLst>
                              <p:cond delay="6000"/>
                            </p:stCondLst>
                            <p:childTnLst>
                              <p:par>
                                <p:cTn id="76" presetID="10" presetClass="entr" presetSubtype="0" fill="hold" nodeType="after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500"/>
                                        <p:tgtEl>
                                          <p:spTgt spid="25"/>
                                        </p:tgtEl>
                                      </p:cBhvr>
                                    </p:animEffect>
                                  </p:childTnLst>
                                </p:cTn>
                              </p:par>
                            </p:childTnLst>
                          </p:cTn>
                        </p:par>
                        <p:par>
                          <p:cTn id="79" fill="hold">
                            <p:stCondLst>
                              <p:cond delay="6500"/>
                            </p:stCondLst>
                            <p:childTnLst>
                              <p:par>
                                <p:cTn id="80" presetID="14" presetClass="entr" presetSubtype="1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randombar(horizontal)">
                                      <p:cBhvr>
                                        <p:cTn id="82" dur="500"/>
                                        <p:tgtEl>
                                          <p:spTgt spid="47"/>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48"/>
                                        </p:tgtEl>
                                        <p:attrNameLst>
                                          <p:attrName>style.visibility</p:attrName>
                                        </p:attrNameLst>
                                      </p:cBhvr>
                                      <p:to>
                                        <p:strVal val="visible"/>
                                      </p:to>
                                    </p:set>
                                    <p:animEffect transition="in" filter="randombar(horizontal)">
                                      <p:cBhvr>
                                        <p:cTn id="85" dur="500"/>
                                        <p:tgtEl>
                                          <p:spTgt spid="48"/>
                                        </p:tgtEl>
                                      </p:cBhvr>
                                    </p:animEffect>
                                  </p:childTnLst>
                                </p:cTn>
                              </p:par>
                            </p:childTnLst>
                          </p:cTn>
                        </p:par>
                        <p:par>
                          <p:cTn id="86" fill="hold">
                            <p:stCondLst>
                              <p:cond delay="7000"/>
                            </p:stCondLst>
                            <p:childTnLst>
                              <p:par>
                                <p:cTn id="87" presetID="26" presetClass="emph" presetSubtype="0" fill="hold" grpId="1" nodeType="afterEffect">
                                  <p:stCondLst>
                                    <p:cond delay="0"/>
                                  </p:stCondLst>
                                  <p:childTnLst>
                                    <p:animEffect transition="out" filter="fade">
                                      <p:cBhvr>
                                        <p:cTn id="88" dur="500" tmFilter="0, 0; .2, .5; .8, .5; 1, 0"/>
                                        <p:tgtEl>
                                          <p:spTgt spid="41"/>
                                        </p:tgtEl>
                                      </p:cBhvr>
                                    </p:animEffect>
                                    <p:animScale>
                                      <p:cBhvr>
                                        <p:cTn id="89" dur="250" autoRev="1" fill="hold"/>
                                        <p:tgtEl>
                                          <p:spTgt spid="41"/>
                                        </p:tgtEl>
                                      </p:cBhvr>
                                      <p:by x="105000" y="105000"/>
                                    </p:animScale>
                                  </p:childTnLst>
                                </p:cTn>
                              </p:par>
                            </p:childTnLst>
                          </p:cTn>
                        </p:par>
                        <p:par>
                          <p:cTn id="90" fill="hold">
                            <p:stCondLst>
                              <p:cond delay="7500"/>
                            </p:stCondLst>
                            <p:childTnLst>
                              <p:par>
                                <p:cTn id="91" presetID="22" presetClass="entr" presetSubtype="2" fill="hold" nodeType="after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wipe(right)">
                                      <p:cBhvr>
                                        <p:cTn id="93" dur="750"/>
                                        <p:tgtEl>
                                          <p:spTgt spid="14"/>
                                        </p:tgtEl>
                                      </p:cBhvr>
                                    </p:animEffect>
                                  </p:childTnLst>
                                </p:cTn>
                              </p:par>
                            </p:childTnLst>
                          </p:cTn>
                        </p:par>
                        <p:par>
                          <p:cTn id="94" fill="hold">
                            <p:stCondLst>
                              <p:cond delay="8500"/>
                            </p:stCondLst>
                            <p:childTnLst>
                              <p:par>
                                <p:cTn id="95" presetID="10" presetClass="entr" presetSubtype="0" fill="hold" nodeType="after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fade">
                                      <p:cBhvr>
                                        <p:cTn id="97" dur="500"/>
                                        <p:tgtEl>
                                          <p:spTgt spid="15"/>
                                        </p:tgtEl>
                                      </p:cBhvr>
                                    </p:animEffect>
                                  </p:childTnLst>
                                </p:cTn>
                              </p:par>
                            </p:childTnLst>
                          </p:cTn>
                        </p:par>
                        <p:par>
                          <p:cTn id="98" fill="hold">
                            <p:stCondLst>
                              <p:cond delay="9000"/>
                            </p:stCondLst>
                            <p:childTnLst>
                              <p:par>
                                <p:cTn id="99" presetID="14" presetClass="entr" presetSubtype="1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randombar(horizontal)">
                                      <p:cBhvr>
                                        <p:cTn id="101" dur="500"/>
                                        <p:tgtEl>
                                          <p:spTgt spid="45"/>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randombar(horizontal)">
                                      <p:cBhvr>
                                        <p:cTn id="104" dur="500"/>
                                        <p:tgtEl>
                                          <p:spTgt spid="46"/>
                                        </p:tgtEl>
                                      </p:cBhvr>
                                    </p:animEffect>
                                  </p:childTnLst>
                                </p:cTn>
                              </p:par>
                            </p:childTnLst>
                          </p:cTn>
                        </p:par>
                        <p:par>
                          <p:cTn id="105" fill="hold">
                            <p:stCondLst>
                              <p:cond delay="9500"/>
                            </p:stCondLst>
                            <p:childTnLst>
                              <p:par>
                                <p:cTn id="106" presetID="10" presetClass="entr" presetSubtype="0" fill="hold" grpId="0" nodeType="afterEffect">
                                  <p:stCondLst>
                                    <p:cond delay="0"/>
                                  </p:stCondLst>
                                  <p:childTnLst>
                                    <p:set>
                                      <p:cBhvr>
                                        <p:cTn id="107" dur="1" fill="hold">
                                          <p:stCondLst>
                                            <p:cond delay="0"/>
                                          </p:stCondLst>
                                        </p:cTn>
                                        <p:tgtEl>
                                          <p:spTgt spid="59"/>
                                        </p:tgtEl>
                                        <p:attrNameLst>
                                          <p:attrName>style.visibility</p:attrName>
                                        </p:attrNameLst>
                                      </p:cBhvr>
                                      <p:to>
                                        <p:strVal val="visible"/>
                                      </p:to>
                                    </p:set>
                                    <p:animEffect transition="in" filter="fade">
                                      <p:cBhvr>
                                        <p:cTn id="108" dur="12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8" grpId="0" bldLvl="0" animBg="1"/>
      <p:bldP spid="39" grpId="0" bldLvl="0" animBg="1"/>
      <p:bldP spid="40" grpId="0" bldLvl="0" animBg="1"/>
      <p:bldP spid="41" grpId="0" bldLvl="0" animBg="1"/>
      <p:bldP spid="41" grpId="1" bldLvl="0" animBg="1"/>
      <p:bldP spid="42" grpId="0" bldLvl="0" animBg="1"/>
      <p:bldP spid="42" grpId="1" bldLvl="0" animBg="1"/>
      <p:bldP spid="43" grpId="0" bldLvl="0" animBg="1"/>
      <p:bldP spid="43" grpId="1" bldLvl="0" animBg="1"/>
      <p:bldP spid="44" grpId="0" bldLvl="0" animBg="1"/>
      <p:bldP spid="44" grpId="1" bldLvl="0" animBg="1"/>
      <p:bldP spid="45" grpId="0"/>
      <p:bldP spid="46" grpId="0"/>
      <p:bldP spid="47" grpId="0"/>
      <p:bldP spid="48" grpId="0"/>
      <p:bldP spid="49" grpId="0"/>
      <p:bldP spid="50" grpId="0"/>
      <p:bldP spid="51" grpId="0"/>
      <p:bldP spid="52" grpId="0"/>
      <p:bldP spid="5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flipH="1">
            <a:off x="14288" y="6508750"/>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8373" name="Rectangle 4"/>
          <p:cNvSpPr txBox="1"/>
          <p:nvPr/>
        </p:nvSpPr>
        <p:spPr>
          <a:xfrm>
            <a:off x="9983788" y="6492875"/>
            <a:ext cx="1150937" cy="392113"/>
          </a:xfrm>
          <a:prstGeom prst="rect">
            <a:avLst/>
          </a:prstGeom>
          <a:noFill/>
          <a:ln w="9525">
            <a:noFill/>
          </a:ln>
        </p:spPr>
        <p:txBody>
          <a:bodyPr wrap="square" lIns="91416" tIns="45708" rIns="91416" bIns="45708" anchor="ctr"/>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33</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58374" name="文本框 9"/>
          <p:cNvSpPr txBox="1"/>
          <p:nvPr/>
        </p:nvSpPr>
        <p:spPr>
          <a:xfrm>
            <a:off x="881063" y="203200"/>
            <a:ext cx="1814512" cy="360363"/>
          </a:xfrm>
          <a:prstGeom prst="rect">
            <a:avLst/>
          </a:prstGeom>
          <a:noFill/>
          <a:ln w="9525">
            <a:noFill/>
          </a:ln>
        </p:spPr>
        <p:txBody>
          <a:bodyPr wrap="square" lIns="68562" tIns="34281" rIns="68562" bIns="34281" anchor="t">
            <a:spAutoFit/>
          </a:bodyPr>
          <a:p>
            <a:pPr marL="0" lvl="1" indent="457200"/>
            <a:r>
              <a:rPr lang="zh-CN" altLang="en-US" dirty="0">
                <a:solidFill>
                  <a:srgbClr val="2F5EB0"/>
                </a:solidFill>
                <a:latin typeface="微软雅黑" panose="020B0503020204020204" charset="-122"/>
                <a:ea typeface="微软雅黑" panose="020B0503020204020204" charset="-122"/>
              </a:rPr>
              <a:t>添加标题</a:t>
            </a:r>
            <a:endParaRPr lang="zh-CN" altLang="en-US" dirty="0">
              <a:solidFill>
                <a:srgbClr val="2F5EB0"/>
              </a:solidFill>
              <a:latin typeface="微软雅黑" panose="020B0503020204020204" charset="-122"/>
              <a:ea typeface="微软雅黑" panose="020B0503020204020204" charset="-122"/>
            </a:endParaRPr>
          </a:p>
        </p:txBody>
      </p:sp>
      <p:sp>
        <p:nvSpPr>
          <p:cNvPr id="59" name="矩形 58"/>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60" name="组合 59"/>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61" name="矩形 60"/>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2" name="等腰三角形 61"/>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63" name="KSO_Shape"/>
          <p:cNvSpPr/>
          <p:nvPr/>
        </p:nvSpPr>
        <p:spPr bwMode="auto">
          <a:xfrm>
            <a:off x="341313" y="219075"/>
            <a:ext cx="303213" cy="258763"/>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fontAlgn="auto">
              <a:defRPr/>
            </a:pPr>
            <a:endParaRPr lang="zh-CN" altLang="en-US" strike="noStrike" noProof="1">
              <a:solidFill>
                <a:srgbClr val="1C666E"/>
              </a:solidFill>
              <a:ea typeface="宋体" panose="02010600030101010101" pitchFamily="2" charset="-122"/>
            </a:endParaRPr>
          </a:p>
        </p:txBody>
      </p:sp>
      <p:sp>
        <p:nvSpPr>
          <p:cNvPr id="64" name="Rectangle 2"/>
          <p:cNvSpPr/>
          <p:nvPr/>
        </p:nvSpPr>
        <p:spPr>
          <a:xfrm>
            <a:off x="0" y="1549400"/>
            <a:ext cx="10964863" cy="2332038"/>
          </a:xfrm>
          <a:prstGeom prst="rect">
            <a:avLst/>
          </a:prstGeom>
          <a:solidFill>
            <a:schemeClr val="bg1">
              <a:lumMod val="65000"/>
              <a:alpha val="2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trike="noStrike" noProof="1">
              <a:solidFill>
                <a:schemeClr val="bg1">
                  <a:lumMod val="95000"/>
                </a:schemeClr>
              </a:solidFill>
            </a:endParaRPr>
          </a:p>
        </p:txBody>
      </p:sp>
      <p:sp>
        <p:nvSpPr>
          <p:cNvPr id="65" name="Rectangle 2"/>
          <p:cNvSpPr/>
          <p:nvPr/>
        </p:nvSpPr>
        <p:spPr>
          <a:xfrm>
            <a:off x="6110288" y="1549400"/>
            <a:ext cx="4881563" cy="2332038"/>
          </a:xfrm>
          <a:prstGeom prst="rect">
            <a:avLst/>
          </a:prstGeom>
          <a:blipFill rotWithShape="1">
            <a:blip r:embed="rId1"/>
            <a:srcRect/>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trike="noStrike" noProof="1">
              <a:solidFill>
                <a:schemeClr val="bg1">
                  <a:lumMod val="95000"/>
                </a:schemeClr>
              </a:solidFill>
            </a:endParaRPr>
          </a:p>
        </p:txBody>
      </p:sp>
      <p:sp>
        <p:nvSpPr>
          <p:cNvPr id="66" name="矩形 65"/>
          <p:cNvSpPr/>
          <p:nvPr/>
        </p:nvSpPr>
        <p:spPr>
          <a:xfrm>
            <a:off x="4578350" y="2014538"/>
            <a:ext cx="1196975" cy="415925"/>
          </a:xfrm>
          <a:prstGeom prst="rect">
            <a:avLst/>
          </a:prstGeom>
          <a:noFill/>
          <a:ln w="9525">
            <a:noFill/>
          </a:ln>
        </p:spPr>
        <p:txBody>
          <a:bodyPr wrap="none" lIns="91407" tIns="45704" rIns="91407" bIns="45704" anchor="t">
            <a:spAutoFit/>
          </a:bodyPr>
          <a:p>
            <a:pPr algn="r"/>
            <a:r>
              <a:rPr lang="zh-CN" altLang="en-US" sz="2000" b="1" dirty="0">
                <a:solidFill>
                  <a:srgbClr val="2F5EB0"/>
                </a:solidFill>
                <a:latin typeface="微软雅黑" panose="020B0503020204020204" charset="-122"/>
                <a:ea typeface="微软雅黑" panose="020B0503020204020204" charset="-122"/>
              </a:rPr>
              <a:t>添加标题</a:t>
            </a:r>
            <a:endParaRPr lang="en-US" altLang="zh-CN" sz="2000" b="1" dirty="0">
              <a:solidFill>
                <a:srgbClr val="2F5EB0"/>
              </a:solidFill>
              <a:latin typeface="微软雅黑" panose="020B0503020204020204" charset="-122"/>
              <a:ea typeface="微软雅黑" panose="020B0503020204020204" charset="-122"/>
            </a:endParaRPr>
          </a:p>
        </p:txBody>
      </p:sp>
      <p:sp>
        <p:nvSpPr>
          <p:cNvPr id="67" name="矩形 47"/>
          <p:cNvSpPr/>
          <p:nvPr/>
        </p:nvSpPr>
        <p:spPr>
          <a:xfrm>
            <a:off x="1344613" y="2446338"/>
            <a:ext cx="4359275" cy="1196975"/>
          </a:xfrm>
          <a:prstGeom prst="rect">
            <a:avLst/>
          </a:prstGeom>
          <a:noFill/>
          <a:ln w="9525">
            <a:noFill/>
          </a:ln>
        </p:spPr>
        <p:txBody>
          <a:bodyPr wrap="square" lIns="91407" tIns="45704" rIns="91407" bIns="45704" anchor="t">
            <a:spAutoFit/>
          </a:bodyPr>
          <a:p>
            <a:pPr algn="r">
              <a:lnSpc>
                <a:spcPct val="130000"/>
              </a:lnSpc>
              <a:buFont typeface="Arial" panose="020B0604020202020204" pitchFamily="34" charset="0"/>
              <a:buNone/>
            </a:pPr>
            <a:r>
              <a:rPr lang="zh-CN" altLang="en-US" sz="1400" dirty="0">
                <a:latin typeface="Calibri" panose="020F0502020204030204" charset="0"/>
                <a:ea typeface="微软雅黑" panose="020B0503020204020204" charset="-122"/>
                <a:sym typeface="微软雅黑" panose="020B0503020204020204" charset="-122"/>
              </a:rPr>
              <a:t>在此录入上述图表的综合描述说明，在此录入上述图表的上述图表的综合描述说明入。在此录入上述图表的综合描述说明，在此录入上述图表的上述图表的综合描述说明入</a:t>
            </a:r>
            <a:endParaRPr lang="zh-CN" altLang="en-US" sz="1400" dirty="0">
              <a:latin typeface="Calibri" panose="020F0502020204030204" charset="0"/>
              <a:ea typeface="微软雅黑" panose="020B0503020204020204" charset="-122"/>
              <a:sym typeface="微软雅黑" panose="020B0503020204020204" charset="-122"/>
            </a:endParaRPr>
          </a:p>
        </p:txBody>
      </p:sp>
      <p:sp>
        <p:nvSpPr>
          <p:cNvPr id="68" name="TextBox 7"/>
          <p:cNvSpPr/>
          <p:nvPr/>
        </p:nvSpPr>
        <p:spPr>
          <a:xfrm>
            <a:off x="2281238" y="4452938"/>
            <a:ext cx="1727200" cy="292100"/>
          </a:xfrm>
          <a:prstGeom prst="rect">
            <a:avLst/>
          </a:prstGeom>
          <a:noFill/>
          <a:ln w="9525">
            <a:noFill/>
          </a:ln>
        </p:spPr>
        <p:txBody>
          <a:bodyPr wrap="square" lIns="0" tIns="0" rIns="0" bIns="0" anchor="t">
            <a:spAutoFit/>
          </a:bodyPr>
          <a:p>
            <a:r>
              <a:rPr lang="zh-CN" altLang="en-US" b="1" dirty="0">
                <a:solidFill>
                  <a:srgbClr val="2F5EB0"/>
                </a:solidFill>
                <a:latin typeface="Impact MT Std" pitchFamily="34" charset="0"/>
                <a:ea typeface="微软雅黑" panose="020B0503020204020204" charset="-122"/>
                <a:sym typeface="微软雅黑" panose="020B0503020204020204" charset="-122"/>
              </a:rPr>
              <a:t>添加标题文字</a:t>
            </a:r>
            <a:endParaRPr lang="zh-CN" altLang="en-US" b="1" dirty="0">
              <a:solidFill>
                <a:srgbClr val="2F5EB0"/>
              </a:solidFill>
              <a:latin typeface="微软雅黑" panose="020B0503020204020204" charset="-122"/>
              <a:ea typeface="微软雅黑" panose="020B0503020204020204" charset="-122"/>
              <a:sym typeface="微软雅黑" panose="020B0503020204020204" charset="-122"/>
            </a:endParaRPr>
          </a:p>
        </p:txBody>
      </p:sp>
      <p:sp>
        <p:nvSpPr>
          <p:cNvPr id="69" name="圆角矩形 68"/>
          <p:cNvSpPr/>
          <p:nvPr/>
        </p:nvSpPr>
        <p:spPr>
          <a:xfrm>
            <a:off x="1719263" y="4371975"/>
            <a:ext cx="2289175" cy="468313"/>
          </a:xfrm>
          <a:prstGeom prst="roundRect">
            <a:avLst>
              <a:gd name="adj" fmla="val 50000"/>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2F5EB0"/>
              </a:solidFill>
            </a:endParaRPr>
          </a:p>
        </p:txBody>
      </p:sp>
      <p:sp>
        <p:nvSpPr>
          <p:cNvPr id="70" name="TextBox 7"/>
          <p:cNvSpPr/>
          <p:nvPr/>
        </p:nvSpPr>
        <p:spPr>
          <a:xfrm>
            <a:off x="1416050" y="5078413"/>
            <a:ext cx="2592388" cy="655637"/>
          </a:xfrm>
          <a:prstGeom prst="rect">
            <a:avLst/>
          </a:prstGeom>
          <a:noFill/>
          <a:ln w="9525">
            <a:noFill/>
          </a:ln>
        </p:spPr>
        <p:txBody>
          <a:bodyPr wrap="square" lIns="0" tIns="0" rIns="0" bIns="0" anchor="t">
            <a:spAutoFit/>
          </a:bodyPr>
          <a:p>
            <a:r>
              <a:rPr lang="zh-CN" altLang="en-US" sz="1400" dirty="0">
                <a:latin typeface="微软雅黑" panose="020B0503020204020204" charset="-122"/>
                <a:ea typeface="微软雅黑" panose="020B0503020204020204" charset="-122"/>
                <a:sym typeface="微软雅黑" panose="020B0503020204020204" charset="-122"/>
              </a:rPr>
              <a:t>在此输入章节详细文字介绍，表达主题的含义合图表的意义，在此输入章节详细文字介绍。</a:t>
            </a:r>
            <a:endParaRPr lang="zh-CN" altLang="en-US" sz="1400" dirty="0">
              <a:latin typeface="微软雅黑" panose="020B0503020204020204" charset="-122"/>
              <a:ea typeface="微软雅黑" panose="020B0503020204020204" charset="-122"/>
              <a:sym typeface="微软雅黑" panose="020B0503020204020204" charset="-122"/>
            </a:endParaRPr>
          </a:p>
        </p:txBody>
      </p:sp>
      <p:grpSp>
        <p:nvGrpSpPr>
          <p:cNvPr id="71" name="组合 70"/>
          <p:cNvGrpSpPr/>
          <p:nvPr/>
        </p:nvGrpSpPr>
        <p:grpSpPr>
          <a:xfrm>
            <a:off x="1416050" y="4276725"/>
            <a:ext cx="657225" cy="658813"/>
            <a:chOff x="1417067" y="4277724"/>
            <a:chExt cx="657499" cy="657499"/>
          </a:xfrm>
        </p:grpSpPr>
        <p:grpSp>
          <p:nvGrpSpPr>
            <p:cNvPr id="72" name="组合 71"/>
            <p:cNvGrpSpPr/>
            <p:nvPr/>
          </p:nvGrpSpPr>
          <p:grpSpPr>
            <a:xfrm>
              <a:off x="1417067" y="4277724"/>
              <a:ext cx="657499" cy="657499"/>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74" name="椭圆 73"/>
              <p:cNvSpPr/>
              <p:nvPr/>
            </p:nvSpPr>
            <p:spPr>
              <a:xfrm>
                <a:off x="3724323" y="1908536"/>
                <a:ext cx="1329153" cy="1329153"/>
              </a:xfrm>
              <a:prstGeom prst="ellipse">
                <a:avLst/>
              </a:prstGeom>
              <a:solidFill>
                <a:srgbClr val="2F5EB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2F5EB0"/>
                  </a:solidFill>
                  <a:latin typeface="微软雅黑" panose="020B0503020204020204" charset="-122"/>
                  <a:ea typeface="微软雅黑" panose="020B0503020204020204" charset="-122"/>
                </a:endParaRPr>
              </a:p>
            </p:txBody>
          </p:sp>
          <p:sp>
            <p:nvSpPr>
              <p:cNvPr id="75" name="椭圆 74"/>
              <p:cNvSpPr/>
              <p:nvPr/>
            </p:nvSpPr>
            <p:spPr>
              <a:xfrm>
                <a:off x="3839838" y="2024052"/>
                <a:ext cx="1098122" cy="109812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solidFill>
                    <a:srgbClr val="2F5EB0"/>
                  </a:solidFill>
                  <a:latin typeface="微软雅黑" panose="020B0503020204020204" charset="-122"/>
                  <a:ea typeface="微软雅黑" panose="020B0503020204020204" charset="-122"/>
                </a:endParaRPr>
              </a:p>
            </p:txBody>
          </p:sp>
        </p:grpSp>
        <p:sp>
          <p:nvSpPr>
            <p:cNvPr id="58387" name="TextBox 7"/>
            <p:cNvSpPr/>
            <p:nvPr/>
          </p:nvSpPr>
          <p:spPr>
            <a:xfrm>
              <a:off x="1517646" y="4452585"/>
              <a:ext cx="456340" cy="326475"/>
            </a:xfrm>
            <a:prstGeom prst="rect">
              <a:avLst/>
            </a:prstGeom>
            <a:noFill/>
            <a:ln w="9525">
              <a:noFill/>
            </a:ln>
          </p:spPr>
          <p:txBody>
            <a:bodyPr wrap="square" lIns="0" tIns="0" rIns="0" bIns="0" anchor="t">
              <a:spAutoFit/>
            </a:bodyPr>
            <a:p>
              <a:pPr algn="ctr"/>
              <a:r>
                <a:rPr lang="en-US" altLang="zh-CN" sz="2000" b="1" dirty="0">
                  <a:solidFill>
                    <a:srgbClr val="2F5EB0"/>
                  </a:solidFill>
                  <a:latin typeface="微软雅黑" panose="020B0503020204020204" charset="-122"/>
                  <a:ea typeface="微软雅黑" panose="020B0503020204020204" charset="-122"/>
                  <a:sym typeface="微软雅黑" panose="020B0503020204020204" charset="-122"/>
                </a:rPr>
                <a:t>1</a:t>
              </a:r>
              <a:endParaRPr lang="zh-CN" altLang="en-US" sz="2000" b="1" dirty="0">
                <a:solidFill>
                  <a:srgbClr val="2F5EB0"/>
                </a:solidFill>
                <a:latin typeface="微软雅黑" panose="020B0503020204020204" charset="-122"/>
                <a:ea typeface="微软雅黑" panose="020B0503020204020204" charset="-122"/>
                <a:sym typeface="微软雅黑" panose="020B0503020204020204" charset="-122"/>
              </a:endParaRPr>
            </a:p>
          </p:txBody>
        </p:sp>
      </p:grpSp>
      <p:sp>
        <p:nvSpPr>
          <p:cNvPr id="76" name="TextBox 7"/>
          <p:cNvSpPr/>
          <p:nvPr/>
        </p:nvSpPr>
        <p:spPr>
          <a:xfrm>
            <a:off x="5519738" y="4467225"/>
            <a:ext cx="1728787" cy="293688"/>
          </a:xfrm>
          <a:prstGeom prst="rect">
            <a:avLst/>
          </a:prstGeom>
          <a:noFill/>
          <a:ln w="9525">
            <a:noFill/>
          </a:ln>
        </p:spPr>
        <p:txBody>
          <a:bodyPr wrap="square" lIns="0" tIns="0" rIns="0" bIns="0" anchor="t">
            <a:spAutoFit/>
          </a:bodyPr>
          <a:p>
            <a:r>
              <a:rPr lang="zh-CN" altLang="en-US" b="1" dirty="0">
                <a:solidFill>
                  <a:srgbClr val="2F5EB0"/>
                </a:solidFill>
                <a:latin typeface="Impact MT Std" pitchFamily="34" charset="0"/>
                <a:ea typeface="微软雅黑" panose="020B0503020204020204" charset="-122"/>
                <a:sym typeface="微软雅黑" panose="020B0503020204020204" charset="-122"/>
              </a:rPr>
              <a:t>添加标题文字</a:t>
            </a:r>
            <a:endParaRPr lang="zh-CN" altLang="en-US" b="1" dirty="0">
              <a:solidFill>
                <a:srgbClr val="2F5EB0"/>
              </a:solidFill>
              <a:latin typeface="微软雅黑" panose="020B0503020204020204" charset="-122"/>
              <a:ea typeface="微软雅黑" panose="020B0503020204020204" charset="-122"/>
              <a:sym typeface="微软雅黑" panose="020B0503020204020204" charset="-122"/>
            </a:endParaRPr>
          </a:p>
        </p:txBody>
      </p:sp>
      <p:sp>
        <p:nvSpPr>
          <p:cNvPr id="77" name="圆角矩形 76"/>
          <p:cNvSpPr/>
          <p:nvPr/>
        </p:nvSpPr>
        <p:spPr>
          <a:xfrm>
            <a:off x="4957763" y="4387850"/>
            <a:ext cx="2290763" cy="466725"/>
          </a:xfrm>
          <a:prstGeom prst="roundRect">
            <a:avLst>
              <a:gd name="adj" fmla="val 50000"/>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2F5EB0"/>
              </a:solidFill>
            </a:endParaRPr>
          </a:p>
        </p:txBody>
      </p:sp>
      <p:sp>
        <p:nvSpPr>
          <p:cNvPr id="78" name="TextBox 7"/>
          <p:cNvSpPr/>
          <p:nvPr/>
        </p:nvSpPr>
        <p:spPr>
          <a:xfrm>
            <a:off x="4656138" y="5094288"/>
            <a:ext cx="2592387" cy="654050"/>
          </a:xfrm>
          <a:prstGeom prst="rect">
            <a:avLst/>
          </a:prstGeom>
          <a:noFill/>
          <a:ln w="9525">
            <a:noFill/>
          </a:ln>
        </p:spPr>
        <p:txBody>
          <a:bodyPr wrap="square" lIns="0" tIns="0" rIns="0" bIns="0" anchor="t">
            <a:spAutoFit/>
          </a:bodyPr>
          <a:p>
            <a:r>
              <a:rPr lang="zh-CN" altLang="en-US" sz="1400" dirty="0">
                <a:latin typeface="微软雅黑" panose="020B0503020204020204" charset="-122"/>
                <a:ea typeface="微软雅黑" panose="020B0503020204020204" charset="-122"/>
                <a:sym typeface="微软雅黑" panose="020B0503020204020204" charset="-122"/>
              </a:rPr>
              <a:t>在此输入章节详细文字介绍，表达主题的含义合图表的意义，在此输入章节详细文字介绍。</a:t>
            </a:r>
            <a:endParaRPr lang="zh-CN" altLang="en-US" sz="1400" dirty="0">
              <a:latin typeface="微软雅黑" panose="020B0503020204020204" charset="-122"/>
              <a:ea typeface="微软雅黑" panose="020B0503020204020204" charset="-122"/>
              <a:sym typeface="微软雅黑" panose="020B0503020204020204" charset="-122"/>
            </a:endParaRPr>
          </a:p>
        </p:txBody>
      </p:sp>
      <p:grpSp>
        <p:nvGrpSpPr>
          <p:cNvPr id="79" name="组合 78"/>
          <p:cNvGrpSpPr/>
          <p:nvPr/>
        </p:nvGrpSpPr>
        <p:grpSpPr>
          <a:xfrm>
            <a:off x="4660900" y="4292600"/>
            <a:ext cx="658813" cy="657225"/>
            <a:chOff x="1417067" y="4277724"/>
            <a:chExt cx="657499" cy="657499"/>
          </a:xfrm>
        </p:grpSpPr>
        <p:grpSp>
          <p:nvGrpSpPr>
            <p:cNvPr id="80" name="组合 79"/>
            <p:cNvGrpSpPr/>
            <p:nvPr/>
          </p:nvGrpSpPr>
          <p:grpSpPr>
            <a:xfrm>
              <a:off x="1417067" y="4277724"/>
              <a:ext cx="657499" cy="657499"/>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82" name="椭圆 81"/>
              <p:cNvSpPr/>
              <p:nvPr/>
            </p:nvSpPr>
            <p:spPr>
              <a:xfrm>
                <a:off x="3724323" y="1908536"/>
                <a:ext cx="1329153" cy="1329153"/>
              </a:xfrm>
              <a:prstGeom prst="ellipse">
                <a:avLst/>
              </a:prstGeom>
              <a:solidFill>
                <a:srgbClr val="2F5EB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2F5EB0"/>
                  </a:solidFill>
                  <a:latin typeface="微软雅黑" panose="020B0503020204020204" charset="-122"/>
                  <a:ea typeface="微软雅黑" panose="020B0503020204020204" charset="-122"/>
                </a:endParaRPr>
              </a:p>
            </p:txBody>
          </p:sp>
          <p:sp>
            <p:nvSpPr>
              <p:cNvPr id="83" name="椭圆 82"/>
              <p:cNvSpPr/>
              <p:nvPr/>
            </p:nvSpPr>
            <p:spPr>
              <a:xfrm>
                <a:off x="3839838" y="2024052"/>
                <a:ext cx="1098122" cy="109812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solidFill>
                    <a:srgbClr val="2F5EB0"/>
                  </a:solidFill>
                  <a:latin typeface="微软雅黑" panose="020B0503020204020204" charset="-122"/>
                  <a:ea typeface="微软雅黑" panose="020B0503020204020204" charset="-122"/>
                </a:endParaRPr>
              </a:p>
            </p:txBody>
          </p:sp>
        </p:grpSp>
        <p:sp>
          <p:nvSpPr>
            <p:cNvPr id="58393" name="TextBox 7"/>
            <p:cNvSpPr/>
            <p:nvPr/>
          </p:nvSpPr>
          <p:spPr>
            <a:xfrm>
              <a:off x="1517646" y="4452585"/>
              <a:ext cx="456340" cy="326475"/>
            </a:xfrm>
            <a:prstGeom prst="rect">
              <a:avLst/>
            </a:prstGeom>
            <a:noFill/>
            <a:ln w="9525">
              <a:noFill/>
            </a:ln>
          </p:spPr>
          <p:txBody>
            <a:bodyPr wrap="square" lIns="0" tIns="0" rIns="0" bIns="0" anchor="t">
              <a:spAutoFit/>
            </a:bodyPr>
            <a:p>
              <a:pPr algn="ctr"/>
              <a:r>
                <a:rPr lang="en-US" altLang="zh-CN" sz="2000" b="1" dirty="0">
                  <a:solidFill>
                    <a:srgbClr val="2F5EB0"/>
                  </a:solidFill>
                  <a:latin typeface="微软雅黑" panose="020B0503020204020204" charset="-122"/>
                  <a:ea typeface="微软雅黑" panose="020B0503020204020204" charset="-122"/>
                  <a:sym typeface="微软雅黑" panose="020B0503020204020204" charset="-122"/>
                </a:rPr>
                <a:t>2</a:t>
              </a:r>
              <a:endParaRPr lang="zh-CN" altLang="en-US" sz="2000" b="1" dirty="0">
                <a:solidFill>
                  <a:srgbClr val="2F5EB0"/>
                </a:solidFill>
                <a:latin typeface="微软雅黑" panose="020B0503020204020204" charset="-122"/>
                <a:ea typeface="微软雅黑" panose="020B0503020204020204" charset="-122"/>
                <a:sym typeface="微软雅黑" panose="020B0503020204020204" charset="-122"/>
              </a:endParaRPr>
            </a:p>
          </p:txBody>
        </p:sp>
      </p:grpSp>
      <p:sp>
        <p:nvSpPr>
          <p:cNvPr id="84" name="TextBox 7"/>
          <p:cNvSpPr/>
          <p:nvPr/>
        </p:nvSpPr>
        <p:spPr>
          <a:xfrm>
            <a:off x="8759825" y="4467225"/>
            <a:ext cx="1727200" cy="293688"/>
          </a:xfrm>
          <a:prstGeom prst="rect">
            <a:avLst/>
          </a:prstGeom>
          <a:noFill/>
          <a:ln w="9525">
            <a:noFill/>
          </a:ln>
        </p:spPr>
        <p:txBody>
          <a:bodyPr wrap="square" lIns="0" tIns="0" rIns="0" bIns="0" anchor="t">
            <a:spAutoFit/>
          </a:bodyPr>
          <a:p>
            <a:r>
              <a:rPr lang="zh-CN" altLang="en-US" b="1" dirty="0">
                <a:solidFill>
                  <a:srgbClr val="2F5EB0"/>
                </a:solidFill>
                <a:latin typeface="Impact MT Std" pitchFamily="34" charset="0"/>
                <a:ea typeface="微软雅黑" panose="020B0503020204020204" charset="-122"/>
                <a:sym typeface="微软雅黑" panose="020B0503020204020204" charset="-122"/>
              </a:rPr>
              <a:t>添加标题文字</a:t>
            </a:r>
            <a:endParaRPr lang="zh-CN" altLang="en-US" b="1" dirty="0">
              <a:solidFill>
                <a:srgbClr val="2F5EB0"/>
              </a:solidFill>
              <a:latin typeface="微软雅黑" panose="020B0503020204020204" charset="-122"/>
              <a:ea typeface="微软雅黑" panose="020B0503020204020204" charset="-122"/>
              <a:sym typeface="微软雅黑" panose="020B0503020204020204" charset="-122"/>
            </a:endParaRPr>
          </a:p>
        </p:txBody>
      </p:sp>
      <p:sp>
        <p:nvSpPr>
          <p:cNvPr id="85" name="圆角矩形 84"/>
          <p:cNvSpPr/>
          <p:nvPr/>
        </p:nvSpPr>
        <p:spPr>
          <a:xfrm>
            <a:off x="8197850" y="4387850"/>
            <a:ext cx="2284413" cy="466725"/>
          </a:xfrm>
          <a:prstGeom prst="roundRect">
            <a:avLst>
              <a:gd name="adj" fmla="val 50000"/>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2F5EB0"/>
              </a:solidFill>
            </a:endParaRPr>
          </a:p>
        </p:txBody>
      </p:sp>
      <p:sp>
        <p:nvSpPr>
          <p:cNvPr id="86" name="TextBox 7"/>
          <p:cNvSpPr/>
          <p:nvPr/>
        </p:nvSpPr>
        <p:spPr>
          <a:xfrm>
            <a:off x="7896225" y="5094288"/>
            <a:ext cx="2590800" cy="654050"/>
          </a:xfrm>
          <a:prstGeom prst="rect">
            <a:avLst/>
          </a:prstGeom>
          <a:noFill/>
          <a:ln w="9525">
            <a:noFill/>
          </a:ln>
        </p:spPr>
        <p:txBody>
          <a:bodyPr wrap="square" lIns="0" tIns="0" rIns="0" bIns="0" anchor="t">
            <a:spAutoFit/>
          </a:bodyPr>
          <a:p>
            <a:r>
              <a:rPr lang="zh-CN" altLang="en-US" sz="1400" dirty="0">
                <a:latin typeface="微软雅黑" panose="020B0503020204020204" charset="-122"/>
                <a:ea typeface="微软雅黑" panose="020B0503020204020204" charset="-122"/>
                <a:sym typeface="微软雅黑" panose="020B0503020204020204" charset="-122"/>
              </a:rPr>
              <a:t>在此输入章节详细文字介绍，表达主题的含义合图表的意义，在此输入章节详细文字介绍。</a:t>
            </a:r>
            <a:endParaRPr lang="zh-CN" altLang="en-US" sz="1400" dirty="0">
              <a:latin typeface="微软雅黑" panose="020B0503020204020204" charset="-122"/>
              <a:ea typeface="微软雅黑" panose="020B0503020204020204" charset="-122"/>
              <a:sym typeface="微软雅黑" panose="020B0503020204020204" charset="-122"/>
            </a:endParaRPr>
          </a:p>
        </p:txBody>
      </p:sp>
      <p:grpSp>
        <p:nvGrpSpPr>
          <p:cNvPr id="87" name="组合 86"/>
          <p:cNvGrpSpPr/>
          <p:nvPr/>
        </p:nvGrpSpPr>
        <p:grpSpPr>
          <a:xfrm>
            <a:off x="7896225" y="4292600"/>
            <a:ext cx="657225" cy="657225"/>
            <a:chOff x="1417067" y="4277724"/>
            <a:chExt cx="657499" cy="657499"/>
          </a:xfrm>
        </p:grpSpPr>
        <p:grpSp>
          <p:nvGrpSpPr>
            <p:cNvPr id="88" name="组合 87"/>
            <p:cNvGrpSpPr/>
            <p:nvPr/>
          </p:nvGrpSpPr>
          <p:grpSpPr>
            <a:xfrm>
              <a:off x="1417067" y="4277724"/>
              <a:ext cx="657499" cy="657499"/>
              <a:chOff x="3724323" y="1908536"/>
              <a:chExt cx="1329153" cy="1329153"/>
            </a:xfrm>
            <a:gradFill>
              <a:gsLst>
                <a:gs pos="62000">
                  <a:srgbClr val="C69135"/>
                </a:gs>
                <a:gs pos="34200">
                  <a:srgbClr val="E6D38F"/>
                </a:gs>
                <a:gs pos="0">
                  <a:srgbClr val="FCD860"/>
                </a:gs>
                <a:gs pos="100000">
                  <a:srgbClr val="F1DF97"/>
                </a:gs>
              </a:gsLst>
              <a:lin ang="12000000" scaled="0"/>
            </a:gradFill>
          </p:grpSpPr>
          <p:sp>
            <p:nvSpPr>
              <p:cNvPr id="90" name="椭圆 89"/>
              <p:cNvSpPr/>
              <p:nvPr/>
            </p:nvSpPr>
            <p:spPr>
              <a:xfrm>
                <a:off x="3724323" y="1908536"/>
                <a:ext cx="1329153" cy="1329153"/>
              </a:xfrm>
              <a:prstGeom prst="ellipse">
                <a:avLst/>
              </a:prstGeom>
              <a:solidFill>
                <a:srgbClr val="2F5EB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2F5EB0"/>
                  </a:solidFill>
                  <a:latin typeface="微软雅黑" panose="020B0503020204020204" charset="-122"/>
                  <a:ea typeface="微软雅黑" panose="020B0503020204020204" charset="-122"/>
                </a:endParaRPr>
              </a:p>
            </p:txBody>
          </p:sp>
          <p:sp>
            <p:nvSpPr>
              <p:cNvPr id="91" name="椭圆 90"/>
              <p:cNvSpPr/>
              <p:nvPr/>
            </p:nvSpPr>
            <p:spPr>
              <a:xfrm>
                <a:off x="3839838" y="2024052"/>
                <a:ext cx="1098122" cy="1098122"/>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endParaRPr lang="zh-CN" altLang="en-US" strike="noStrike" noProof="1">
                  <a:solidFill>
                    <a:srgbClr val="2F5EB0"/>
                  </a:solidFill>
                  <a:latin typeface="微软雅黑" panose="020B0503020204020204" charset="-122"/>
                  <a:ea typeface="微软雅黑" panose="020B0503020204020204" charset="-122"/>
                </a:endParaRPr>
              </a:p>
            </p:txBody>
          </p:sp>
        </p:grpSp>
        <p:sp>
          <p:nvSpPr>
            <p:cNvPr id="58399" name="TextBox 7"/>
            <p:cNvSpPr/>
            <p:nvPr/>
          </p:nvSpPr>
          <p:spPr>
            <a:xfrm>
              <a:off x="1517646" y="4452585"/>
              <a:ext cx="456340" cy="326475"/>
            </a:xfrm>
            <a:prstGeom prst="rect">
              <a:avLst/>
            </a:prstGeom>
            <a:noFill/>
            <a:ln w="9525">
              <a:noFill/>
            </a:ln>
          </p:spPr>
          <p:txBody>
            <a:bodyPr wrap="square" lIns="0" tIns="0" rIns="0" bIns="0" anchor="t">
              <a:spAutoFit/>
            </a:bodyPr>
            <a:p>
              <a:pPr algn="ctr"/>
              <a:r>
                <a:rPr lang="en-US" altLang="zh-CN" sz="2000" b="1" dirty="0">
                  <a:solidFill>
                    <a:srgbClr val="2F5EB0"/>
                  </a:solidFill>
                  <a:latin typeface="微软雅黑" panose="020B0503020204020204" charset="-122"/>
                  <a:ea typeface="微软雅黑" panose="020B0503020204020204" charset="-122"/>
                  <a:sym typeface="微软雅黑" panose="020B0503020204020204" charset="-122"/>
                </a:rPr>
                <a:t>3</a:t>
              </a:r>
              <a:endParaRPr lang="zh-CN" altLang="en-US" sz="2000" b="1" dirty="0">
                <a:solidFill>
                  <a:srgbClr val="2F5EB0"/>
                </a:solidFill>
                <a:latin typeface="微软雅黑" panose="020B0503020204020204" charset="-122"/>
                <a:ea typeface="微软雅黑" panose="020B0503020204020204" charset="-122"/>
                <a:sym typeface="微软雅黑" panose="020B0503020204020204" charset="-122"/>
              </a:endParaRPr>
            </a:p>
          </p:txBody>
        </p:sp>
      </p:grpSp>
      <p:sp>
        <p:nvSpPr>
          <p:cNvPr id="92" name="TextBox 91"/>
          <p:cNvSpPr txBox="1"/>
          <p:nvPr/>
        </p:nvSpPr>
        <p:spPr>
          <a:xfrm>
            <a:off x="13511213" y="7027863"/>
            <a:ext cx="868362" cy="366712"/>
          </a:xfrm>
          <a:prstGeom prst="rect">
            <a:avLst/>
          </a:prstGeom>
          <a:noFill/>
          <a:ln w="9525">
            <a:noFill/>
          </a:ln>
        </p:spPr>
        <p:txBody>
          <a:bodyPr wrap="none" anchor="t">
            <a:spAutoFit/>
          </a:bodyPr>
          <a:p>
            <a:r>
              <a:rPr lang="zh-CN" altLang="en-US" dirty="0">
                <a:latin typeface="Calibri" panose="020F0502020204030204" charset="0"/>
                <a:ea typeface="宋体" panose="02010600030101010101" pitchFamily="2" charset="-122"/>
              </a:rPr>
              <a:t>延时符</a:t>
            </a:r>
            <a:endParaRPr lang="zh-CN" altLang="en-US" dirty="0">
              <a:latin typeface="Calibri" panose="020F0502020204030204" charset="0"/>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500" fill="hold"/>
                                        <p:tgtEl>
                                          <p:spTgt spid="64"/>
                                        </p:tgtEl>
                                        <p:attrNameLst>
                                          <p:attrName>ppt_x</p:attrName>
                                        </p:attrNameLst>
                                      </p:cBhvr>
                                      <p:tavLst>
                                        <p:tav tm="0">
                                          <p:val>
                                            <p:strVal val="0-#ppt_w/2"/>
                                          </p:val>
                                        </p:tav>
                                        <p:tav tm="100000">
                                          <p:val>
                                            <p:strVal val="#ppt_x"/>
                                          </p:val>
                                        </p:tav>
                                      </p:tavLst>
                                    </p:anim>
                                    <p:anim calcmode="lin" valueType="num">
                                      <p:cBhvr>
                                        <p:cTn id="8" dur="50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5"/>
                                        </p:tgtEl>
                                        <p:attrNameLst>
                                          <p:attrName>style.visibility</p:attrName>
                                        </p:attrNameLst>
                                      </p:cBhvr>
                                      <p:to>
                                        <p:strVal val="visible"/>
                                      </p:to>
                                    </p:set>
                                    <p:anim calcmode="lin" valueType="num">
                                      <p:cBhvr>
                                        <p:cTn id="12" dur="500" fill="hold"/>
                                        <p:tgtEl>
                                          <p:spTgt spid="65"/>
                                        </p:tgtEl>
                                        <p:attrNameLst>
                                          <p:attrName>ppt_x</p:attrName>
                                        </p:attrNameLst>
                                      </p:cBhvr>
                                      <p:tavLst>
                                        <p:tav tm="0">
                                          <p:val>
                                            <p:strVal val="0-#ppt_w/2"/>
                                          </p:val>
                                        </p:tav>
                                        <p:tav tm="100000">
                                          <p:val>
                                            <p:strVal val="#ppt_x"/>
                                          </p:val>
                                        </p:tav>
                                      </p:tavLst>
                                    </p:anim>
                                    <p:anim calcmode="lin" valueType="num">
                                      <p:cBhvr>
                                        <p:cTn id="13" dur="500" fill="hold"/>
                                        <p:tgtEl>
                                          <p:spTgt spid="65"/>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66"/>
                                        </p:tgtEl>
                                        <p:attrNameLst>
                                          <p:attrName>style.visibility</p:attrName>
                                        </p:attrNameLst>
                                      </p:cBhvr>
                                      <p:to>
                                        <p:strVal val="visible"/>
                                      </p:to>
                                    </p:set>
                                    <p:anim calcmode="lin" valueType="num">
                                      <p:cBhvr>
                                        <p:cTn id="17" dur="500" fill="hold"/>
                                        <p:tgtEl>
                                          <p:spTgt spid="66"/>
                                        </p:tgtEl>
                                        <p:attrNameLst>
                                          <p:attrName>ppt_x</p:attrName>
                                        </p:attrNameLst>
                                      </p:cBhvr>
                                      <p:tavLst>
                                        <p:tav tm="0">
                                          <p:val>
                                            <p:strVal val="0-#ppt_w/2"/>
                                          </p:val>
                                        </p:tav>
                                        <p:tav tm="100000">
                                          <p:val>
                                            <p:strVal val="#ppt_x"/>
                                          </p:val>
                                        </p:tav>
                                      </p:tavLst>
                                    </p:anim>
                                    <p:anim calcmode="lin" valueType="num">
                                      <p:cBhvr>
                                        <p:cTn id="18" dur="500" fill="hold"/>
                                        <p:tgtEl>
                                          <p:spTgt spid="6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67"/>
                                        </p:tgtEl>
                                        <p:attrNameLst>
                                          <p:attrName>style.visibility</p:attrName>
                                        </p:attrNameLst>
                                      </p:cBhvr>
                                      <p:to>
                                        <p:strVal val="visible"/>
                                      </p:to>
                                    </p:set>
                                    <p:anim calcmode="lin" valueType="num">
                                      <p:cBhvr>
                                        <p:cTn id="22" dur="500" fill="hold"/>
                                        <p:tgtEl>
                                          <p:spTgt spid="67"/>
                                        </p:tgtEl>
                                        <p:attrNameLst>
                                          <p:attrName>ppt_x</p:attrName>
                                        </p:attrNameLst>
                                      </p:cBhvr>
                                      <p:tavLst>
                                        <p:tav tm="0">
                                          <p:val>
                                            <p:strVal val="0-#ppt_w/2"/>
                                          </p:val>
                                        </p:tav>
                                        <p:tav tm="100000">
                                          <p:val>
                                            <p:strVal val="#ppt_x"/>
                                          </p:val>
                                        </p:tav>
                                      </p:tavLst>
                                    </p:anim>
                                    <p:anim calcmode="lin" valueType="num">
                                      <p:cBhvr>
                                        <p:cTn id="23" dur="500" fill="hold"/>
                                        <p:tgtEl>
                                          <p:spTgt spid="6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p:cTn id="27" dur="500" fill="hold"/>
                                        <p:tgtEl>
                                          <p:spTgt spid="71"/>
                                        </p:tgtEl>
                                        <p:attrNameLst>
                                          <p:attrName>ppt_w</p:attrName>
                                        </p:attrNameLst>
                                      </p:cBhvr>
                                      <p:tavLst>
                                        <p:tav tm="0">
                                          <p:val>
                                            <p:fltVal val="0.000000"/>
                                          </p:val>
                                        </p:tav>
                                        <p:tav tm="100000">
                                          <p:val>
                                            <p:strVal val="#ppt_w"/>
                                          </p:val>
                                        </p:tav>
                                      </p:tavLst>
                                    </p:anim>
                                    <p:anim calcmode="lin" valueType="num">
                                      <p:cBhvr>
                                        <p:cTn id="28" dur="500" fill="hold"/>
                                        <p:tgtEl>
                                          <p:spTgt spid="71"/>
                                        </p:tgtEl>
                                        <p:attrNameLst>
                                          <p:attrName>ppt_h</p:attrName>
                                        </p:attrNameLst>
                                      </p:cBhvr>
                                      <p:tavLst>
                                        <p:tav tm="0">
                                          <p:val>
                                            <p:fltVal val="0.000000"/>
                                          </p:val>
                                        </p:tav>
                                        <p:tav tm="100000">
                                          <p:val>
                                            <p:strVal val="#ppt_h"/>
                                          </p:val>
                                        </p:tav>
                                      </p:tavLst>
                                    </p:anim>
                                    <p:animEffect transition="in" filter="fade">
                                      <p:cBhvr>
                                        <p:cTn id="29" dur="500"/>
                                        <p:tgtEl>
                                          <p:spTgt spid="71"/>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wipe(left)">
                                      <p:cBhvr>
                                        <p:cTn id="33" dur="500"/>
                                        <p:tgtEl>
                                          <p:spTgt spid="69"/>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68"/>
                                        </p:tgtEl>
                                        <p:attrNameLst>
                                          <p:attrName>style.visibility</p:attrName>
                                        </p:attrNameLst>
                                      </p:cBhvr>
                                      <p:to>
                                        <p:strVal val="visible"/>
                                      </p:to>
                                    </p:set>
                                    <p:anim calcmode="lin" valueType="num">
                                      <p:cBhvr>
                                        <p:cTn id="37" dur="500" fill="hold"/>
                                        <p:tgtEl>
                                          <p:spTgt spid="68"/>
                                        </p:tgtEl>
                                        <p:attrNameLst>
                                          <p:attrName>ppt_w</p:attrName>
                                        </p:attrNameLst>
                                      </p:cBhvr>
                                      <p:tavLst>
                                        <p:tav tm="0">
                                          <p:val>
                                            <p:fltVal val="0.000000"/>
                                          </p:val>
                                        </p:tav>
                                        <p:tav tm="100000">
                                          <p:val>
                                            <p:strVal val="#ppt_w"/>
                                          </p:val>
                                        </p:tav>
                                      </p:tavLst>
                                    </p:anim>
                                    <p:anim calcmode="lin" valueType="num">
                                      <p:cBhvr>
                                        <p:cTn id="38" dur="500" fill="hold"/>
                                        <p:tgtEl>
                                          <p:spTgt spid="68"/>
                                        </p:tgtEl>
                                        <p:attrNameLst>
                                          <p:attrName>ppt_h</p:attrName>
                                        </p:attrNameLst>
                                      </p:cBhvr>
                                      <p:tavLst>
                                        <p:tav tm="0">
                                          <p:val>
                                            <p:fltVal val="0.000000"/>
                                          </p:val>
                                        </p:tav>
                                        <p:tav tm="100000">
                                          <p:val>
                                            <p:strVal val="#ppt_h"/>
                                          </p:val>
                                        </p:tav>
                                      </p:tavLst>
                                    </p:anim>
                                    <p:animEffect transition="in" filter="fade">
                                      <p:cBhvr>
                                        <p:cTn id="39" dur="500"/>
                                        <p:tgtEl>
                                          <p:spTgt spid="68"/>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fade">
                                      <p:cBhvr>
                                        <p:cTn id="43" dur="1000"/>
                                        <p:tgtEl>
                                          <p:spTgt spid="70"/>
                                        </p:tgtEl>
                                      </p:cBhvr>
                                    </p:animEffect>
                                    <p:anim calcmode="lin" valueType="num">
                                      <p:cBhvr>
                                        <p:cTn id="44" dur="1000" fill="hold"/>
                                        <p:tgtEl>
                                          <p:spTgt spid="70"/>
                                        </p:tgtEl>
                                        <p:attrNameLst>
                                          <p:attrName>ppt_x</p:attrName>
                                        </p:attrNameLst>
                                      </p:cBhvr>
                                      <p:tavLst>
                                        <p:tav tm="0">
                                          <p:val>
                                            <p:strVal val="#ppt_x"/>
                                          </p:val>
                                        </p:tav>
                                        <p:tav tm="100000">
                                          <p:val>
                                            <p:strVal val="#ppt_x"/>
                                          </p:val>
                                        </p:tav>
                                      </p:tavLst>
                                    </p:anim>
                                    <p:anim calcmode="lin" valueType="num">
                                      <p:cBhvr>
                                        <p:cTn id="45" dur="1000" fill="hold"/>
                                        <p:tgtEl>
                                          <p:spTgt spid="70"/>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 calcmode="lin" valueType="num">
                                      <p:cBhvr>
                                        <p:cTn id="49" dur="500" fill="hold"/>
                                        <p:tgtEl>
                                          <p:spTgt spid="79"/>
                                        </p:tgtEl>
                                        <p:attrNameLst>
                                          <p:attrName>ppt_w</p:attrName>
                                        </p:attrNameLst>
                                      </p:cBhvr>
                                      <p:tavLst>
                                        <p:tav tm="0">
                                          <p:val>
                                            <p:fltVal val="0.000000"/>
                                          </p:val>
                                        </p:tav>
                                        <p:tav tm="100000">
                                          <p:val>
                                            <p:strVal val="#ppt_w"/>
                                          </p:val>
                                        </p:tav>
                                      </p:tavLst>
                                    </p:anim>
                                    <p:anim calcmode="lin" valueType="num">
                                      <p:cBhvr>
                                        <p:cTn id="50" dur="500" fill="hold"/>
                                        <p:tgtEl>
                                          <p:spTgt spid="79"/>
                                        </p:tgtEl>
                                        <p:attrNameLst>
                                          <p:attrName>ppt_h</p:attrName>
                                        </p:attrNameLst>
                                      </p:cBhvr>
                                      <p:tavLst>
                                        <p:tav tm="0">
                                          <p:val>
                                            <p:fltVal val="0.000000"/>
                                          </p:val>
                                        </p:tav>
                                        <p:tav tm="100000">
                                          <p:val>
                                            <p:strVal val="#ppt_h"/>
                                          </p:val>
                                        </p:tav>
                                      </p:tavLst>
                                    </p:anim>
                                    <p:animEffect transition="in" filter="fade">
                                      <p:cBhvr>
                                        <p:cTn id="51" dur="500"/>
                                        <p:tgtEl>
                                          <p:spTgt spid="79"/>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wipe(left)">
                                      <p:cBhvr>
                                        <p:cTn id="55" dur="500"/>
                                        <p:tgtEl>
                                          <p:spTgt spid="77"/>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76"/>
                                        </p:tgtEl>
                                        <p:attrNameLst>
                                          <p:attrName>style.visibility</p:attrName>
                                        </p:attrNameLst>
                                      </p:cBhvr>
                                      <p:to>
                                        <p:strVal val="visible"/>
                                      </p:to>
                                    </p:set>
                                    <p:anim calcmode="lin" valueType="num">
                                      <p:cBhvr>
                                        <p:cTn id="59" dur="500" fill="hold"/>
                                        <p:tgtEl>
                                          <p:spTgt spid="76"/>
                                        </p:tgtEl>
                                        <p:attrNameLst>
                                          <p:attrName>ppt_w</p:attrName>
                                        </p:attrNameLst>
                                      </p:cBhvr>
                                      <p:tavLst>
                                        <p:tav tm="0">
                                          <p:val>
                                            <p:fltVal val="0.000000"/>
                                          </p:val>
                                        </p:tav>
                                        <p:tav tm="100000">
                                          <p:val>
                                            <p:strVal val="#ppt_w"/>
                                          </p:val>
                                        </p:tav>
                                      </p:tavLst>
                                    </p:anim>
                                    <p:anim calcmode="lin" valueType="num">
                                      <p:cBhvr>
                                        <p:cTn id="60" dur="500" fill="hold"/>
                                        <p:tgtEl>
                                          <p:spTgt spid="76"/>
                                        </p:tgtEl>
                                        <p:attrNameLst>
                                          <p:attrName>ppt_h</p:attrName>
                                        </p:attrNameLst>
                                      </p:cBhvr>
                                      <p:tavLst>
                                        <p:tav tm="0">
                                          <p:val>
                                            <p:fltVal val="0.000000"/>
                                          </p:val>
                                        </p:tav>
                                        <p:tav tm="100000">
                                          <p:val>
                                            <p:strVal val="#ppt_h"/>
                                          </p:val>
                                        </p:tav>
                                      </p:tavLst>
                                    </p:anim>
                                    <p:animEffect transition="in" filter="fade">
                                      <p:cBhvr>
                                        <p:cTn id="61" dur="500"/>
                                        <p:tgtEl>
                                          <p:spTgt spid="76"/>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16" fill="hold" nodeType="afterEffect">
                                  <p:stCondLst>
                                    <p:cond delay="0"/>
                                  </p:stCondLst>
                                  <p:childTnLst>
                                    <p:set>
                                      <p:cBhvr>
                                        <p:cTn id="70" dur="1" fill="hold">
                                          <p:stCondLst>
                                            <p:cond delay="0"/>
                                          </p:stCondLst>
                                        </p:cTn>
                                        <p:tgtEl>
                                          <p:spTgt spid="87"/>
                                        </p:tgtEl>
                                        <p:attrNameLst>
                                          <p:attrName>style.visibility</p:attrName>
                                        </p:attrNameLst>
                                      </p:cBhvr>
                                      <p:to>
                                        <p:strVal val="visible"/>
                                      </p:to>
                                    </p:set>
                                    <p:anim calcmode="lin" valueType="num">
                                      <p:cBhvr>
                                        <p:cTn id="71" dur="500" fill="hold"/>
                                        <p:tgtEl>
                                          <p:spTgt spid="87"/>
                                        </p:tgtEl>
                                        <p:attrNameLst>
                                          <p:attrName>ppt_w</p:attrName>
                                        </p:attrNameLst>
                                      </p:cBhvr>
                                      <p:tavLst>
                                        <p:tav tm="0">
                                          <p:val>
                                            <p:fltVal val="0.000000"/>
                                          </p:val>
                                        </p:tav>
                                        <p:tav tm="100000">
                                          <p:val>
                                            <p:strVal val="#ppt_w"/>
                                          </p:val>
                                        </p:tav>
                                      </p:tavLst>
                                    </p:anim>
                                    <p:anim calcmode="lin" valueType="num">
                                      <p:cBhvr>
                                        <p:cTn id="72" dur="500" fill="hold"/>
                                        <p:tgtEl>
                                          <p:spTgt spid="87"/>
                                        </p:tgtEl>
                                        <p:attrNameLst>
                                          <p:attrName>ppt_h</p:attrName>
                                        </p:attrNameLst>
                                      </p:cBhvr>
                                      <p:tavLst>
                                        <p:tav tm="0">
                                          <p:val>
                                            <p:fltVal val="0.000000"/>
                                          </p:val>
                                        </p:tav>
                                        <p:tav tm="100000">
                                          <p:val>
                                            <p:strVal val="#ppt_h"/>
                                          </p:val>
                                        </p:tav>
                                      </p:tavLst>
                                    </p:anim>
                                    <p:animEffect transition="in" filter="fade">
                                      <p:cBhvr>
                                        <p:cTn id="73" dur="500"/>
                                        <p:tgtEl>
                                          <p:spTgt spid="87"/>
                                        </p:tgtEl>
                                      </p:cBhvr>
                                    </p:animEffect>
                                  </p:childTnLst>
                                </p:cTn>
                              </p:par>
                            </p:childTnLst>
                          </p:cTn>
                        </p:par>
                        <p:par>
                          <p:cTn id="74" fill="hold">
                            <p:stCondLst>
                              <p:cond delay="7500"/>
                            </p:stCondLst>
                            <p:childTnLst>
                              <p:par>
                                <p:cTn id="75" presetID="22" presetClass="entr" presetSubtype="8"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left)">
                                      <p:cBhvr>
                                        <p:cTn id="77" dur="500"/>
                                        <p:tgtEl>
                                          <p:spTgt spid="85"/>
                                        </p:tgtEl>
                                      </p:cBhvr>
                                    </p:animEffect>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84"/>
                                        </p:tgtEl>
                                        <p:attrNameLst>
                                          <p:attrName>style.visibility</p:attrName>
                                        </p:attrNameLst>
                                      </p:cBhvr>
                                      <p:to>
                                        <p:strVal val="visible"/>
                                      </p:to>
                                    </p:set>
                                    <p:anim calcmode="lin" valueType="num">
                                      <p:cBhvr>
                                        <p:cTn id="81" dur="500" fill="hold"/>
                                        <p:tgtEl>
                                          <p:spTgt spid="84"/>
                                        </p:tgtEl>
                                        <p:attrNameLst>
                                          <p:attrName>ppt_w</p:attrName>
                                        </p:attrNameLst>
                                      </p:cBhvr>
                                      <p:tavLst>
                                        <p:tav tm="0">
                                          <p:val>
                                            <p:fltVal val="0.000000"/>
                                          </p:val>
                                        </p:tav>
                                        <p:tav tm="100000">
                                          <p:val>
                                            <p:strVal val="#ppt_w"/>
                                          </p:val>
                                        </p:tav>
                                      </p:tavLst>
                                    </p:anim>
                                    <p:anim calcmode="lin" valueType="num">
                                      <p:cBhvr>
                                        <p:cTn id="82" dur="500" fill="hold"/>
                                        <p:tgtEl>
                                          <p:spTgt spid="84"/>
                                        </p:tgtEl>
                                        <p:attrNameLst>
                                          <p:attrName>ppt_h</p:attrName>
                                        </p:attrNameLst>
                                      </p:cBhvr>
                                      <p:tavLst>
                                        <p:tav tm="0">
                                          <p:val>
                                            <p:fltVal val="0.000000"/>
                                          </p:val>
                                        </p:tav>
                                        <p:tav tm="100000">
                                          <p:val>
                                            <p:strVal val="#ppt_h"/>
                                          </p:val>
                                        </p:tav>
                                      </p:tavLst>
                                    </p:anim>
                                    <p:animEffect transition="in" filter="fade">
                                      <p:cBhvr>
                                        <p:cTn id="83" dur="500"/>
                                        <p:tgtEl>
                                          <p:spTgt spid="84"/>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86"/>
                                        </p:tgtEl>
                                        <p:attrNameLst>
                                          <p:attrName>style.visibility</p:attrName>
                                        </p:attrNameLst>
                                      </p:cBhvr>
                                      <p:to>
                                        <p:strVal val="visible"/>
                                      </p:to>
                                    </p:set>
                                    <p:animEffect transition="in" filter="fade">
                                      <p:cBhvr>
                                        <p:cTn id="87" dur="1000"/>
                                        <p:tgtEl>
                                          <p:spTgt spid="86"/>
                                        </p:tgtEl>
                                      </p:cBhvr>
                                    </p:animEffect>
                                    <p:anim calcmode="lin" valueType="num">
                                      <p:cBhvr>
                                        <p:cTn id="88" dur="1000" fill="hold"/>
                                        <p:tgtEl>
                                          <p:spTgt spid="86"/>
                                        </p:tgtEl>
                                        <p:attrNameLst>
                                          <p:attrName>ppt_x</p:attrName>
                                        </p:attrNameLst>
                                      </p:cBhvr>
                                      <p:tavLst>
                                        <p:tav tm="0">
                                          <p:val>
                                            <p:strVal val="#ppt_x"/>
                                          </p:val>
                                        </p:tav>
                                        <p:tav tm="100000">
                                          <p:val>
                                            <p:strVal val="#ppt_x"/>
                                          </p:val>
                                        </p:tav>
                                      </p:tavLst>
                                    </p:anim>
                                    <p:anim calcmode="lin" valueType="num">
                                      <p:cBhvr>
                                        <p:cTn id="89" dur="1000" fill="hold"/>
                                        <p:tgtEl>
                                          <p:spTgt spid="86"/>
                                        </p:tgtEl>
                                        <p:attrNameLst>
                                          <p:attrName>ppt_y</p:attrName>
                                        </p:attrNameLst>
                                      </p:cBhvr>
                                      <p:tavLst>
                                        <p:tav tm="0">
                                          <p:val>
                                            <p:strVal val="#ppt_y+.1"/>
                                          </p:val>
                                        </p:tav>
                                        <p:tav tm="100000">
                                          <p:val>
                                            <p:strVal val="#ppt_y"/>
                                          </p:val>
                                        </p:tav>
                                      </p:tavLst>
                                    </p:anim>
                                  </p:childTnLst>
                                </p:cTn>
                              </p:par>
                            </p:childTnLst>
                          </p:cTn>
                        </p:par>
                        <p:par>
                          <p:cTn id="90" fill="hold">
                            <p:stCondLst>
                              <p:cond delay="9500"/>
                            </p:stCondLst>
                            <p:childTnLst>
                              <p:par>
                                <p:cTn id="91" presetID="10" presetClass="entr" presetSubtype="0" fill="hold" grpId="0" nodeType="afterEffect">
                                  <p:stCondLst>
                                    <p:cond delay="0"/>
                                  </p:stCondLst>
                                  <p:childTnLst>
                                    <p:set>
                                      <p:cBhvr>
                                        <p:cTn id="92" dur="1" fill="hold">
                                          <p:stCondLst>
                                            <p:cond delay="0"/>
                                          </p:stCondLst>
                                        </p:cTn>
                                        <p:tgtEl>
                                          <p:spTgt spid="92"/>
                                        </p:tgtEl>
                                        <p:attrNameLst>
                                          <p:attrName>style.visibility</p:attrName>
                                        </p:attrNameLst>
                                      </p:cBhvr>
                                      <p:to>
                                        <p:strVal val="visible"/>
                                      </p:to>
                                    </p:set>
                                    <p:animEffect transition="in" filter="fade">
                                      <p:cBhvr>
                                        <p:cTn id="93" dur="125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bldLvl="0" animBg="1"/>
      <p:bldP spid="65" grpId="0" bldLvl="0" animBg="1"/>
      <p:bldP spid="66" grpId="0" bldLvl="0" animBg="1"/>
      <p:bldP spid="67" grpId="0" bldLvl="0" animBg="1"/>
      <p:bldP spid="68" grpId="0" bldLvl="0" animBg="1"/>
      <p:bldP spid="69" grpId="0" bldLvl="0" animBg="1"/>
      <p:bldP spid="70" grpId="0" bldLvl="0" animBg="1"/>
      <p:bldP spid="76" grpId="0" bldLvl="0" animBg="1"/>
      <p:bldP spid="77" grpId="0" bldLvl="0" animBg="1"/>
      <p:bldP spid="78" grpId="0" bldLvl="0" animBg="1"/>
      <p:bldP spid="84" grpId="0" bldLvl="0" animBg="1"/>
      <p:bldP spid="85" grpId="0" bldLvl="0" animBg="1"/>
      <p:bldP spid="86" grpId="0" bldLvl="0" animBg="1"/>
      <p:bldP spid="9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flipH="1">
            <a:off x="635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0421" name="Rectangle 4"/>
          <p:cNvSpPr txBox="1"/>
          <p:nvPr/>
        </p:nvSpPr>
        <p:spPr>
          <a:xfrm>
            <a:off x="9983788" y="6492875"/>
            <a:ext cx="1150937" cy="392113"/>
          </a:xfrm>
          <a:prstGeom prst="rect">
            <a:avLst/>
          </a:prstGeom>
          <a:noFill/>
          <a:ln w="9525">
            <a:noFill/>
          </a:ln>
        </p:spPr>
        <p:txBody>
          <a:bodyPr wrap="square" lIns="91416" tIns="45708" rIns="91416" bIns="45708" anchor="ctr"/>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34</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60422" name="文本框 9"/>
          <p:cNvSpPr txBox="1"/>
          <p:nvPr/>
        </p:nvSpPr>
        <p:spPr>
          <a:xfrm>
            <a:off x="841375" y="203200"/>
            <a:ext cx="1533525" cy="360363"/>
          </a:xfrm>
          <a:prstGeom prst="rect">
            <a:avLst/>
          </a:prstGeom>
          <a:noFill/>
          <a:ln w="9525">
            <a:noFill/>
          </a:ln>
        </p:spPr>
        <p:txBody>
          <a:bodyPr wrap="square" lIns="68562" tIns="34281" rIns="68562" bIns="34281" anchor="t">
            <a:spAutoFit/>
          </a:bodyPr>
          <a:p>
            <a:pPr marL="0" lvl="1" indent="457200"/>
            <a:r>
              <a:rPr lang="zh-CN" altLang="en-US" dirty="0">
                <a:solidFill>
                  <a:srgbClr val="2F5EB0"/>
                </a:solidFill>
                <a:latin typeface="微软雅黑" panose="020B0503020204020204" charset="-122"/>
                <a:ea typeface="微软雅黑" panose="020B0503020204020204" charset="-122"/>
              </a:rPr>
              <a:t>添加标题</a:t>
            </a:r>
            <a:endParaRPr lang="zh-CN" altLang="en-US" dirty="0">
              <a:solidFill>
                <a:srgbClr val="2F5EB0"/>
              </a:solidFill>
              <a:latin typeface="微软雅黑" panose="020B0503020204020204" charset="-122"/>
              <a:ea typeface="微软雅黑" panose="020B0503020204020204" charset="-122"/>
            </a:endParaRPr>
          </a:p>
        </p:txBody>
      </p:sp>
      <p:sp>
        <p:nvSpPr>
          <p:cNvPr id="59" name="矩形 58"/>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60" name="组合 59"/>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61" name="矩形 60"/>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2" name="等腰三角形 61"/>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63" name="KSO_Shape"/>
          <p:cNvSpPr/>
          <p:nvPr/>
        </p:nvSpPr>
        <p:spPr bwMode="auto">
          <a:xfrm>
            <a:off x="341313" y="219075"/>
            <a:ext cx="303213" cy="258763"/>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fontAlgn="auto">
              <a:defRPr/>
            </a:pPr>
            <a:endParaRPr lang="zh-CN" altLang="en-US" strike="noStrike" noProof="1">
              <a:solidFill>
                <a:srgbClr val="1C666E"/>
              </a:solidFill>
              <a:ea typeface="宋体" panose="02010600030101010101" pitchFamily="2" charset="-122"/>
            </a:endParaRPr>
          </a:p>
        </p:txBody>
      </p:sp>
      <p:sp>
        <p:nvSpPr>
          <p:cNvPr id="14" name="矩形 13"/>
          <p:cNvSpPr/>
          <p:nvPr/>
        </p:nvSpPr>
        <p:spPr>
          <a:xfrm>
            <a:off x="1735978" y="1413301"/>
            <a:ext cx="1488252" cy="1483529"/>
          </a:xfrm>
          <a:prstGeom prst="rect">
            <a:avLst/>
          </a:pr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5500" tIns="37750" rIns="75500" bIns="37750" rtlCol="0" anchor="ctr"/>
          <a:lstStyle/>
          <a:p>
            <a:pPr algn="ctr" fontAlgn="auto"/>
            <a:endParaRPr lang="zh-CN" altLang="en-US" strike="noStrike" noProof="1"/>
          </a:p>
        </p:txBody>
      </p:sp>
      <p:sp>
        <p:nvSpPr>
          <p:cNvPr id="15" name="矩形 14"/>
          <p:cNvSpPr/>
          <p:nvPr/>
        </p:nvSpPr>
        <p:spPr>
          <a:xfrm>
            <a:off x="1716088" y="2897188"/>
            <a:ext cx="1489075" cy="889000"/>
          </a:xfrm>
          <a:prstGeom prst="rect">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500" tIns="37750" rIns="75500" bIns="37750" rtlCol="0" anchor="ctr"/>
          <a:lstStyle/>
          <a:p>
            <a:pPr algn="ctr" fontAlgn="auto"/>
            <a:r>
              <a:rPr lang="zh-CN" altLang="en-US" sz="1600" strike="noStrike" noProof="1" dirty="0">
                <a:latin typeface="微软雅黑" panose="020B0503020204020204" charset="-122"/>
                <a:ea typeface="微软雅黑" panose="020B0503020204020204" charset="-122"/>
                <a:cs typeface="华文黑体" pitchFamily="2" charset="-122"/>
              </a:rPr>
              <a:t>点击添加标题</a:t>
            </a:r>
            <a:endParaRPr lang="zh-CN" altLang="en-US" sz="1600" strike="noStrike" noProof="1" dirty="0">
              <a:latin typeface="微软雅黑" panose="020B0503020204020204" charset="-122"/>
              <a:ea typeface="微软雅黑" panose="020B0503020204020204" charset="-122"/>
              <a:cs typeface="华文黑体" pitchFamily="2" charset="-122"/>
            </a:endParaRPr>
          </a:p>
          <a:p>
            <a:pPr algn="ctr" fontAlgn="auto"/>
            <a:r>
              <a:rPr lang="zh-CN" altLang="en-US" sz="1600" strike="noStrike" noProof="1" dirty="0">
                <a:latin typeface="微软雅黑" panose="020B0503020204020204" charset="-122"/>
                <a:ea typeface="微软雅黑" panose="020B0503020204020204" charset="-122"/>
                <a:cs typeface="华文黑体" pitchFamily="2" charset="-122"/>
              </a:rPr>
              <a:t>点击添加标题</a:t>
            </a:r>
            <a:endParaRPr lang="zh-CN" altLang="en-US" sz="1600" strike="noStrike" noProof="1" dirty="0">
              <a:latin typeface="微软雅黑" panose="020B0503020204020204" charset="-122"/>
              <a:ea typeface="微软雅黑" panose="020B0503020204020204" charset="-122"/>
              <a:cs typeface="华文黑体" pitchFamily="2" charset="-122"/>
            </a:endParaRPr>
          </a:p>
        </p:txBody>
      </p:sp>
      <p:sp>
        <p:nvSpPr>
          <p:cNvPr id="16" name="矩形 15"/>
          <p:cNvSpPr/>
          <p:nvPr/>
        </p:nvSpPr>
        <p:spPr>
          <a:xfrm>
            <a:off x="3557107" y="1413301"/>
            <a:ext cx="1488252" cy="1483529"/>
          </a:xfrm>
          <a:prstGeom prst="rect">
            <a:avLst/>
          </a:pr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5500" tIns="37750" rIns="75500" bIns="37750" rtlCol="0" anchor="ctr"/>
          <a:lstStyle/>
          <a:p>
            <a:pPr algn="ctr" fontAlgn="auto"/>
            <a:endParaRPr lang="zh-CN" altLang="en-US" strike="noStrike" noProof="1"/>
          </a:p>
        </p:txBody>
      </p:sp>
      <p:sp>
        <p:nvSpPr>
          <p:cNvPr id="17" name="矩形 16"/>
          <p:cNvSpPr/>
          <p:nvPr/>
        </p:nvSpPr>
        <p:spPr>
          <a:xfrm>
            <a:off x="3536950" y="2897188"/>
            <a:ext cx="1489075" cy="889000"/>
          </a:xfrm>
          <a:prstGeom prst="rect">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500" tIns="37750" rIns="75500" bIns="37750" rtlCol="0" anchor="ctr"/>
          <a:lstStyle/>
          <a:p>
            <a:pPr algn="ctr" fontAlgn="auto"/>
            <a:r>
              <a:rPr lang="zh-CN" altLang="en-US" sz="1600" strike="noStrike" noProof="1">
                <a:latin typeface="微软雅黑" panose="020B0503020204020204" charset="-122"/>
                <a:ea typeface="微软雅黑" panose="020B0503020204020204" charset="-122"/>
                <a:cs typeface="华文黑体" pitchFamily="2" charset="-122"/>
              </a:rPr>
              <a:t>点击添加标题</a:t>
            </a:r>
            <a:endParaRPr lang="zh-CN" altLang="en-US" sz="1600" strike="noStrike" noProof="1">
              <a:latin typeface="微软雅黑" panose="020B0503020204020204" charset="-122"/>
              <a:ea typeface="微软雅黑" panose="020B0503020204020204" charset="-122"/>
              <a:cs typeface="华文黑体" pitchFamily="2" charset="-122"/>
            </a:endParaRPr>
          </a:p>
          <a:p>
            <a:pPr algn="ctr" fontAlgn="auto"/>
            <a:r>
              <a:rPr lang="zh-CN" altLang="en-US" sz="1600" strike="noStrike" noProof="1">
                <a:latin typeface="微软雅黑" panose="020B0503020204020204" charset="-122"/>
                <a:ea typeface="微软雅黑" panose="020B0503020204020204" charset="-122"/>
                <a:cs typeface="华文黑体" pitchFamily="2" charset="-122"/>
              </a:rPr>
              <a:t>点击添加标题</a:t>
            </a:r>
            <a:endParaRPr lang="zh-CN" altLang="en-US" sz="1600" strike="noStrike" noProof="1">
              <a:latin typeface="微软雅黑" panose="020B0503020204020204" charset="-122"/>
              <a:ea typeface="微软雅黑" panose="020B0503020204020204" charset="-122"/>
              <a:cs typeface="华文黑体" pitchFamily="2" charset="-122"/>
            </a:endParaRPr>
          </a:p>
        </p:txBody>
      </p:sp>
      <p:sp>
        <p:nvSpPr>
          <p:cNvPr id="18" name="矩形 17"/>
          <p:cNvSpPr/>
          <p:nvPr/>
        </p:nvSpPr>
        <p:spPr>
          <a:xfrm>
            <a:off x="5378233" y="1413301"/>
            <a:ext cx="1488251" cy="1483529"/>
          </a:xfrm>
          <a:prstGeom prst="rect">
            <a:avLst/>
          </a:pr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5500" tIns="37750" rIns="75500" bIns="37750" rtlCol="0" anchor="ctr"/>
          <a:lstStyle/>
          <a:p>
            <a:pPr algn="ctr" fontAlgn="auto"/>
            <a:endParaRPr lang="zh-CN" altLang="en-US" strike="noStrike" noProof="1"/>
          </a:p>
        </p:txBody>
      </p:sp>
      <p:sp>
        <p:nvSpPr>
          <p:cNvPr id="19" name="矩形 18"/>
          <p:cNvSpPr/>
          <p:nvPr/>
        </p:nvSpPr>
        <p:spPr>
          <a:xfrm>
            <a:off x="5359400" y="2897188"/>
            <a:ext cx="1487488" cy="889000"/>
          </a:xfrm>
          <a:prstGeom prst="rect">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500" tIns="37750" rIns="75500" bIns="37750" rtlCol="0" anchor="ctr"/>
          <a:lstStyle/>
          <a:p>
            <a:pPr algn="ctr" fontAlgn="auto"/>
            <a:r>
              <a:rPr lang="zh-CN" altLang="en-US" sz="1600" strike="noStrike" noProof="1">
                <a:latin typeface="微软雅黑" panose="020B0503020204020204" charset="-122"/>
                <a:ea typeface="微软雅黑" panose="020B0503020204020204" charset="-122"/>
                <a:cs typeface="华文黑体" pitchFamily="2" charset="-122"/>
              </a:rPr>
              <a:t>点击添加标题</a:t>
            </a:r>
            <a:endParaRPr lang="zh-CN" altLang="en-US" sz="1600" strike="noStrike" noProof="1">
              <a:latin typeface="微软雅黑" panose="020B0503020204020204" charset="-122"/>
              <a:ea typeface="微软雅黑" panose="020B0503020204020204" charset="-122"/>
              <a:cs typeface="华文黑体" pitchFamily="2" charset="-122"/>
            </a:endParaRPr>
          </a:p>
          <a:p>
            <a:pPr algn="ctr" fontAlgn="auto"/>
            <a:r>
              <a:rPr lang="zh-CN" altLang="en-US" sz="1600" strike="noStrike" noProof="1">
                <a:latin typeface="微软雅黑" panose="020B0503020204020204" charset="-122"/>
                <a:ea typeface="微软雅黑" panose="020B0503020204020204" charset="-122"/>
                <a:cs typeface="华文黑体" pitchFamily="2" charset="-122"/>
              </a:rPr>
              <a:t>点击添加标题</a:t>
            </a:r>
            <a:endParaRPr lang="zh-CN" altLang="en-US" sz="1600" strike="noStrike" noProof="1">
              <a:latin typeface="微软雅黑" panose="020B0503020204020204" charset="-122"/>
              <a:ea typeface="微软雅黑" panose="020B0503020204020204" charset="-122"/>
              <a:cs typeface="华文黑体" pitchFamily="2" charset="-122"/>
            </a:endParaRPr>
          </a:p>
        </p:txBody>
      </p:sp>
      <p:sp>
        <p:nvSpPr>
          <p:cNvPr id="20" name="矩形 19"/>
          <p:cNvSpPr/>
          <p:nvPr/>
        </p:nvSpPr>
        <p:spPr>
          <a:xfrm>
            <a:off x="7199359" y="1413301"/>
            <a:ext cx="1488255" cy="1483529"/>
          </a:xfrm>
          <a:prstGeom prst="rect">
            <a:avLst/>
          </a:prstGeom>
          <a:solidFill>
            <a:schemeClr val="bg1">
              <a:lumMod val="8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5500" tIns="37750" rIns="75500" bIns="37750" rtlCol="0" anchor="ctr"/>
          <a:lstStyle/>
          <a:p>
            <a:pPr algn="ctr" fontAlgn="auto"/>
            <a:endParaRPr lang="zh-CN" altLang="en-US" strike="noStrike" noProof="1"/>
          </a:p>
        </p:txBody>
      </p:sp>
      <p:sp>
        <p:nvSpPr>
          <p:cNvPr id="21" name="矩形 20"/>
          <p:cNvSpPr/>
          <p:nvPr/>
        </p:nvSpPr>
        <p:spPr>
          <a:xfrm>
            <a:off x="7180263" y="2897188"/>
            <a:ext cx="1487488" cy="889000"/>
          </a:xfrm>
          <a:prstGeom prst="rect">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500" tIns="37750" rIns="75500" bIns="37750" rtlCol="0" anchor="ctr"/>
          <a:lstStyle/>
          <a:p>
            <a:pPr algn="ctr" fontAlgn="auto"/>
            <a:r>
              <a:rPr lang="zh-CN" altLang="en-US" sz="1600" strike="noStrike" noProof="1">
                <a:latin typeface="微软雅黑" panose="020B0503020204020204" charset="-122"/>
                <a:ea typeface="微软雅黑" panose="020B0503020204020204" charset="-122"/>
                <a:cs typeface="华文黑体" pitchFamily="2" charset="-122"/>
              </a:rPr>
              <a:t>点击添加标题</a:t>
            </a:r>
            <a:endParaRPr lang="zh-CN" altLang="en-US" sz="1600" strike="noStrike" noProof="1">
              <a:latin typeface="微软雅黑" panose="020B0503020204020204" charset="-122"/>
              <a:ea typeface="微软雅黑" panose="020B0503020204020204" charset="-122"/>
              <a:cs typeface="华文黑体" pitchFamily="2" charset="-122"/>
            </a:endParaRPr>
          </a:p>
          <a:p>
            <a:pPr algn="ctr" fontAlgn="auto"/>
            <a:r>
              <a:rPr lang="zh-CN" altLang="en-US" sz="1600" strike="noStrike" noProof="1">
                <a:latin typeface="微软雅黑" panose="020B0503020204020204" charset="-122"/>
                <a:ea typeface="微软雅黑" panose="020B0503020204020204" charset="-122"/>
                <a:cs typeface="华文黑体" pitchFamily="2" charset="-122"/>
              </a:rPr>
              <a:t>点击添加标题</a:t>
            </a:r>
            <a:endParaRPr lang="zh-CN" altLang="en-US" sz="1600" strike="noStrike" noProof="1">
              <a:latin typeface="微软雅黑" panose="020B0503020204020204" charset="-122"/>
              <a:ea typeface="微软雅黑" panose="020B0503020204020204" charset="-122"/>
              <a:cs typeface="华文黑体" pitchFamily="2" charset="-122"/>
            </a:endParaRPr>
          </a:p>
        </p:txBody>
      </p:sp>
      <p:sp>
        <p:nvSpPr>
          <p:cNvPr id="22" name="矩形 21"/>
          <p:cNvSpPr/>
          <p:nvPr/>
        </p:nvSpPr>
        <p:spPr>
          <a:xfrm>
            <a:off x="9004300" y="1412875"/>
            <a:ext cx="1489075" cy="1484313"/>
          </a:xfrm>
          <a:prstGeom prst="rect">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500" tIns="37750" rIns="75500" bIns="37750" rtlCol="0" anchor="ctr"/>
          <a:lstStyle/>
          <a:p>
            <a:pPr algn="ctr" fontAlgn="auto"/>
            <a:endParaRPr lang="zh-CN" altLang="en-US" strike="noStrike" noProof="1"/>
          </a:p>
        </p:txBody>
      </p:sp>
      <p:sp>
        <p:nvSpPr>
          <p:cNvPr id="23" name="矩形 22"/>
          <p:cNvSpPr/>
          <p:nvPr/>
        </p:nvSpPr>
        <p:spPr>
          <a:xfrm>
            <a:off x="9004717" y="2896830"/>
            <a:ext cx="1488252" cy="890115"/>
          </a:xfrm>
          <a:prstGeom prst="rect">
            <a:avLst/>
          </a:pr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5500" tIns="37750" rIns="75500" bIns="37750" rtlCol="0" anchor="ctr"/>
          <a:lstStyle/>
          <a:p>
            <a:pPr algn="ctr" fontAlgn="auto"/>
            <a:r>
              <a:rPr lang="zh-CN" altLang="en-US" sz="1600" strike="noStrike" noProof="1" dirty="0">
                <a:solidFill>
                  <a:srgbClr val="2F5EB0"/>
                </a:solidFill>
                <a:latin typeface="微软雅黑" panose="020B0503020204020204" charset="-122"/>
                <a:ea typeface="微软雅黑" panose="020B0503020204020204" charset="-122"/>
                <a:cs typeface="华文黑体" pitchFamily="2" charset="-122"/>
              </a:rPr>
              <a:t>点击添加标题</a:t>
            </a:r>
            <a:endParaRPr lang="zh-CN" altLang="en-US" sz="1600" strike="noStrike" noProof="1" dirty="0">
              <a:solidFill>
                <a:srgbClr val="2F5EB0"/>
              </a:solidFill>
              <a:latin typeface="微软雅黑" panose="020B0503020204020204" charset="-122"/>
              <a:ea typeface="微软雅黑" panose="020B0503020204020204" charset="-122"/>
              <a:cs typeface="华文黑体" pitchFamily="2" charset="-122"/>
            </a:endParaRPr>
          </a:p>
          <a:p>
            <a:pPr algn="ctr" fontAlgn="auto"/>
            <a:r>
              <a:rPr lang="zh-CN" altLang="en-US" sz="1600" strike="noStrike" noProof="1" dirty="0">
                <a:solidFill>
                  <a:srgbClr val="2F5EB0"/>
                </a:solidFill>
                <a:latin typeface="微软雅黑" panose="020B0503020204020204" charset="-122"/>
                <a:ea typeface="微软雅黑" panose="020B0503020204020204" charset="-122"/>
                <a:cs typeface="华文黑体" pitchFamily="2" charset="-122"/>
              </a:rPr>
              <a:t>点击添加标题</a:t>
            </a:r>
            <a:endParaRPr lang="zh-CN" altLang="en-US" sz="1600" strike="noStrike" noProof="1" dirty="0">
              <a:solidFill>
                <a:srgbClr val="2F5EB0"/>
              </a:solidFill>
              <a:latin typeface="微软雅黑" panose="020B0503020204020204" charset="-122"/>
              <a:ea typeface="微软雅黑" panose="020B0503020204020204" charset="-122"/>
              <a:cs typeface="华文黑体" pitchFamily="2" charset="-122"/>
            </a:endParaRPr>
          </a:p>
        </p:txBody>
      </p:sp>
      <p:grpSp>
        <p:nvGrpSpPr>
          <p:cNvPr id="24" name="组合 23"/>
          <p:cNvGrpSpPr/>
          <p:nvPr/>
        </p:nvGrpSpPr>
        <p:grpSpPr>
          <a:xfrm>
            <a:off x="2172316" y="1591324"/>
            <a:ext cx="535335" cy="685957"/>
            <a:chOff x="3095876" y="2479873"/>
            <a:chExt cx="366231" cy="470769"/>
          </a:xfrm>
          <a:effectLst>
            <a:outerShdw blurRad="50800" dist="38100" dir="2700000" algn="tl" rotWithShape="0">
              <a:prstClr val="black">
                <a:alpha val="40000"/>
              </a:prstClr>
            </a:outerShdw>
          </a:effectLst>
        </p:grpSpPr>
        <p:sp>
          <p:nvSpPr>
            <p:cNvPr id="25"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fontAlgn="auto">
                <a:defRPr/>
              </a:pPr>
              <a:endParaRPr lang="zh-CN" altLang="en-US" sz="1500" strike="noStrike" noProof="1">
                <a:solidFill>
                  <a:sysClr val="windowText" lastClr="000000"/>
                </a:solidFill>
                <a:latin typeface="Calibri" panose="020F0502020204030204"/>
                <a:ea typeface="宋体" panose="02010600030101010101" pitchFamily="2" charset="-122"/>
              </a:endParaRPr>
            </a:p>
          </p:txBody>
        </p:sp>
        <p:sp>
          <p:nvSpPr>
            <p:cNvPr id="26"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fontAlgn="auto">
                <a:defRPr/>
              </a:pPr>
              <a:endParaRPr lang="zh-CN" altLang="en-US" sz="1500" strike="noStrike" noProof="1">
                <a:solidFill>
                  <a:sysClr val="windowText" lastClr="000000"/>
                </a:solidFill>
                <a:latin typeface="Calibri" panose="020F0502020204030204"/>
                <a:ea typeface="宋体" panose="02010600030101010101" pitchFamily="2" charset="-122"/>
              </a:endParaRPr>
            </a:p>
          </p:txBody>
        </p:sp>
        <p:sp>
          <p:nvSpPr>
            <p:cNvPr id="27"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fontAlgn="auto">
                <a:defRPr/>
              </a:pPr>
              <a:endParaRPr lang="zh-CN" altLang="en-US" sz="1500" strike="noStrike" noProof="1">
                <a:solidFill>
                  <a:sysClr val="windowText" lastClr="000000"/>
                </a:solidFill>
                <a:latin typeface="Calibri" panose="020F0502020204030204"/>
                <a:ea typeface="宋体" panose="02010600030101010101" pitchFamily="2" charset="-122"/>
              </a:endParaRPr>
            </a:p>
          </p:txBody>
        </p:sp>
        <p:sp>
          <p:nvSpPr>
            <p:cNvPr id="28"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fontAlgn="auto">
                <a:defRPr/>
              </a:pPr>
              <a:endParaRPr lang="zh-CN" altLang="en-US" sz="1500" strike="noStrike" noProof="1">
                <a:solidFill>
                  <a:sysClr val="windowText" lastClr="000000"/>
                </a:solidFill>
                <a:latin typeface="Calibri" panose="020F0502020204030204"/>
                <a:ea typeface="宋体" panose="02010600030101010101" pitchFamily="2" charset="-122"/>
              </a:endParaRPr>
            </a:p>
          </p:txBody>
        </p:sp>
      </p:grpSp>
      <p:sp>
        <p:nvSpPr>
          <p:cNvPr id="29" name="Freeform 64"/>
          <p:cNvSpPr>
            <a:spLocks noEditPoints="1"/>
          </p:cNvSpPr>
          <p:nvPr/>
        </p:nvSpPr>
        <p:spPr bwMode="auto">
          <a:xfrm flipH="1">
            <a:off x="3892550" y="1630363"/>
            <a:ext cx="736600" cy="608013"/>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75500" tIns="37750" rIns="75500" bIns="3775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fontAlgn="auto">
              <a:defRPr/>
            </a:pPr>
            <a:endParaRPr lang="zh-CN" altLang="en-US" sz="1500" strike="noStrike" noProof="1">
              <a:solidFill>
                <a:sysClr val="windowText" lastClr="000000"/>
              </a:solidFill>
              <a:latin typeface="Calibri" panose="020F0502020204030204"/>
              <a:ea typeface="宋体" panose="02010600030101010101" pitchFamily="2" charset="-122"/>
            </a:endParaRPr>
          </a:p>
        </p:txBody>
      </p:sp>
      <p:grpSp>
        <p:nvGrpSpPr>
          <p:cNvPr id="30" name="组合 29"/>
          <p:cNvGrpSpPr/>
          <p:nvPr/>
        </p:nvGrpSpPr>
        <p:grpSpPr>
          <a:xfrm>
            <a:off x="5852211" y="1600583"/>
            <a:ext cx="460052" cy="667439"/>
            <a:chOff x="5690315" y="3674507"/>
            <a:chExt cx="314729" cy="458061"/>
          </a:xfrm>
          <a:effectLst>
            <a:outerShdw blurRad="50800" dist="38100" dir="2700000" algn="tl" rotWithShape="0">
              <a:prstClr val="black">
                <a:alpha val="40000"/>
              </a:prstClr>
            </a:outerShdw>
          </a:effectLst>
        </p:grpSpPr>
        <p:sp>
          <p:nvSpPr>
            <p:cNvPr id="31"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fontAlgn="auto">
                <a:defRPr/>
              </a:pPr>
              <a:endParaRPr lang="zh-CN" altLang="en-US" sz="1500" strike="noStrike" noProof="1">
                <a:solidFill>
                  <a:sysClr val="windowText" lastClr="000000"/>
                </a:solidFill>
                <a:latin typeface="Calibri" panose="020F0502020204030204"/>
                <a:ea typeface="宋体" panose="02010600030101010101" pitchFamily="2" charset="-122"/>
              </a:endParaRPr>
            </a:p>
          </p:txBody>
        </p:sp>
        <p:sp>
          <p:nvSpPr>
            <p:cNvPr id="32"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fontAlgn="auto">
                <a:defRPr/>
              </a:pPr>
              <a:endParaRPr lang="zh-CN" altLang="en-US" sz="1500" strike="noStrike" noProof="1">
                <a:solidFill>
                  <a:sysClr val="windowText" lastClr="000000"/>
                </a:solidFill>
                <a:latin typeface="Calibri" panose="020F0502020204030204"/>
                <a:ea typeface="宋体" panose="02010600030101010101" pitchFamily="2" charset="-122"/>
              </a:endParaRPr>
            </a:p>
          </p:txBody>
        </p:sp>
      </p:grpSp>
      <p:sp>
        <p:nvSpPr>
          <p:cNvPr id="33" name="Freeform 9"/>
          <p:cNvSpPr/>
          <p:nvPr/>
        </p:nvSpPr>
        <p:spPr bwMode="auto">
          <a:xfrm flipH="1">
            <a:off x="7521575" y="1695450"/>
            <a:ext cx="763588" cy="477838"/>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75500" tIns="37750" rIns="75500" bIns="3775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fontAlgn="auto">
              <a:defRPr/>
            </a:pPr>
            <a:endParaRPr lang="zh-CN" altLang="en-US" sz="1500" strike="noStrike" noProof="1">
              <a:solidFill>
                <a:sysClr val="windowText" lastClr="000000"/>
              </a:solidFill>
              <a:latin typeface="Calibri" panose="020F0502020204030204"/>
              <a:ea typeface="宋体" panose="02010600030101010101" pitchFamily="2" charset="-122"/>
            </a:endParaRPr>
          </a:p>
        </p:txBody>
      </p:sp>
      <p:grpSp>
        <p:nvGrpSpPr>
          <p:cNvPr id="34" name="组合 33"/>
          <p:cNvGrpSpPr/>
          <p:nvPr/>
        </p:nvGrpSpPr>
        <p:grpSpPr>
          <a:xfrm>
            <a:off x="9422853" y="1629062"/>
            <a:ext cx="651981" cy="610482"/>
            <a:chOff x="1784487" y="2486066"/>
            <a:chExt cx="446032" cy="418971"/>
          </a:xfrm>
          <a:effectLst>
            <a:outerShdw blurRad="50800" dist="38100" dir="2700000" algn="tl" rotWithShape="0">
              <a:prstClr val="black">
                <a:alpha val="40000"/>
              </a:prstClr>
            </a:outerShdw>
          </a:effectLst>
        </p:grpSpPr>
        <p:sp>
          <p:nvSpPr>
            <p:cNvPr id="35"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fontAlgn="auto">
                <a:defRPr/>
              </a:pPr>
              <a:endParaRPr lang="zh-CN" altLang="en-US" sz="1500" strike="noStrike" noProof="1">
                <a:solidFill>
                  <a:sysClr val="windowText" lastClr="000000"/>
                </a:solidFill>
                <a:latin typeface="Calibri" panose="020F0502020204030204"/>
                <a:ea typeface="宋体" panose="02010600030101010101" pitchFamily="2" charset="-122"/>
              </a:endParaRPr>
            </a:p>
          </p:txBody>
        </p:sp>
        <p:sp>
          <p:nvSpPr>
            <p:cNvPr id="36"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fontAlgn="auto">
                <a:defRPr/>
              </a:pPr>
              <a:endParaRPr lang="zh-CN" altLang="en-US" sz="1500" strike="noStrike" noProof="1">
                <a:solidFill>
                  <a:sysClr val="windowText" lastClr="000000"/>
                </a:solidFill>
                <a:latin typeface="Calibri" panose="020F0502020204030204"/>
                <a:ea typeface="宋体" panose="02010600030101010101" pitchFamily="2" charset="-122"/>
              </a:endParaRPr>
            </a:p>
          </p:txBody>
        </p:sp>
        <p:sp>
          <p:nvSpPr>
            <p:cNvPr id="37"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fontAlgn="auto">
                <a:defRPr/>
              </a:pPr>
              <a:endParaRPr lang="zh-CN" altLang="en-US" sz="1500" strike="noStrike" noProof="1">
                <a:solidFill>
                  <a:sysClr val="windowText" lastClr="000000"/>
                </a:solidFill>
                <a:latin typeface="Calibri" panose="020F0502020204030204"/>
                <a:ea typeface="宋体" panose="02010600030101010101" pitchFamily="2" charset="-122"/>
              </a:endParaRPr>
            </a:p>
          </p:txBody>
        </p:sp>
        <p:sp>
          <p:nvSpPr>
            <p:cNvPr id="38"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fontAlgn="auto">
                <a:defRPr/>
              </a:pPr>
              <a:endParaRPr lang="zh-CN" altLang="en-US" sz="1500" strike="noStrike" noProof="1">
                <a:solidFill>
                  <a:sysClr val="windowText" lastClr="000000"/>
                </a:solidFill>
                <a:latin typeface="Calibri" panose="020F0502020204030204"/>
                <a:ea typeface="宋体" panose="02010600030101010101" pitchFamily="2" charset="-122"/>
              </a:endParaRPr>
            </a:p>
          </p:txBody>
        </p:sp>
        <p:sp>
          <p:nvSpPr>
            <p:cNvPr id="39"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fontAlgn="auto">
                <a:defRPr/>
              </a:pPr>
              <a:endParaRPr lang="zh-CN" altLang="en-US" sz="1500" strike="noStrike" noProof="1">
                <a:solidFill>
                  <a:sysClr val="windowText" lastClr="000000"/>
                </a:solidFill>
                <a:latin typeface="Calibri" panose="020F0502020204030204"/>
                <a:ea typeface="宋体" panose="02010600030101010101" pitchFamily="2" charset="-122"/>
              </a:endParaRPr>
            </a:p>
          </p:txBody>
        </p:sp>
        <p:sp>
          <p:nvSpPr>
            <p:cNvPr id="40" name="Rectangle 73"/>
            <p:cNvSpPr>
              <a:spLocks noChangeArrowheads="1"/>
            </p:cNvSpPr>
            <p:nvPr/>
          </p:nvSpPr>
          <p:spPr bwMode="auto">
            <a:xfrm flipH="1">
              <a:off x="1876700" y="2669491"/>
              <a:ext cx="261606" cy="15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55015" fontAlgn="auto">
                <a:defRPr/>
              </a:pPr>
              <a:endParaRPr lang="zh-CN" altLang="en-US" sz="1500" strike="noStrike" noProof="1">
                <a:solidFill>
                  <a:sysClr val="windowText" lastClr="000000"/>
                </a:solidFill>
                <a:latin typeface="Calibri" panose="020F0502020204030204"/>
                <a:ea typeface="宋体" panose="02010600030101010101" pitchFamily="2" charset="-122"/>
              </a:endParaRPr>
            </a:p>
          </p:txBody>
        </p:sp>
      </p:grpSp>
      <p:grpSp>
        <p:nvGrpSpPr>
          <p:cNvPr id="41" name="组合 40"/>
          <p:cNvGrpSpPr/>
          <p:nvPr/>
        </p:nvGrpSpPr>
        <p:grpSpPr>
          <a:xfrm>
            <a:off x="2336402" y="2485702"/>
            <a:ext cx="7514843" cy="190750"/>
            <a:chOff x="1918742" y="3212976"/>
            <a:chExt cx="8352927" cy="216024"/>
          </a:xfrm>
          <a:effectLst>
            <a:outerShdw blurRad="50800" dist="38100" dir="2700000" algn="tl" rotWithShape="0">
              <a:prstClr val="black">
                <a:alpha val="40000"/>
              </a:prstClr>
            </a:outerShdw>
          </a:effectLst>
        </p:grpSpPr>
        <p:sp>
          <p:nvSpPr>
            <p:cNvPr id="42" name="椭圆 41"/>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3" name="椭圆 42"/>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4" name="椭圆 43"/>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5" name="椭圆 44"/>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6" name="椭圆 45"/>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47" name="矩形 46"/>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48" name="等腰三角形 47"/>
          <p:cNvSpPr/>
          <p:nvPr/>
        </p:nvSpPr>
        <p:spPr>
          <a:xfrm flipV="1">
            <a:off x="2336800" y="3786188"/>
            <a:ext cx="206375" cy="179388"/>
          </a:xfrm>
          <a:prstGeom prst="triangle">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500" tIns="37750" rIns="75500" bIns="37750" rtlCol="0" anchor="ctr"/>
          <a:lstStyle/>
          <a:p>
            <a:pPr algn="ctr" fontAlgn="auto"/>
            <a:endParaRPr lang="zh-CN" altLang="en-US" strike="noStrike" noProof="1">
              <a:solidFill>
                <a:schemeClr val="tx2">
                  <a:lumMod val="50000"/>
                </a:schemeClr>
              </a:solidFill>
            </a:endParaRPr>
          </a:p>
        </p:txBody>
      </p:sp>
      <p:sp>
        <p:nvSpPr>
          <p:cNvPr id="49" name="等腰三角形 48"/>
          <p:cNvSpPr/>
          <p:nvPr/>
        </p:nvSpPr>
        <p:spPr>
          <a:xfrm flipV="1">
            <a:off x="4157663" y="3786188"/>
            <a:ext cx="206375" cy="179388"/>
          </a:xfrm>
          <a:prstGeom prst="triangle">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500" tIns="37750" rIns="75500" bIns="37750" rtlCol="0" anchor="ctr"/>
          <a:lstStyle/>
          <a:p>
            <a:pPr algn="ctr" fontAlgn="auto"/>
            <a:endParaRPr lang="zh-CN" altLang="en-US" strike="noStrike" noProof="1">
              <a:solidFill>
                <a:schemeClr val="tx2">
                  <a:lumMod val="50000"/>
                </a:schemeClr>
              </a:solidFill>
            </a:endParaRPr>
          </a:p>
        </p:txBody>
      </p:sp>
      <p:sp>
        <p:nvSpPr>
          <p:cNvPr id="50" name="等腰三角形 49"/>
          <p:cNvSpPr/>
          <p:nvPr/>
        </p:nvSpPr>
        <p:spPr>
          <a:xfrm flipV="1">
            <a:off x="5978525" y="3786188"/>
            <a:ext cx="207963" cy="179388"/>
          </a:xfrm>
          <a:prstGeom prst="triangle">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500" tIns="37750" rIns="75500" bIns="37750" rtlCol="0" anchor="ctr"/>
          <a:lstStyle/>
          <a:p>
            <a:pPr algn="ctr" fontAlgn="auto"/>
            <a:endParaRPr lang="zh-CN" altLang="en-US" strike="noStrike" noProof="1">
              <a:solidFill>
                <a:schemeClr val="tx2">
                  <a:lumMod val="50000"/>
                </a:schemeClr>
              </a:solidFill>
            </a:endParaRPr>
          </a:p>
        </p:txBody>
      </p:sp>
      <p:sp>
        <p:nvSpPr>
          <p:cNvPr id="51" name="等腰三角形 50"/>
          <p:cNvSpPr/>
          <p:nvPr/>
        </p:nvSpPr>
        <p:spPr>
          <a:xfrm flipV="1">
            <a:off x="7799388" y="3786188"/>
            <a:ext cx="207963" cy="179388"/>
          </a:xfrm>
          <a:prstGeom prst="triangle">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75500" tIns="37750" rIns="75500" bIns="37750" rtlCol="0" anchor="ctr"/>
          <a:lstStyle/>
          <a:p>
            <a:pPr algn="ctr" fontAlgn="auto"/>
            <a:endParaRPr lang="zh-CN" altLang="en-US" strike="noStrike" noProof="1">
              <a:solidFill>
                <a:schemeClr val="tx2">
                  <a:lumMod val="50000"/>
                </a:schemeClr>
              </a:solidFill>
            </a:endParaRPr>
          </a:p>
        </p:txBody>
      </p:sp>
      <p:sp>
        <p:nvSpPr>
          <p:cNvPr id="52" name="等腰三角形 51"/>
          <p:cNvSpPr/>
          <p:nvPr/>
        </p:nvSpPr>
        <p:spPr>
          <a:xfrm flipV="1">
            <a:off x="9645261" y="3786945"/>
            <a:ext cx="207165" cy="178024"/>
          </a:xfrm>
          <a:prstGeom prst="triangle">
            <a:avLst/>
          </a:pr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5500" tIns="37750" rIns="75500" bIns="37750" rtlCol="0" anchor="ctr"/>
          <a:lstStyle/>
          <a:p>
            <a:pPr algn="ctr" fontAlgn="auto"/>
            <a:endParaRPr lang="zh-CN" altLang="en-US" strike="noStrike" noProof="1">
              <a:solidFill>
                <a:schemeClr val="tx2">
                  <a:lumMod val="50000"/>
                </a:schemeClr>
              </a:solidFill>
            </a:endParaRPr>
          </a:p>
        </p:txBody>
      </p:sp>
      <p:sp>
        <p:nvSpPr>
          <p:cNvPr id="53" name="TextBox 64"/>
          <p:cNvSpPr txBox="1"/>
          <p:nvPr/>
        </p:nvSpPr>
        <p:spPr>
          <a:xfrm>
            <a:off x="2047875" y="4102100"/>
            <a:ext cx="1063625" cy="368300"/>
          </a:xfrm>
          <a:prstGeom prst="rect">
            <a:avLst/>
          </a:prstGeom>
          <a:noFill/>
          <a:ln w="9525">
            <a:noFill/>
          </a:ln>
        </p:spPr>
        <p:txBody>
          <a:bodyPr wrap="none" lIns="75500" tIns="37750" rIns="75500" bIns="37750" anchor="t">
            <a:spAutoFit/>
          </a:bodyPr>
          <a:p>
            <a:pPr algn="ctr"/>
            <a:r>
              <a:rPr lang="zh-CN" altLang="en-US" b="1" dirty="0">
                <a:solidFill>
                  <a:srgbClr val="2F5EB0"/>
                </a:solidFill>
                <a:latin typeface="微软雅黑" panose="020B0503020204020204" charset="-122"/>
                <a:ea typeface="微软雅黑" panose="020B0503020204020204" charset="-122"/>
              </a:rPr>
              <a:t>添加文字</a:t>
            </a:r>
            <a:endParaRPr lang="zh-CN" altLang="en-US" b="1" dirty="0">
              <a:solidFill>
                <a:srgbClr val="2F5EB0"/>
              </a:solidFill>
              <a:latin typeface="微软雅黑" panose="020B0503020204020204" charset="-122"/>
              <a:ea typeface="微软雅黑" panose="020B0503020204020204" charset="-122"/>
            </a:endParaRPr>
          </a:p>
        </p:txBody>
      </p:sp>
      <p:sp>
        <p:nvSpPr>
          <p:cNvPr id="54" name="TextBox 65"/>
          <p:cNvSpPr txBox="1"/>
          <p:nvPr/>
        </p:nvSpPr>
        <p:spPr>
          <a:xfrm>
            <a:off x="3729038" y="4102100"/>
            <a:ext cx="1063625" cy="368300"/>
          </a:xfrm>
          <a:prstGeom prst="rect">
            <a:avLst/>
          </a:prstGeom>
          <a:noFill/>
          <a:ln w="9525">
            <a:noFill/>
          </a:ln>
        </p:spPr>
        <p:txBody>
          <a:bodyPr wrap="none" lIns="75500" tIns="37750" rIns="75500" bIns="37750" anchor="t">
            <a:spAutoFit/>
          </a:bodyPr>
          <a:p>
            <a:pPr algn="ctr"/>
            <a:r>
              <a:rPr lang="zh-CN" altLang="en-US" b="1">
                <a:solidFill>
                  <a:srgbClr val="2F5EB0"/>
                </a:solidFill>
                <a:latin typeface="微软雅黑" panose="020B0503020204020204" charset="-122"/>
                <a:ea typeface="微软雅黑" panose="020B0503020204020204" charset="-122"/>
              </a:rPr>
              <a:t>添加文字</a:t>
            </a:r>
            <a:endParaRPr lang="zh-CN" altLang="en-US" b="1">
              <a:solidFill>
                <a:srgbClr val="2F5EB0"/>
              </a:solidFill>
              <a:latin typeface="微软雅黑" panose="020B0503020204020204" charset="-122"/>
              <a:ea typeface="微软雅黑" panose="020B0503020204020204" charset="-122"/>
            </a:endParaRPr>
          </a:p>
        </p:txBody>
      </p:sp>
      <p:sp>
        <p:nvSpPr>
          <p:cNvPr id="55" name="TextBox 66"/>
          <p:cNvSpPr txBox="1"/>
          <p:nvPr/>
        </p:nvSpPr>
        <p:spPr>
          <a:xfrm>
            <a:off x="5410200" y="4102100"/>
            <a:ext cx="1065213" cy="368300"/>
          </a:xfrm>
          <a:prstGeom prst="rect">
            <a:avLst/>
          </a:prstGeom>
          <a:noFill/>
          <a:ln w="9525">
            <a:noFill/>
          </a:ln>
        </p:spPr>
        <p:txBody>
          <a:bodyPr wrap="none" lIns="75500" tIns="37750" rIns="75500" bIns="37750" anchor="t">
            <a:spAutoFit/>
          </a:bodyPr>
          <a:p>
            <a:pPr algn="ctr"/>
            <a:r>
              <a:rPr lang="zh-CN" altLang="en-US" b="1">
                <a:solidFill>
                  <a:srgbClr val="2F5EB0"/>
                </a:solidFill>
                <a:latin typeface="微软雅黑" panose="020B0503020204020204" charset="-122"/>
                <a:ea typeface="微软雅黑" panose="020B0503020204020204" charset="-122"/>
              </a:rPr>
              <a:t>添加文字</a:t>
            </a:r>
            <a:endParaRPr lang="zh-CN" altLang="en-US" b="1">
              <a:solidFill>
                <a:srgbClr val="2F5EB0"/>
              </a:solidFill>
              <a:latin typeface="微软雅黑" panose="020B0503020204020204" charset="-122"/>
              <a:ea typeface="微软雅黑" panose="020B0503020204020204" charset="-122"/>
            </a:endParaRPr>
          </a:p>
        </p:txBody>
      </p:sp>
      <p:sp>
        <p:nvSpPr>
          <p:cNvPr id="56" name="TextBox 67"/>
          <p:cNvSpPr txBox="1"/>
          <p:nvPr/>
        </p:nvSpPr>
        <p:spPr>
          <a:xfrm>
            <a:off x="7231063" y="4102100"/>
            <a:ext cx="1065212" cy="368300"/>
          </a:xfrm>
          <a:prstGeom prst="rect">
            <a:avLst/>
          </a:prstGeom>
          <a:noFill/>
          <a:ln w="9525">
            <a:noFill/>
          </a:ln>
        </p:spPr>
        <p:txBody>
          <a:bodyPr wrap="none" lIns="75500" tIns="37750" rIns="75500" bIns="37750" anchor="t">
            <a:spAutoFit/>
          </a:bodyPr>
          <a:p>
            <a:pPr algn="ctr"/>
            <a:r>
              <a:rPr lang="zh-CN" altLang="en-US" b="1">
                <a:solidFill>
                  <a:srgbClr val="2F5EB0"/>
                </a:solidFill>
                <a:latin typeface="微软雅黑" panose="020B0503020204020204" charset="-122"/>
                <a:ea typeface="微软雅黑" panose="020B0503020204020204" charset="-122"/>
              </a:rPr>
              <a:t>添加文字</a:t>
            </a:r>
            <a:endParaRPr lang="zh-CN" altLang="en-US" b="1">
              <a:solidFill>
                <a:srgbClr val="2F5EB0"/>
              </a:solidFill>
              <a:latin typeface="微软雅黑" panose="020B0503020204020204" charset="-122"/>
              <a:ea typeface="微软雅黑" panose="020B0503020204020204" charset="-122"/>
            </a:endParaRPr>
          </a:p>
        </p:txBody>
      </p:sp>
      <p:sp>
        <p:nvSpPr>
          <p:cNvPr id="57" name="TextBox 68"/>
          <p:cNvSpPr txBox="1"/>
          <p:nvPr/>
        </p:nvSpPr>
        <p:spPr>
          <a:xfrm>
            <a:off x="9077325" y="4102100"/>
            <a:ext cx="1063625" cy="368300"/>
          </a:xfrm>
          <a:prstGeom prst="rect">
            <a:avLst/>
          </a:prstGeom>
          <a:noFill/>
          <a:ln w="9525">
            <a:noFill/>
          </a:ln>
        </p:spPr>
        <p:txBody>
          <a:bodyPr wrap="none" lIns="75500" tIns="37750" rIns="75500" bIns="37750" anchor="t">
            <a:spAutoFit/>
          </a:bodyPr>
          <a:p>
            <a:pPr algn="ctr"/>
            <a:r>
              <a:rPr lang="zh-CN" altLang="en-US" b="1">
                <a:solidFill>
                  <a:srgbClr val="2F5EB0"/>
                </a:solidFill>
                <a:latin typeface="微软雅黑" panose="020B0503020204020204" charset="-122"/>
                <a:ea typeface="微软雅黑" panose="020B0503020204020204" charset="-122"/>
              </a:rPr>
              <a:t>添加文字</a:t>
            </a:r>
            <a:endParaRPr lang="zh-CN" altLang="en-US" b="1">
              <a:solidFill>
                <a:srgbClr val="2F5EB0"/>
              </a:solidFill>
              <a:latin typeface="微软雅黑" panose="020B0503020204020204" charset="-122"/>
              <a:ea typeface="微软雅黑" panose="020B0503020204020204" charset="-122"/>
            </a:endParaRPr>
          </a:p>
        </p:txBody>
      </p:sp>
      <p:sp>
        <p:nvSpPr>
          <p:cNvPr id="64" name="矩形 63"/>
          <p:cNvSpPr/>
          <p:nvPr/>
        </p:nvSpPr>
        <p:spPr>
          <a:xfrm>
            <a:off x="1695857" y="4681253"/>
            <a:ext cx="8797112" cy="485562"/>
          </a:xfrm>
          <a:prstGeom prst="rect">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75500" tIns="37750" rIns="75500" bIns="37750" rtlCol="0" anchor="ctr"/>
          <a:lstStyle/>
          <a:p>
            <a:pPr algn="ctr" fontAlgn="auto"/>
            <a:r>
              <a:rPr lang="zh-CN" altLang="en-US" b="1" strike="noStrike" noProof="1" dirty="0">
                <a:latin typeface="微软雅黑" panose="020B0503020204020204" charset="-122"/>
                <a:ea typeface="微软雅黑" panose="020B0503020204020204" charset="-122"/>
              </a:rPr>
              <a:t>输入文字</a:t>
            </a:r>
            <a:endParaRPr lang="zh-CN" altLang="en-US" b="1" strike="noStrike" noProof="1" dirty="0">
              <a:latin typeface="微软雅黑" panose="020B0503020204020204" charset="-122"/>
              <a:ea typeface="微软雅黑" panose="020B0503020204020204" charset="-122"/>
            </a:endParaRPr>
          </a:p>
        </p:txBody>
      </p:sp>
      <p:sp>
        <p:nvSpPr>
          <p:cNvPr id="65" name="矩形 64"/>
          <p:cNvSpPr/>
          <p:nvPr/>
        </p:nvSpPr>
        <p:spPr>
          <a:xfrm>
            <a:off x="1919288" y="5354638"/>
            <a:ext cx="8350250" cy="601662"/>
          </a:xfrm>
          <a:prstGeom prst="rect">
            <a:avLst/>
          </a:prstGeom>
          <a:noFill/>
          <a:ln w="9525">
            <a:noFill/>
          </a:ln>
        </p:spPr>
        <p:txBody>
          <a:bodyPr wrap="square" lIns="91407" tIns="45704" rIns="91407" bIns="45704" anchor="t">
            <a:spAutoFit/>
          </a:bodyPr>
          <a:p>
            <a:pPr algn="ctr">
              <a:lnSpc>
                <a:spcPct val="120000"/>
              </a:lnSpc>
              <a:buFont typeface="Arial" panose="020B0604020202020204" pitchFamily="34" charset="0"/>
              <a:buNone/>
            </a:pPr>
            <a:r>
              <a:rPr lang="zh-CN" altLang="en-US" sz="1400" dirty="0">
                <a:latin typeface="Calibri" panose="020F0502020204030204" charset="0"/>
                <a:ea typeface="微软雅黑" panose="020B0503020204020204" charset="-122"/>
                <a:sym typeface="微软雅黑" panose="020B050302020402020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400" dirty="0">
              <a:latin typeface="Calibri" panose="020F0502020204030204" charset="0"/>
              <a:ea typeface="微软雅黑" panose="020B0503020204020204" charset="-122"/>
              <a:sym typeface="微软雅黑" panose="020B0503020204020204" charset="-122"/>
            </a:endParaRPr>
          </a:p>
        </p:txBody>
      </p:sp>
      <p:sp>
        <p:nvSpPr>
          <p:cNvPr id="66" name="TextBox 65"/>
          <p:cNvSpPr txBox="1"/>
          <p:nvPr/>
        </p:nvSpPr>
        <p:spPr>
          <a:xfrm>
            <a:off x="13511213" y="7027863"/>
            <a:ext cx="868362" cy="366712"/>
          </a:xfrm>
          <a:prstGeom prst="rect">
            <a:avLst/>
          </a:prstGeom>
          <a:noFill/>
          <a:ln w="9525">
            <a:noFill/>
          </a:ln>
        </p:spPr>
        <p:txBody>
          <a:bodyPr wrap="none" anchor="t">
            <a:spAutoFit/>
          </a:bodyPr>
          <a:p>
            <a:r>
              <a:rPr lang="zh-CN" altLang="en-US" dirty="0">
                <a:latin typeface="Calibri" panose="020F0502020204030204" charset="0"/>
                <a:ea typeface="宋体" panose="02010600030101010101" pitchFamily="2" charset="-122"/>
              </a:rPr>
              <a:t>延时符</a:t>
            </a:r>
            <a:endParaRPr lang="zh-CN" altLang="en-US" dirty="0">
              <a:latin typeface="Calibri" panose="020F0502020204030204" charset="0"/>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100000">
                                          <p:val>
                                            <p:strVal val="#ppt_x"/>
                                          </p:val>
                                        </p:tav>
                                      </p:tavLst>
                                    </p:anim>
                                    <p:anim calcmode="lin" valueType="num">
                                      <p:cBhvr>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100000">
                                          <p:val>
                                            <p:strVal val="#ppt_x"/>
                                          </p:val>
                                        </p:tav>
                                      </p:tavLst>
                                    </p:anim>
                                    <p:anim calcmode="lin" valueType="num">
                                      <p:cBhvr>
                                        <p:cTn id="12" dur="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ppt_x</p:attrName>
                                        </p:attrNameLst>
                                      </p:cBhvr>
                                      <p:tavLst>
                                        <p:tav tm="0">
                                          <p:val>
                                            <p:strVal val="#ppt_x"/>
                                          </p:val>
                                        </p:tav>
                                        <p:tav tm="100000">
                                          <p:val>
                                            <p:strVal val="#ppt_x"/>
                                          </p:val>
                                        </p:tav>
                                      </p:tavLst>
                                    </p:anim>
                                    <p:anim calcmode="lin" valueType="num">
                                      <p:cBhvr>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ppt_x</p:attrName>
                                        </p:attrNameLst>
                                      </p:cBhvr>
                                      <p:tavLst>
                                        <p:tav tm="0">
                                          <p:val>
                                            <p:strVal val="#ppt_x"/>
                                          </p:val>
                                        </p:tav>
                                        <p:tav tm="100000">
                                          <p:val>
                                            <p:strVal val="#ppt_x"/>
                                          </p:val>
                                        </p:tav>
                                      </p:tavLst>
                                    </p:anim>
                                    <p:anim calcmode="lin" valueType="num">
                                      <p:cBhvr>
                                        <p:cTn id="20" dur="500" fill="hold"/>
                                        <p:tgtEl>
                                          <p:spTgt spid="17"/>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ppt_x</p:attrName>
                                        </p:attrNameLst>
                                      </p:cBhvr>
                                      <p:tavLst>
                                        <p:tav tm="0">
                                          <p:val>
                                            <p:strVal val="#ppt_x"/>
                                          </p:val>
                                        </p:tav>
                                        <p:tav tm="100000">
                                          <p:val>
                                            <p:strVal val="#ppt_x"/>
                                          </p:val>
                                        </p:tav>
                                      </p:tavLst>
                                    </p:anim>
                                    <p:anim calcmode="lin" valueType="num">
                                      <p:cBhvr>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100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ppt_x</p:attrName>
                                        </p:attrNameLst>
                                      </p:cBhvr>
                                      <p:tavLst>
                                        <p:tav tm="0">
                                          <p:val>
                                            <p:strVal val="#ppt_x"/>
                                          </p:val>
                                        </p:tav>
                                        <p:tav tm="100000">
                                          <p:val>
                                            <p:strVal val="#ppt_x"/>
                                          </p:val>
                                        </p:tav>
                                      </p:tavLst>
                                    </p:anim>
                                    <p:anim calcmode="lin" valueType="num">
                                      <p:cBhvr>
                                        <p:cTn id="28" dur="500" fill="hold"/>
                                        <p:tgtEl>
                                          <p:spTgt spid="19"/>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50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ppt_x</p:attrName>
                                        </p:attrNameLst>
                                      </p:cBhvr>
                                      <p:tavLst>
                                        <p:tav tm="0">
                                          <p:val>
                                            <p:strVal val="#ppt_x"/>
                                          </p:val>
                                        </p:tav>
                                        <p:tav tm="100000">
                                          <p:val>
                                            <p:strVal val="#ppt_x"/>
                                          </p:val>
                                        </p:tav>
                                      </p:tavLst>
                                    </p:anim>
                                    <p:anim calcmode="lin" valueType="num">
                                      <p:cBhvr>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5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ppt_x</p:attrName>
                                        </p:attrNameLst>
                                      </p:cBhvr>
                                      <p:tavLst>
                                        <p:tav tm="0">
                                          <p:val>
                                            <p:strVal val="#ppt_x"/>
                                          </p:val>
                                        </p:tav>
                                        <p:tav tm="100000">
                                          <p:val>
                                            <p:strVal val="#ppt_x"/>
                                          </p:val>
                                        </p:tav>
                                      </p:tavLst>
                                    </p:anim>
                                    <p:anim calcmode="lin" valueType="num">
                                      <p:cBhvr>
                                        <p:cTn id="36" dur="500" fill="hold"/>
                                        <p:tgtEl>
                                          <p:spTgt spid="21"/>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200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ppt_x</p:attrName>
                                        </p:attrNameLst>
                                      </p:cBhvr>
                                      <p:tavLst>
                                        <p:tav tm="0">
                                          <p:val>
                                            <p:strVal val="#ppt_x"/>
                                          </p:val>
                                        </p:tav>
                                        <p:tav tm="100000">
                                          <p:val>
                                            <p:strVal val="#ppt_x"/>
                                          </p:val>
                                        </p:tav>
                                      </p:tavLst>
                                    </p:anim>
                                    <p:anim calcmode="lin" valueType="num">
                                      <p:cBhvr>
                                        <p:cTn id="40" dur="500" fill="hold"/>
                                        <p:tgtEl>
                                          <p:spTgt spid="22"/>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200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ppt_x</p:attrName>
                                        </p:attrNameLst>
                                      </p:cBhvr>
                                      <p:tavLst>
                                        <p:tav tm="0">
                                          <p:val>
                                            <p:strVal val="#ppt_x"/>
                                          </p:val>
                                        </p:tav>
                                        <p:tav tm="100000">
                                          <p:val>
                                            <p:strVal val="#ppt_x"/>
                                          </p:val>
                                        </p:tav>
                                      </p:tavLst>
                                    </p:anim>
                                    <p:anim calcmode="lin" valueType="num">
                                      <p:cBhvr>
                                        <p:cTn id="44" dur="500" fill="hold"/>
                                        <p:tgtEl>
                                          <p:spTgt spid="23"/>
                                        </p:tgtEl>
                                        <p:attrNameLst>
                                          <p:attrName>ppt_y</p:attrName>
                                        </p:attrNameLst>
                                      </p:cBhvr>
                                      <p:tavLst>
                                        <p:tav tm="0">
                                          <p:val>
                                            <p:strVal val="0-#ppt_h/2"/>
                                          </p:val>
                                        </p:tav>
                                        <p:tav tm="100000">
                                          <p:val>
                                            <p:strVal val="#ppt_y"/>
                                          </p:val>
                                        </p:tav>
                                      </p:tavLst>
                                    </p:anim>
                                  </p:childTnLst>
                                </p:cTn>
                              </p:par>
                              <p:par>
                                <p:cTn id="45" presetID="42" presetClass="entr" presetSubtype="0" fill="hold" nodeType="withEffect">
                                  <p:stCondLst>
                                    <p:cond delay="250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50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anim calcmode="lin" valueType="num">
                                      <p:cBhvr>
                                        <p:cTn id="53" dur="1000" fill="hold"/>
                                        <p:tgtEl>
                                          <p:spTgt spid="29"/>
                                        </p:tgtEl>
                                        <p:attrNameLst>
                                          <p:attrName>ppt_x</p:attrName>
                                        </p:attrNameLst>
                                      </p:cBhvr>
                                      <p:tavLst>
                                        <p:tav tm="0">
                                          <p:val>
                                            <p:strVal val="#ppt_x"/>
                                          </p:val>
                                        </p:tav>
                                        <p:tav tm="100000">
                                          <p:val>
                                            <p:strVal val="#ppt_x"/>
                                          </p:val>
                                        </p:tav>
                                      </p:tavLst>
                                    </p:anim>
                                    <p:anim calcmode="lin" valueType="num">
                                      <p:cBhvr>
                                        <p:cTn id="54" dur="1000" fill="hold"/>
                                        <p:tgtEl>
                                          <p:spTgt spid="2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250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50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1000"/>
                                        <p:tgtEl>
                                          <p:spTgt spid="33"/>
                                        </p:tgtEl>
                                      </p:cBhvr>
                                    </p:animEffect>
                                    <p:anim calcmode="lin" valueType="num">
                                      <p:cBhvr>
                                        <p:cTn id="63" dur="1000" fill="hold"/>
                                        <p:tgtEl>
                                          <p:spTgt spid="33"/>
                                        </p:tgtEl>
                                        <p:attrNameLst>
                                          <p:attrName>ppt_x</p:attrName>
                                        </p:attrNameLst>
                                      </p:cBhvr>
                                      <p:tavLst>
                                        <p:tav tm="0">
                                          <p:val>
                                            <p:strVal val="#ppt_x"/>
                                          </p:val>
                                        </p:tav>
                                        <p:tav tm="100000">
                                          <p:val>
                                            <p:strVal val="#ppt_x"/>
                                          </p:val>
                                        </p:tav>
                                      </p:tavLst>
                                    </p:anim>
                                    <p:anim calcmode="lin" valueType="num">
                                      <p:cBhvr>
                                        <p:cTn id="64" dur="1000" fill="hold"/>
                                        <p:tgtEl>
                                          <p:spTgt spid="33"/>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50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par>
                                <p:cTn id="70" presetID="22" presetClass="entr" presetSubtype="8" fill="hold" nodeType="withEffect">
                                  <p:stCondLst>
                                    <p:cond delay="3000"/>
                                  </p:stCondLst>
                                  <p:childTnLst>
                                    <p:set>
                                      <p:cBhvr>
                                        <p:cTn id="71" dur="1" fill="hold">
                                          <p:stCondLst>
                                            <p:cond delay="0"/>
                                          </p:stCondLst>
                                        </p:cTn>
                                        <p:tgtEl>
                                          <p:spTgt spid="41"/>
                                        </p:tgtEl>
                                        <p:attrNameLst>
                                          <p:attrName>style.visibility</p:attrName>
                                        </p:attrNameLst>
                                      </p:cBhvr>
                                      <p:to>
                                        <p:strVal val="visible"/>
                                      </p:to>
                                    </p:set>
                                    <p:animEffect transition="in" filter="wipe(left)">
                                      <p:cBhvr>
                                        <p:cTn id="72" dur="500"/>
                                        <p:tgtEl>
                                          <p:spTgt spid="41"/>
                                        </p:tgtEl>
                                      </p:cBhvr>
                                    </p:animEffect>
                                  </p:childTnLst>
                                </p:cTn>
                              </p:par>
                              <p:par>
                                <p:cTn id="73" presetID="10" presetClass="entr" presetSubtype="0" fill="hold" grpId="0" nodeType="withEffect">
                                  <p:stCondLst>
                                    <p:cond delay="250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500"/>
                                        <p:tgtEl>
                                          <p:spTgt spid="48"/>
                                        </p:tgtEl>
                                      </p:cBhvr>
                                    </p:animEffect>
                                  </p:childTnLst>
                                </p:cTn>
                              </p:par>
                              <p:par>
                                <p:cTn id="76" presetID="42" presetClass="entr" presetSubtype="0" fill="hold" grpId="0" nodeType="withEffect">
                                  <p:stCondLst>
                                    <p:cond delay="250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500"/>
                                        <p:tgtEl>
                                          <p:spTgt spid="53"/>
                                        </p:tgtEl>
                                      </p:cBhvr>
                                    </p:animEffect>
                                    <p:anim calcmode="lin" valueType="num">
                                      <p:cBhvr>
                                        <p:cTn id="79" dur="500" fill="hold"/>
                                        <p:tgtEl>
                                          <p:spTgt spid="53"/>
                                        </p:tgtEl>
                                        <p:attrNameLst>
                                          <p:attrName>ppt_x</p:attrName>
                                        </p:attrNameLst>
                                      </p:cBhvr>
                                      <p:tavLst>
                                        <p:tav tm="0">
                                          <p:val>
                                            <p:strVal val="#ppt_x"/>
                                          </p:val>
                                        </p:tav>
                                        <p:tav tm="100000">
                                          <p:val>
                                            <p:strVal val="#ppt_x"/>
                                          </p:val>
                                        </p:tav>
                                      </p:tavLst>
                                    </p:anim>
                                    <p:anim calcmode="lin" valueType="num">
                                      <p:cBhvr>
                                        <p:cTn id="80" dur="500" fill="hold"/>
                                        <p:tgtEl>
                                          <p:spTgt spid="53"/>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3000"/>
                                  </p:stCondLst>
                                  <p:childTnLst>
                                    <p:set>
                                      <p:cBhvr>
                                        <p:cTn id="82" dur="1" fill="hold">
                                          <p:stCondLst>
                                            <p:cond delay="0"/>
                                          </p:stCondLst>
                                        </p:cTn>
                                        <p:tgtEl>
                                          <p:spTgt spid="49"/>
                                        </p:tgtEl>
                                        <p:attrNameLst>
                                          <p:attrName>style.visibility</p:attrName>
                                        </p:attrNameLst>
                                      </p:cBhvr>
                                      <p:to>
                                        <p:strVal val="visible"/>
                                      </p:to>
                                    </p:set>
                                    <p:animEffect transition="in" filter="fade">
                                      <p:cBhvr>
                                        <p:cTn id="83" dur="500"/>
                                        <p:tgtEl>
                                          <p:spTgt spid="49"/>
                                        </p:tgtEl>
                                      </p:cBhvr>
                                    </p:animEffect>
                                  </p:childTnLst>
                                </p:cTn>
                              </p:par>
                              <p:par>
                                <p:cTn id="84" presetID="10" presetClass="entr" presetSubtype="0" fill="hold" grpId="0" nodeType="withEffect">
                                  <p:stCondLst>
                                    <p:cond delay="350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500"/>
                                        <p:tgtEl>
                                          <p:spTgt spid="50"/>
                                        </p:tgtEl>
                                      </p:cBhvr>
                                    </p:animEffect>
                                  </p:childTnLst>
                                </p:cTn>
                              </p:par>
                              <p:par>
                                <p:cTn id="87" presetID="10" presetClass="entr" presetSubtype="0" fill="hold" grpId="0" nodeType="withEffect">
                                  <p:stCondLst>
                                    <p:cond delay="4000"/>
                                  </p:stCondLst>
                                  <p:childTnLst>
                                    <p:set>
                                      <p:cBhvr>
                                        <p:cTn id="88" dur="1" fill="hold">
                                          <p:stCondLst>
                                            <p:cond delay="0"/>
                                          </p:stCondLst>
                                        </p:cTn>
                                        <p:tgtEl>
                                          <p:spTgt spid="51"/>
                                        </p:tgtEl>
                                        <p:attrNameLst>
                                          <p:attrName>style.visibility</p:attrName>
                                        </p:attrNameLst>
                                      </p:cBhvr>
                                      <p:to>
                                        <p:strVal val="visible"/>
                                      </p:to>
                                    </p:set>
                                    <p:animEffect transition="in" filter="fade">
                                      <p:cBhvr>
                                        <p:cTn id="89" dur="500"/>
                                        <p:tgtEl>
                                          <p:spTgt spid="51"/>
                                        </p:tgtEl>
                                      </p:cBhvr>
                                    </p:animEffect>
                                  </p:childTnLst>
                                </p:cTn>
                              </p:par>
                              <p:par>
                                <p:cTn id="90" presetID="10" presetClass="entr" presetSubtype="0" fill="hold" grpId="0" nodeType="withEffect">
                                  <p:stCondLst>
                                    <p:cond delay="450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childTnLst>
                                </p:cTn>
                              </p:par>
                              <p:par>
                                <p:cTn id="93" presetID="42" presetClass="entr" presetSubtype="0" fill="hold" grpId="0" nodeType="withEffect">
                                  <p:stCondLst>
                                    <p:cond delay="300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500"/>
                                        <p:tgtEl>
                                          <p:spTgt spid="54"/>
                                        </p:tgtEl>
                                      </p:cBhvr>
                                    </p:animEffect>
                                    <p:anim calcmode="lin" valueType="num">
                                      <p:cBhvr>
                                        <p:cTn id="96" dur="500" fill="hold"/>
                                        <p:tgtEl>
                                          <p:spTgt spid="54"/>
                                        </p:tgtEl>
                                        <p:attrNameLst>
                                          <p:attrName>ppt_x</p:attrName>
                                        </p:attrNameLst>
                                      </p:cBhvr>
                                      <p:tavLst>
                                        <p:tav tm="0">
                                          <p:val>
                                            <p:strVal val="#ppt_x"/>
                                          </p:val>
                                        </p:tav>
                                        <p:tav tm="100000">
                                          <p:val>
                                            <p:strVal val="#ppt_x"/>
                                          </p:val>
                                        </p:tav>
                                      </p:tavLst>
                                    </p:anim>
                                    <p:anim calcmode="lin" valueType="num">
                                      <p:cBhvr>
                                        <p:cTn id="97" dur="500" fill="hold"/>
                                        <p:tgtEl>
                                          <p:spTgt spid="5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3500"/>
                                  </p:stCondLst>
                                  <p:childTnLst>
                                    <p:set>
                                      <p:cBhvr>
                                        <p:cTn id="99" dur="1" fill="hold">
                                          <p:stCondLst>
                                            <p:cond delay="0"/>
                                          </p:stCondLst>
                                        </p:cTn>
                                        <p:tgtEl>
                                          <p:spTgt spid="55"/>
                                        </p:tgtEl>
                                        <p:attrNameLst>
                                          <p:attrName>style.visibility</p:attrName>
                                        </p:attrNameLst>
                                      </p:cBhvr>
                                      <p:to>
                                        <p:strVal val="visible"/>
                                      </p:to>
                                    </p:set>
                                    <p:animEffect transition="in" filter="fade">
                                      <p:cBhvr>
                                        <p:cTn id="100" dur="500"/>
                                        <p:tgtEl>
                                          <p:spTgt spid="55"/>
                                        </p:tgtEl>
                                      </p:cBhvr>
                                    </p:animEffect>
                                    <p:anim calcmode="lin" valueType="num">
                                      <p:cBhvr>
                                        <p:cTn id="101" dur="500" fill="hold"/>
                                        <p:tgtEl>
                                          <p:spTgt spid="55"/>
                                        </p:tgtEl>
                                        <p:attrNameLst>
                                          <p:attrName>ppt_x</p:attrName>
                                        </p:attrNameLst>
                                      </p:cBhvr>
                                      <p:tavLst>
                                        <p:tav tm="0">
                                          <p:val>
                                            <p:strVal val="#ppt_x"/>
                                          </p:val>
                                        </p:tav>
                                        <p:tav tm="100000">
                                          <p:val>
                                            <p:strVal val="#ppt_x"/>
                                          </p:val>
                                        </p:tav>
                                      </p:tavLst>
                                    </p:anim>
                                    <p:anim calcmode="lin" valueType="num">
                                      <p:cBhvr>
                                        <p:cTn id="102" dur="500" fill="hold"/>
                                        <p:tgtEl>
                                          <p:spTgt spid="55"/>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0"/>
                                  </p:stCondLst>
                                  <p:childTnLst>
                                    <p:set>
                                      <p:cBhvr>
                                        <p:cTn id="104" dur="1" fill="hold">
                                          <p:stCondLst>
                                            <p:cond delay="0"/>
                                          </p:stCondLst>
                                        </p:cTn>
                                        <p:tgtEl>
                                          <p:spTgt spid="56"/>
                                        </p:tgtEl>
                                        <p:attrNameLst>
                                          <p:attrName>style.visibility</p:attrName>
                                        </p:attrNameLst>
                                      </p:cBhvr>
                                      <p:to>
                                        <p:strVal val="visible"/>
                                      </p:to>
                                    </p:set>
                                    <p:animEffect transition="in" filter="fade">
                                      <p:cBhvr>
                                        <p:cTn id="105" dur="500"/>
                                        <p:tgtEl>
                                          <p:spTgt spid="56"/>
                                        </p:tgtEl>
                                      </p:cBhvr>
                                    </p:animEffect>
                                    <p:anim calcmode="lin" valueType="num">
                                      <p:cBhvr>
                                        <p:cTn id="106" dur="500" fill="hold"/>
                                        <p:tgtEl>
                                          <p:spTgt spid="56"/>
                                        </p:tgtEl>
                                        <p:attrNameLst>
                                          <p:attrName>ppt_x</p:attrName>
                                        </p:attrNameLst>
                                      </p:cBhvr>
                                      <p:tavLst>
                                        <p:tav tm="0">
                                          <p:val>
                                            <p:strVal val="#ppt_x"/>
                                          </p:val>
                                        </p:tav>
                                        <p:tav tm="100000">
                                          <p:val>
                                            <p:strVal val="#ppt_x"/>
                                          </p:val>
                                        </p:tav>
                                      </p:tavLst>
                                    </p:anim>
                                    <p:anim calcmode="lin" valueType="num">
                                      <p:cBhvr>
                                        <p:cTn id="107" dur="500" fill="hold"/>
                                        <p:tgtEl>
                                          <p:spTgt spid="56"/>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500"/>
                                  </p:stCondLst>
                                  <p:childTnLst>
                                    <p:set>
                                      <p:cBhvr>
                                        <p:cTn id="109" dur="1" fill="hold">
                                          <p:stCondLst>
                                            <p:cond delay="0"/>
                                          </p:stCondLst>
                                        </p:cTn>
                                        <p:tgtEl>
                                          <p:spTgt spid="57"/>
                                        </p:tgtEl>
                                        <p:attrNameLst>
                                          <p:attrName>style.visibility</p:attrName>
                                        </p:attrNameLst>
                                      </p:cBhvr>
                                      <p:to>
                                        <p:strVal val="visible"/>
                                      </p:to>
                                    </p:set>
                                    <p:animEffect transition="in" filter="fade">
                                      <p:cBhvr>
                                        <p:cTn id="110" dur="500"/>
                                        <p:tgtEl>
                                          <p:spTgt spid="57"/>
                                        </p:tgtEl>
                                      </p:cBhvr>
                                    </p:animEffect>
                                    <p:anim calcmode="lin" valueType="num">
                                      <p:cBhvr>
                                        <p:cTn id="111" dur="500" fill="hold"/>
                                        <p:tgtEl>
                                          <p:spTgt spid="57"/>
                                        </p:tgtEl>
                                        <p:attrNameLst>
                                          <p:attrName>ppt_x</p:attrName>
                                        </p:attrNameLst>
                                      </p:cBhvr>
                                      <p:tavLst>
                                        <p:tav tm="0">
                                          <p:val>
                                            <p:strVal val="#ppt_x"/>
                                          </p:val>
                                        </p:tav>
                                        <p:tav tm="100000">
                                          <p:val>
                                            <p:strVal val="#ppt_x"/>
                                          </p:val>
                                        </p:tav>
                                      </p:tavLst>
                                    </p:anim>
                                    <p:anim calcmode="lin" valueType="num">
                                      <p:cBhvr>
                                        <p:cTn id="112" dur="500" fill="hold"/>
                                        <p:tgtEl>
                                          <p:spTgt spid="57"/>
                                        </p:tgtEl>
                                        <p:attrNameLst>
                                          <p:attrName>ppt_y</p:attrName>
                                        </p:attrNameLst>
                                      </p:cBhvr>
                                      <p:tavLst>
                                        <p:tav tm="0">
                                          <p:val>
                                            <p:strVal val="#ppt_y+.1"/>
                                          </p:val>
                                        </p:tav>
                                        <p:tav tm="100000">
                                          <p:val>
                                            <p:strVal val="#ppt_y"/>
                                          </p:val>
                                        </p:tav>
                                      </p:tavLst>
                                    </p:anim>
                                  </p:childTnLst>
                                </p:cTn>
                              </p:par>
                            </p:childTnLst>
                          </p:cTn>
                        </p:par>
                        <p:par>
                          <p:cTn id="113" fill="hold">
                            <p:stCondLst>
                              <p:cond delay="500"/>
                            </p:stCondLst>
                            <p:childTnLst>
                              <p:par>
                                <p:cTn id="114" presetID="42" presetClass="entr" presetSubtype="0" fill="hold" grpId="0" nodeType="after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500"/>
                            </p:stCondLst>
                            <p:childTnLst>
                              <p:par>
                                <p:cTn id="120" presetID="16" presetClass="entr" presetSubtype="37" fill="hold" grpId="0" nodeType="afterEffect">
                                  <p:stCondLst>
                                    <p:cond delay="0"/>
                                  </p:stCondLst>
                                  <p:childTnLst>
                                    <p:set>
                                      <p:cBhvr>
                                        <p:cTn id="121" dur="1" fill="hold">
                                          <p:stCondLst>
                                            <p:cond delay="0"/>
                                          </p:stCondLst>
                                        </p:cTn>
                                        <p:tgtEl>
                                          <p:spTgt spid="65"/>
                                        </p:tgtEl>
                                        <p:attrNameLst>
                                          <p:attrName>style.visibility</p:attrName>
                                        </p:attrNameLst>
                                      </p:cBhvr>
                                      <p:to>
                                        <p:strVal val="visible"/>
                                      </p:to>
                                    </p:set>
                                    <p:animEffect transition="in" filter="barn(outVertical)">
                                      <p:cBhvr>
                                        <p:cTn id="122" dur="500"/>
                                        <p:tgtEl>
                                          <p:spTgt spid="65"/>
                                        </p:tgtEl>
                                      </p:cBhvr>
                                    </p:animEffect>
                                  </p:childTnLst>
                                </p:cTn>
                              </p:par>
                            </p:childTnLst>
                          </p:cTn>
                        </p:par>
                        <p:par>
                          <p:cTn id="123" fill="hold">
                            <p:stCondLst>
                              <p:cond delay="2000"/>
                            </p:stCondLst>
                            <p:childTnLst>
                              <p:par>
                                <p:cTn id="124" presetID="10" presetClass="entr" presetSubtype="0" fill="hold" grpId="0" nodeType="afterEffect">
                                  <p:stCondLst>
                                    <p:cond delay="0"/>
                                  </p:stCondLst>
                                  <p:childTnLst>
                                    <p:set>
                                      <p:cBhvr>
                                        <p:cTn id="125" dur="1" fill="hold">
                                          <p:stCondLst>
                                            <p:cond delay="0"/>
                                          </p:stCondLst>
                                        </p:cTn>
                                        <p:tgtEl>
                                          <p:spTgt spid="66"/>
                                        </p:tgtEl>
                                        <p:attrNameLst>
                                          <p:attrName>style.visibility</p:attrName>
                                        </p:attrNameLst>
                                      </p:cBhvr>
                                      <p:to>
                                        <p:strVal val="visible"/>
                                      </p:to>
                                    </p:set>
                                    <p:animEffect transition="in" filter="fade">
                                      <p:cBhvr>
                                        <p:cTn id="126" dur="12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9" grpId="0" bldLvl="0" animBg="1"/>
      <p:bldP spid="33" grpId="0" bldLvl="0" animBg="1"/>
      <p:bldP spid="48" grpId="0" bldLvl="0" animBg="1"/>
      <p:bldP spid="49" grpId="0" bldLvl="0" animBg="1"/>
      <p:bldP spid="50" grpId="0" bldLvl="0" animBg="1"/>
      <p:bldP spid="51" grpId="0" bldLvl="0" animBg="1"/>
      <p:bldP spid="52" grpId="0" bldLvl="0" animBg="1"/>
      <p:bldP spid="53" grpId="0"/>
      <p:bldP spid="54" grpId="0"/>
      <p:bldP spid="55" grpId="0"/>
      <p:bldP spid="56" grpId="0"/>
      <p:bldP spid="57" grpId="0"/>
      <p:bldP spid="64" grpId="0" bldLvl="0" animBg="1"/>
      <p:bldP spid="65" grpId="0"/>
      <p:bldP spid="6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95075" y="2133193"/>
            <a:ext cx="12287076" cy="2519622"/>
          </a:xfrm>
          <a:prstGeom prst="rect">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pic>
        <p:nvPicPr>
          <p:cNvPr id="7170" name="图片 4" descr="234980-1403100Z15566"/>
          <p:cNvPicPr>
            <a:picLocks noChangeAspect="1"/>
          </p:cNvPicPr>
          <p:nvPr/>
        </p:nvPicPr>
        <p:blipFill>
          <a:blip r:embed="rId1"/>
          <a:stretch>
            <a:fillRect/>
          </a:stretch>
        </p:blipFill>
        <p:spPr>
          <a:xfrm>
            <a:off x="0" y="774700"/>
            <a:ext cx="3883025" cy="5821363"/>
          </a:xfrm>
          <a:prstGeom prst="rect">
            <a:avLst/>
          </a:prstGeom>
          <a:noFill/>
          <a:ln w="9525">
            <a:noFill/>
          </a:ln>
        </p:spPr>
      </p:pic>
      <p:sp>
        <p:nvSpPr>
          <p:cNvPr id="3" name="Freeform 5"/>
          <p:cNvSpPr/>
          <p:nvPr/>
        </p:nvSpPr>
        <p:spPr bwMode="auto">
          <a:xfrm>
            <a:off x="4299752" y="2859391"/>
            <a:ext cx="1183682" cy="1067223"/>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zh-CN" altLang="en-US" strike="noStrike" noProof="1"/>
          </a:p>
        </p:txBody>
      </p:sp>
      <p:sp>
        <p:nvSpPr>
          <p:cNvPr id="4" name="KSO_Shape"/>
          <p:cNvSpPr/>
          <p:nvPr/>
        </p:nvSpPr>
        <p:spPr bwMode="auto">
          <a:xfrm>
            <a:off x="4611688" y="3170238"/>
            <a:ext cx="585788" cy="44450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rgbClr val="2F5EB0"/>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fontAlgn="auto">
              <a:defRPr/>
            </a:pPr>
            <a:endParaRPr lang="zh-CN" altLang="en-US" strike="noStrike" noProof="1">
              <a:solidFill>
                <a:schemeClr val="bg1"/>
              </a:solidFill>
              <a:latin typeface="微软雅黑" panose="020B0503020204020204" charset="-122"/>
              <a:ea typeface="微软雅黑" panose="020B0503020204020204" charset="-122"/>
            </a:endParaRPr>
          </a:p>
        </p:txBody>
      </p:sp>
      <p:cxnSp>
        <p:nvCxnSpPr>
          <p:cNvPr id="6" name="直接连接符 5"/>
          <p:cNvCxnSpPr/>
          <p:nvPr/>
        </p:nvCxnSpPr>
        <p:spPr>
          <a:xfrm>
            <a:off x="5667375" y="2787650"/>
            <a:ext cx="0" cy="1289050"/>
          </a:xfrm>
          <a:prstGeom prst="line">
            <a:avLst/>
          </a:prstGeom>
          <a:ln>
            <a:solidFill>
              <a:schemeClr val="bg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 name="文本框 9"/>
          <p:cNvSpPr txBox="1"/>
          <p:nvPr/>
        </p:nvSpPr>
        <p:spPr>
          <a:xfrm>
            <a:off x="6013450" y="2636838"/>
            <a:ext cx="2852738" cy="673100"/>
          </a:xfrm>
          <a:prstGeom prst="rect">
            <a:avLst/>
          </a:prstGeom>
          <a:noFill/>
          <a:ln w="9525">
            <a:noFill/>
          </a:ln>
        </p:spPr>
        <p:txBody>
          <a:bodyPr wrap="square" lIns="68562" tIns="34281" rIns="68562" bIns="34281" anchor="t">
            <a:spAutoFit/>
          </a:bodyPr>
          <a:p>
            <a:pPr marL="0" lvl="1" indent="457200" algn="ctr"/>
            <a:r>
              <a:rPr lang="zh-CN" altLang="en-US" sz="2400" b="1" dirty="0">
                <a:solidFill>
                  <a:schemeClr val="bg1"/>
                </a:solidFill>
                <a:latin typeface="微软雅黑" panose="020B0503020204020204" charset="-122"/>
                <a:ea typeface="微软雅黑" panose="020B0503020204020204" charset="-122"/>
              </a:rPr>
              <a:t>年度工作概述</a:t>
            </a:r>
            <a:endParaRPr lang="en-US" altLang="zh-CN" sz="2400" b="1" dirty="0">
              <a:solidFill>
                <a:schemeClr val="bg1"/>
              </a:solidFill>
              <a:latin typeface="微软雅黑" panose="020B0503020204020204" charset="-122"/>
              <a:ea typeface="微软雅黑" panose="020B0503020204020204" charset="-122"/>
            </a:endParaRPr>
          </a:p>
          <a:p>
            <a:pPr marL="0" lvl="1" indent="457200" algn="ctr"/>
            <a:r>
              <a:rPr lang="zh-CN" altLang="en-US" sz="1400" dirty="0">
                <a:solidFill>
                  <a:schemeClr val="bg1"/>
                </a:solidFill>
                <a:latin typeface="微软雅黑" panose="020B0503020204020204" charset="-122"/>
                <a:ea typeface="微软雅黑" panose="020B0503020204020204" charset="-122"/>
              </a:rPr>
              <a:t>（添加二级标题）</a:t>
            </a:r>
            <a:endParaRPr lang="zh-CN" altLang="en-US" sz="1400" dirty="0">
              <a:solidFill>
                <a:schemeClr val="bg1"/>
              </a:solidFill>
              <a:latin typeface="微软雅黑" panose="020B0503020204020204" charset="-122"/>
              <a:ea typeface="微软雅黑" panose="020B0503020204020204" charset="-122"/>
            </a:endParaRPr>
          </a:p>
        </p:txBody>
      </p:sp>
      <p:grpSp>
        <p:nvGrpSpPr>
          <p:cNvPr id="8" name="组合 7"/>
          <p:cNvGrpSpPr/>
          <p:nvPr/>
        </p:nvGrpSpPr>
        <p:grpSpPr>
          <a:xfrm>
            <a:off x="5886450" y="3284538"/>
            <a:ext cx="1436688" cy="228600"/>
            <a:chOff x="4369395" y="3284984"/>
            <a:chExt cx="1436675" cy="228024"/>
          </a:xfrm>
        </p:grpSpPr>
        <p:sp>
          <p:nvSpPr>
            <p:cNvPr id="7176" name="文本框 9"/>
            <p:cNvSpPr txBox="1"/>
            <p:nvPr/>
          </p:nvSpPr>
          <p:spPr>
            <a:xfrm>
              <a:off x="4581935" y="3284984"/>
              <a:ext cx="1224135" cy="228024"/>
            </a:xfrm>
            <a:prstGeom prst="rect">
              <a:avLst/>
            </a:prstGeom>
            <a:noFill/>
            <a:ln w="9525">
              <a:noFill/>
            </a:ln>
          </p:spPr>
          <p:txBody>
            <a:bodyPr wrap="square" lIns="0" tIns="0" rIns="0" bIns="0" anchor="t">
              <a:spAutoFit/>
            </a:bodyPr>
            <a:p>
              <a:pPr marL="0" lvl="1" indent="457200"/>
              <a:r>
                <a:rPr lang="zh-CN" altLang="en-US" sz="1400" dirty="0">
                  <a:solidFill>
                    <a:schemeClr val="bg1"/>
                  </a:solidFill>
                  <a:latin typeface="微软雅黑" panose="020B0503020204020204" charset="-122"/>
                  <a:ea typeface="微软雅黑" panose="020B0503020204020204" charset="-122"/>
                </a:rPr>
                <a:t>工作概述</a:t>
              </a:r>
              <a:endParaRPr lang="zh-CN" altLang="en-US" sz="1400" dirty="0">
                <a:solidFill>
                  <a:schemeClr val="bg1"/>
                </a:solidFill>
                <a:latin typeface="微软雅黑" panose="020B0503020204020204" charset="-122"/>
                <a:ea typeface="微软雅黑" panose="020B0503020204020204" charset="-122"/>
              </a:endParaRPr>
            </a:p>
          </p:txBody>
        </p:sp>
        <p:grpSp>
          <p:nvGrpSpPr>
            <p:cNvPr id="7177" name="组合 9"/>
            <p:cNvGrpSpPr/>
            <p:nvPr/>
          </p:nvGrpSpPr>
          <p:grpSpPr>
            <a:xfrm>
              <a:off x="4369395" y="3316401"/>
              <a:ext cx="168551" cy="168551"/>
              <a:chOff x="5005199" y="3717032"/>
              <a:chExt cx="168551" cy="168551"/>
            </a:xfrm>
          </p:grpSpPr>
          <p:sp>
            <p:nvSpPr>
              <p:cNvPr id="11" name="椭圆 10"/>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sp>
            <p:nvSpPr>
              <p:cNvPr id="12" name="等腰三角形 1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grpSp>
      </p:grpSp>
      <p:grpSp>
        <p:nvGrpSpPr>
          <p:cNvPr id="13" name="组合 12"/>
          <p:cNvGrpSpPr/>
          <p:nvPr/>
        </p:nvGrpSpPr>
        <p:grpSpPr>
          <a:xfrm>
            <a:off x="7251700" y="3284538"/>
            <a:ext cx="1436688" cy="228600"/>
            <a:chOff x="4369395" y="3284984"/>
            <a:chExt cx="1436675" cy="228024"/>
          </a:xfrm>
        </p:grpSpPr>
        <p:sp>
          <p:nvSpPr>
            <p:cNvPr id="7181" name="文本框 9"/>
            <p:cNvSpPr txBox="1"/>
            <p:nvPr/>
          </p:nvSpPr>
          <p:spPr>
            <a:xfrm>
              <a:off x="4581935" y="3284984"/>
              <a:ext cx="1224135" cy="228024"/>
            </a:xfrm>
            <a:prstGeom prst="rect">
              <a:avLst/>
            </a:prstGeom>
            <a:noFill/>
            <a:ln w="9525">
              <a:noFill/>
            </a:ln>
          </p:spPr>
          <p:txBody>
            <a:bodyPr wrap="square" lIns="0" tIns="0" rIns="0" bIns="0" anchor="t">
              <a:spAutoFit/>
            </a:bodyPr>
            <a:p>
              <a:pPr marL="0" lvl="1" indent="457200"/>
              <a:r>
                <a:rPr lang="zh-CN" altLang="en-US" sz="1400" dirty="0">
                  <a:solidFill>
                    <a:schemeClr val="bg1"/>
                  </a:solidFill>
                  <a:latin typeface="微软雅黑" panose="020B0503020204020204" charset="-122"/>
                  <a:ea typeface="微软雅黑" panose="020B0503020204020204" charset="-122"/>
                </a:rPr>
                <a:t>月度报表</a:t>
              </a:r>
              <a:endParaRPr lang="zh-CN" altLang="en-US" sz="1400" dirty="0">
                <a:solidFill>
                  <a:schemeClr val="bg1"/>
                </a:solidFill>
                <a:latin typeface="微软雅黑" panose="020B0503020204020204" charset="-122"/>
                <a:ea typeface="微软雅黑" panose="020B0503020204020204" charset="-122"/>
              </a:endParaRPr>
            </a:p>
          </p:txBody>
        </p:sp>
        <p:grpSp>
          <p:nvGrpSpPr>
            <p:cNvPr id="7182" name="组合 14"/>
            <p:cNvGrpSpPr/>
            <p:nvPr/>
          </p:nvGrpSpPr>
          <p:grpSpPr>
            <a:xfrm>
              <a:off x="4369395" y="3316401"/>
              <a:ext cx="168551" cy="168551"/>
              <a:chOff x="5005199" y="3717032"/>
              <a:chExt cx="168551" cy="168551"/>
            </a:xfrm>
          </p:grpSpPr>
          <p:sp>
            <p:nvSpPr>
              <p:cNvPr id="16" name="椭圆 15"/>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sp>
            <p:nvSpPr>
              <p:cNvPr id="17" name="等腰三角形 1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grpSp>
      </p:grpSp>
      <p:grpSp>
        <p:nvGrpSpPr>
          <p:cNvPr id="23" name="组合 22"/>
          <p:cNvGrpSpPr/>
          <p:nvPr/>
        </p:nvGrpSpPr>
        <p:grpSpPr>
          <a:xfrm>
            <a:off x="5883275" y="3573463"/>
            <a:ext cx="1436688" cy="228600"/>
            <a:chOff x="4369395" y="3284984"/>
            <a:chExt cx="1436675" cy="228024"/>
          </a:xfrm>
        </p:grpSpPr>
        <p:sp>
          <p:nvSpPr>
            <p:cNvPr id="7186" name="文本框 9"/>
            <p:cNvSpPr txBox="1"/>
            <p:nvPr/>
          </p:nvSpPr>
          <p:spPr>
            <a:xfrm>
              <a:off x="4581935" y="3284984"/>
              <a:ext cx="1224135" cy="228024"/>
            </a:xfrm>
            <a:prstGeom prst="rect">
              <a:avLst/>
            </a:prstGeom>
            <a:noFill/>
            <a:ln w="9525">
              <a:noFill/>
            </a:ln>
          </p:spPr>
          <p:txBody>
            <a:bodyPr wrap="square" lIns="0" tIns="0" rIns="0" bIns="0" anchor="t">
              <a:spAutoFit/>
            </a:bodyPr>
            <a:p>
              <a:pPr marL="0" lvl="1" indent="457200"/>
              <a:r>
                <a:rPr lang="zh-CN" altLang="en-US" sz="1400" dirty="0">
                  <a:solidFill>
                    <a:schemeClr val="bg1"/>
                  </a:solidFill>
                  <a:latin typeface="微软雅黑" panose="020B0503020204020204" charset="-122"/>
                  <a:ea typeface="微软雅黑" panose="020B0503020204020204" charset="-122"/>
                </a:rPr>
                <a:t>月度概况</a:t>
              </a:r>
              <a:endParaRPr lang="zh-CN" altLang="en-US" sz="1400" dirty="0">
                <a:solidFill>
                  <a:schemeClr val="bg1"/>
                </a:solidFill>
                <a:latin typeface="微软雅黑" panose="020B0503020204020204" charset="-122"/>
                <a:ea typeface="微软雅黑" panose="020B0503020204020204" charset="-122"/>
              </a:endParaRPr>
            </a:p>
          </p:txBody>
        </p:sp>
        <p:grpSp>
          <p:nvGrpSpPr>
            <p:cNvPr id="7187" name="组合 24"/>
            <p:cNvGrpSpPr/>
            <p:nvPr/>
          </p:nvGrpSpPr>
          <p:grpSpPr>
            <a:xfrm>
              <a:off x="4369395" y="3316401"/>
              <a:ext cx="168551" cy="168551"/>
              <a:chOff x="5005199" y="3717032"/>
              <a:chExt cx="168551" cy="168551"/>
            </a:xfrm>
          </p:grpSpPr>
          <p:sp>
            <p:nvSpPr>
              <p:cNvPr id="26" name="椭圆 25"/>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sp>
            <p:nvSpPr>
              <p:cNvPr id="27" name="等腰三角形 2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grpSp>
      </p:grpSp>
      <p:grpSp>
        <p:nvGrpSpPr>
          <p:cNvPr id="28" name="组合 27"/>
          <p:cNvGrpSpPr/>
          <p:nvPr/>
        </p:nvGrpSpPr>
        <p:grpSpPr>
          <a:xfrm>
            <a:off x="7251700" y="3573463"/>
            <a:ext cx="1436688" cy="227012"/>
            <a:chOff x="4369395" y="3284984"/>
            <a:chExt cx="1436675" cy="228024"/>
          </a:xfrm>
        </p:grpSpPr>
        <p:sp>
          <p:nvSpPr>
            <p:cNvPr id="7191" name="文本框 9"/>
            <p:cNvSpPr txBox="1"/>
            <p:nvPr/>
          </p:nvSpPr>
          <p:spPr>
            <a:xfrm>
              <a:off x="4581935" y="3284984"/>
              <a:ext cx="1224135" cy="228024"/>
            </a:xfrm>
            <a:prstGeom prst="rect">
              <a:avLst/>
            </a:prstGeom>
            <a:noFill/>
            <a:ln w="9525">
              <a:noFill/>
            </a:ln>
          </p:spPr>
          <p:txBody>
            <a:bodyPr wrap="square" lIns="0" tIns="0" rIns="0" bIns="0" anchor="t">
              <a:spAutoFit/>
            </a:bodyPr>
            <a:p>
              <a:pPr marL="0" lvl="1" indent="457200"/>
              <a:r>
                <a:rPr lang="zh-CN" altLang="en-US" sz="1400" dirty="0">
                  <a:solidFill>
                    <a:schemeClr val="bg1"/>
                  </a:solidFill>
                  <a:latin typeface="微软雅黑" panose="020B0503020204020204" charset="-122"/>
                  <a:ea typeface="微软雅黑" panose="020B0503020204020204" charset="-122"/>
                </a:rPr>
                <a:t>历年对比</a:t>
              </a:r>
              <a:endParaRPr lang="zh-CN" altLang="en-US" sz="1400" dirty="0">
                <a:solidFill>
                  <a:schemeClr val="bg1"/>
                </a:solidFill>
                <a:latin typeface="微软雅黑" panose="020B0503020204020204" charset="-122"/>
                <a:ea typeface="微软雅黑" panose="020B0503020204020204" charset="-122"/>
              </a:endParaRPr>
            </a:p>
          </p:txBody>
        </p:sp>
        <p:grpSp>
          <p:nvGrpSpPr>
            <p:cNvPr id="7192" name="组合 29"/>
            <p:cNvGrpSpPr/>
            <p:nvPr/>
          </p:nvGrpSpPr>
          <p:grpSpPr>
            <a:xfrm>
              <a:off x="4369395" y="3316401"/>
              <a:ext cx="168551" cy="168551"/>
              <a:chOff x="5005199" y="3717032"/>
              <a:chExt cx="168551" cy="168551"/>
            </a:xfrm>
          </p:grpSpPr>
          <p:sp>
            <p:nvSpPr>
              <p:cNvPr id="31" name="椭圆 30"/>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sp>
            <p:nvSpPr>
              <p:cNvPr id="32" name="等腰三角形 3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grpSp>
      </p:grpSp>
      <p:grpSp>
        <p:nvGrpSpPr>
          <p:cNvPr id="38" name="组合 37"/>
          <p:cNvGrpSpPr/>
          <p:nvPr/>
        </p:nvGrpSpPr>
        <p:grpSpPr>
          <a:xfrm>
            <a:off x="5883275" y="3860800"/>
            <a:ext cx="1436688" cy="228600"/>
            <a:chOff x="4369395" y="3284984"/>
            <a:chExt cx="1436675" cy="228024"/>
          </a:xfrm>
        </p:grpSpPr>
        <p:sp>
          <p:nvSpPr>
            <p:cNvPr id="7196" name="文本框 9"/>
            <p:cNvSpPr txBox="1"/>
            <p:nvPr/>
          </p:nvSpPr>
          <p:spPr>
            <a:xfrm>
              <a:off x="4581935" y="3284984"/>
              <a:ext cx="1224135" cy="228024"/>
            </a:xfrm>
            <a:prstGeom prst="rect">
              <a:avLst/>
            </a:prstGeom>
            <a:noFill/>
            <a:ln w="9525">
              <a:noFill/>
            </a:ln>
          </p:spPr>
          <p:txBody>
            <a:bodyPr wrap="square" lIns="0" tIns="0" rIns="0" bIns="0" anchor="t">
              <a:spAutoFit/>
            </a:bodyPr>
            <a:p>
              <a:pPr marL="0" lvl="1" indent="457200"/>
              <a:r>
                <a:rPr lang="zh-CN" altLang="en-US" sz="1400" dirty="0">
                  <a:solidFill>
                    <a:schemeClr val="bg1"/>
                  </a:solidFill>
                  <a:latin typeface="微软雅黑" panose="020B0503020204020204" charset="-122"/>
                  <a:ea typeface="微软雅黑" panose="020B0503020204020204" charset="-122"/>
                </a:rPr>
                <a:t>月度数据</a:t>
              </a:r>
              <a:endParaRPr lang="zh-CN" altLang="en-US" sz="1400" dirty="0">
                <a:solidFill>
                  <a:schemeClr val="bg1"/>
                </a:solidFill>
                <a:latin typeface="微软雅黑" panose="020B0503020204020204" charset="-122"/>
                <a:ea typeface="微软雅黑" panose="020B0503020204020204" charset="-122"/>
              </a:endParaRPr>
            </a:p>
          </p:txBody>
        </p:sp>
        <p:grpSp>
          <p:nvGrpSpPr>
            <p:cNvPr id="7197" name="组合 39"/>
            <p:cNvGrpSpPr/>
            <p:nvPr/>
          </p:nvGrpSpPr>
          <p:grpSpPr>
            <a:xfrm>
              <a:off x="4369395" y="3316401"/>
              <a:ext cx="168551" cy="168551"/>
              <a:chOff x="5005199" y="3717032"/>
              <a:chExt cx="168551" cy="168551"/>
            </a:xfrm>
          </p:grpSpPr>
          <p:sp>
            <p:nvSpPr>
              <p:cNvPr id="41" name="椭圆 40"/>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sp>
            <p:nvSpPr>
              <p:cNvPr id="42" name="等腰三角形 41"/>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grpSp>
      </p:grpSp>
      <p:grpSp>
        <p:nvGrpSpPr>
          <p:cNvPr id="43" name="组合 42"/>
          <p:cNvGrpSpPr/>
          <p:nvPr/>
        </p:nvGrpSpPr>
        <p:grpSpPr>
          <a:xfrm>
            <a:off x="7251700" y="3860800"/>
            <a:ext cx="1436688" cy="228600"/>
            <a:chOff x="4369395" y="3284984"/>
            <a:chExt cx="1436675" cy="228024"/>
          </a:xfrm>
        </p:grpSpPr>
        <p:sp>
          <p:nvSpPr>
            <p:cNvPr id="7201" name="文本框 9"/>
            <p:cNvSpPr txBox="1"/>
            <p:nvPr/>
          </p:nvSpPr>
          <p:spPr>
            <a:xfrm>
              <a:off x="4581935" y="3284984"/>
              <a:ext cx="1224135" cy="228024"/>
            </a:xfrm>
            <a:prstGeom prst="rect">
              <a:avLst/>
            </a:prstGeom>
            <a:noFill/>
            <a:ln w="9525">
              <a:noFill/>
            </a:ln>
          </p:spPr>
          <p:txBody>
            <a:bodyPr wrap="square" lIns="0" tIns="0" rIns="0" bIns="0" anchor="t">
              <a:spAutoFit/>
            </a:bodyPr>
            <a:p>
              <a:pPr marL="0" lvl="1" indent="457200"/>
              <a:r>
                <a:rPr lang="zh-CN" altLang="en-US" sz="1400" dirty="0">
                  <a:solidFill>
                    <a:schemeClr val="bg1"/>
                  </a:solidFill>
                  <a:latin typeface="微软雅黑" panose="020B0503020204020204" charset="-122"/>
                  <a:ea typeface="微软雅黑" panose="020B0503020204020204" charset="-122"/>
                </a:rPr>
                <a:t>总体概述</a:t>
              </a:r>
              <a:endParaRPr lang="zh-CN" altLang="en-US" sz="1400" dirty="0">
                <a:solidFill>
                  <a:schemeClr val="bg1"/>
                </a:solidFill>
                <a:latin typeface="微软雅黑" panose="020B0503020204020204" charset="-122"/>
                <a:ea typeface="微软雅黑" panose="020B0503020204020204" charset="-122"/>
              </a:endParaRPr>
            </a:p>
          </p:txBody>
        </p:sp>
        <p:grpSp>
          <p:nvGrpSpPr>
            <p:cNvPr id="7202" name="组合 44"/>
            <p:cNvGrpSpPr/>
            <p:nvPr/>
          </p:nvGrpSpPr>
          <p:grpSpPr>
            <a:xfrm>
              <a:off x="4369395" y="3316401"/>
              <a:ext cx="168551" cy="168551"/>
              <a:chOff x="5005199" y="3717032"/>
              <a:chExt cx="168551" cy="168551"/>
            </a:xfrm>
          </p:grpSpPr>
          <p:sp>
            <p:nvSpPr>
              <p:cNvPr id="46" name="椭圆 45"/>
              <p:cNvSpPr/>
              <p:nvPr/>
            </p:nvSpPr>
            <p:spPr>
              <a:xfrm>
                <a:off x="5005199" y="3717032"/>
                <a:ext cx="168551" cy="168551"/>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sp>
            <p:nvSpPr>
              <p:cNvPr id="47" name="等腰三角形 46"/>
              <p:cNvSpPr/>
              <p:nvPr/>
            </p:nvSpPr>
            <p:spPr>
              <a:xfrm rot="5400000">
                <a:off x="5039924" y="3741566"/>
                <a:ext cx="130606" cy="11948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bg1"/>
                  </a:solidFill>
                </a:endParaRPr>
              </a:p>
            </p:txBody>
          </p:sp>
        </p:grpSp>
      </p:grpSp>
      <p:sp>
        <p:nvSpPr>
          <p:cNvPr id="51" name="矩形 50"/>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2" name="矩形 51"/>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3"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4" name="矩形 53"/>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7209" name="Rectangle 4"/>
          <p:cNvSpPr txBox="1"/>
          <p:nvPr/>
        </p:nvSpPr>
        <p:spPr>
          <a:xfrm>
            <a:off x="9983788" y="6492875"/>
            <a:ext cx="1150937" cy="392113"/>
          </a:xfrm>
          <a:prstGeom prst="rect">
            <a:avLst/>
          </a:prstGeom>
          <a:noFill/>
          <a:ln w="9525">
            <a:noFill/>
          </a:ln>
        </p:spPr>
        <p:txBody>
          <a:bodyPr wrap="square" lIns="91416" tIns="45708" rIns="91416" bIns="45708" anchor="ctr"/>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03</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56" name="矩形 55"/>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57" name="组合 56"/>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58" name="矩形 57"/>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9" name="等腰三角形 58"/>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7212" name="文本框 9"/>
          <p:cNvSpPr txBox="1"/>
          <p:nvPr/>
        </p:nvSpPr>
        <p:spPr>
          <a:xfrm>
            <a:off x="841375" y="203200"/>
            <a:ext cx="3313113" cy="360363"/>
          </a:xfrm>
          <a:prstGeom prst="rect">
            <a:avLst/>
          </a:prstGeom>
          <a:noFill/>
          <a:ln w="9525">
            <a:noFill/>
          </a:ln>
        </p:spPr>
        <p:txBody>
          <a:bodyPr wrap="square" lIns="68562" tIns="34281" rIns="68562" bIns="34281" anchor="t">
            <a:spAutoFit/>
          </a:bodyPr>
          <a:p>
            <a:pPr marL="0" lvl="1" indent="457200"/>
            <a:r>
              <a:rPr lang="zh-CN" altLang="en-US" dirty="0">
                <a:solidFill>
                  <a:srgbClr val="2F5EB0"/>
                </a:solidFill>
                <a:latin typeface="微软雅黑" panose="020B0503020204020204" charset="-122"/>
                <a:ea typeface="微软雅黑" panose="020B0503020204020204" charset="-122"/>
              </a:rPr>
              <a:t>第一章  </a:t>
            </a:r>
            <a:r>
              <a:rPr lang="en-US" altLang="zh-CN" b="1" dirty="0">
                <a:solidFill>
                  <a:srgbClr val="2F5EB0"/>
                </a:solidFill>
                <a:latin typeface="Calibri" panose="020F0502020204030204" charset="0"/>
                <a:ea typeface="宋体" panose="02010600030101010101" pitchFamily="2" charset="-122"/>
              </a:rPr>
              <a:t>SECTION</a:t>
            </a:r>
            <a:endParaRPr lang="en-US" altLang="ko-KR" dirty="0">
              <a:solidFill>
                <a:srgbClr val="2F5EB0"/>
              </a:solidFill>
              <a:latin typeface="微软雅黑" panose="020B0503020204020204" charset="-122"/>
              <a:ea typeface="微软雅黑" panose="020B0503020204020204" charset="-122"/>
            </a:endParaRPr>
          </a:p>
        </p:txBody>
      </p:sp>
      <p:sp>
        <p:nvSpPr>
          <p:cNvPr id="61" name="KSO_Shape"/>
          <p:cNvSpPr/>
          <p:nvPr/>
        </p:nvSpPr>
        <p:spPr bwMode="auto">
          <a:xfrm>
            <a:off x="334963" y="255588"/>
            <a:ext cx="292100" cy="22225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fontAlgn="auto">
              <a:defRPr/>
            </a:pPr>
            <a:endParaRPr lang="zh-CN" altLang="en-US" strike="noStrike" noProof="1">
              <a:solidFill>
                <a:schemeClr val="bg1"/>
              </a:solidFill>
              <a:latin typeface="微软雅黑" panose="020B0503020204020204" charset="-122"/>
              <a:ea typeface="微软雅黑" panose="020B0503020204020204" charset="-122"/>
            </a:endParaRPr>
          </a:p>
        </p:txBody>
      </p:sp>
      <p:sp>
        <p:nvSpPr>
          <p:cNvPr id="48" name="TextBox 47"/>
          <p:cNvSpPr txBox="1"/>
          <p:nvPr/>
        </p:nvSpPr>
        <p:spPr>
          <a:xfrm>
            <a:off x="13511213" y="7027863"/>
            <a:ext cx="868362" cy="366712"/>
          </a:xfrm>
          <a:prstGeom prst="rect">
            <a:avLst/>
          </a:prstGeom>
          <a:noFill/>
          <a:ln w="9525">
            <a:noFill/>
          </a:ln>
        </p:spPr>
        <p:txBody>
          <a:bodyPr wrap="none" anchor="t">
            <a:spAutoFit/>
          </a:bodyPr>
          <a:p>
            <a:r>
              <a:rPr lang="zh-CN" altLang="en-US" dirty="0">
                <a:latin typeface="Calibri" panose="020F0502020204030204" charset="0"/>
                <a:ea typeface="宋体" panose="02010600030101010101" pitchFamily="2" charset="-122"/>
              </a:rPr>
              <a:t>延时符</a:t>
            </a:r>
            <a:endParaRPr lang="zh-CN" altLang="en-US" dirty="0">
              <a:latin typeface="Calibri" panose="020F0502020204030204" charset="0"/>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000000"/>
                                          </p:val>
                                        </p:tav>
                                        <p:tav tm="100000">
                                          <p:val>
                                            <p:strVal val="#ppt_w"/>
                                          </p:val>
                                        </p:tav>
                                      </p:tavLst>
                                    </p:anim>
                                    <p:anim calcmode="lin" valueType="num">
                                      <p:cBhvr>
                                        <p:cTn id="13" dur="500" fill="hold"/>
                                        <p:tgtEl>
                                          <p:spTgt spid="3"/>
                                        </p:tgtEl>
                                        <p:attrNameLst>
                                          <p:attrName>ppt_h</p:attrName>
                                        </p:attrNameLst>
                                      </p:cBhvr>
                                      <p:tavLst>
                                        <p:tav tm="0">
                                          <p:val>
                                            <p:fltVal val="0.00000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ppt_w</p:attrName>
                                        </p:attrNameLst>
                                      </p:cBhvr>
                                      <p:tavLst>
                                        <p:tav tm="0">
                                          <p:val>
                                            <p:fltVal val="0.000000"/>
                                          </p:val>
                                        </p:tav>
                                        <p:tav tm="100000">
                                          <p:val>
                                            <p:strVal val="#ppt_w"/>
                                          </p:val>
                                        </p:tav>
                                      </p:tavLst>
                                    </p:anim>
                                    <p:anim calcmode="lin" valueType="num">
                                      <p:cBhvr>
                                        <p:cTn id="19" dur="500" fill="hold"/>
                                        <p:tgtEl>
                                          <p:spTgt spid="4"/>
                                        </p:tgtEl>
                                        <p:attrNameLst>
                                          <p:attrName>ppt_h</p:attrName>
                                        </p:attrNameLst>
                                      </p:cBhvr>
                                      <p:tavLst>
                                        <p:tav tm="0">
                                          <p:val>
                                            <p:fltVal val="0.000000"/>
                                          </p:val>
                                        </p:tav>
                                        <p:tav tm="100000">
                                          <p:val>
                                            <p:strVal val="#ppt_h"/>
                                          </p:val>
                                        </p:tav>
                                      </p:tavLst>
                                    </p:anim>
                                    <p:animEffect transition="in" filter="fade">
                                      <p:cBhvr>
                                        <p:cTn id="20" dur="500"/>
                                        <p:tgtEl>
                                          <p:spTgt spid="4"/>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ppt_x</p:attrName>
                                        </p:attrNameLst>
                                      </p:cBhvr>
                                      <p:tavLst>
                                        <p:tav tm="0">
                                          <p:val>
                                            <p:strVal val="#ppt_x"/>
                                          </p:val>
                                        </p:tav>
                                        <p:tav tm="100000">
                                          <p:val>
                                            <p:strVal val="#ppt_x"/>
                                          </p:val>
                                        </p:tav>
                                      </p:tavLst>
                                    </p:anim>
                                    <p:anim calcmode="lin" valueType="num">
                                      <p:cBhvr>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ppt_x</p:attrName>
                                        </p:attrNameLst>
                                      </p:cBhvr>
                                      <p:tavLst>
                                        <p:tav tm="0">
                                          <p:val>
                                            <p:strVal val="#ppt_x"/>
                                          </p:val>
                                        </p:tav>
                                        <p:tav tm="100000">
                                          <p:val>
                                            <p:strVal val="#ppt_x"/>
                                          </p:val>
                                        </p:tav>
                                      </p:tavLst>
                                    </p:anim>
                                    <p:anim calcmode="lin" valueType="num">
                                      <p:cBhvr>
                                        <p:cTn id="39" dur="500" fill="hold"/>
                                        <p:tgtEl>
                                          <p:spTgt spid="13"/>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4"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ppt_x</p:attrName>
                                        </p:attrNameLst>
                                      </p:cBhvr>
                                      <p:tavLst>
                                        <p:tav tm="0">
                                          <p:val>
                                            <p:strVal val="#ppt_x"/>
                                          </p:val>
                                        </p:tav>
                                        <p:tav tm="100000">
                                          <p:val>
                                            <p:strVal val="#ppt_x"/>
                                          </p:val>
                                        </p:tav>
                                      </p:tavLst>
                                    </p:anim>
                                    <p:anim calcmode="lin" valueType="num">
                                      <p:cBhvr>
                                        <p:cTn id="44" dur="500" fill="hold"/>
                                        <p:tgtEl>
                                          <p:spTgt spid="2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4" fill="hold"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ppt_x</p:attrName>
                                        </p:attrNameLst>
                                      </p:cBhvr>
                                      <p:tavLst>
                                        <p:tav tm="0">
                                          <p:val>
                                            <p:strVal val="#ppt_x"/>
                                          </p:val>
                                        </p:tav>
                                        <p:tav tm="100000">
                                          <p:val>
                                            <p:strVal val="#ppt_x"/>
                                          </p:val>
                                        </p:tav>
                                      </p:tavLst>
                                    </p:anim>
                                    <p:anim calcmode="lin" valueType="num">
                                      <p:cBhvr>
                                        <p:cTn id="49" dur="500" fill="hold"/>
                                        <p:tgtEl>
                                          <p:spTgt spid="28"/>
                                        </p:tgtEl>
                                        <p:attrNameLst>
                                          <p:attrName>ppt_y</p:attrName>
                                        </p:attrNameLst>
                                      </p:cBhvr>
                                      <p:tavLst>
                                        <p:tav tm="0">
                                          <p:val>
                                            <p:strVal val="1+#ppt_h/2"/>
                                          </p:val>
                                        </p:tav>
                                        <p:tav tm="100000">
                                          <p:val>
                                            <p:strVal val="#ppt_y"/>
                                          </p:val>
                                        </p:tav>
                                      </p:tavLst>
                                    </p:anim>
                                  </p:childTnLst>
                                </p:cTn>
                              </p:par>
                            </p:childTnLst>
                          </p:cTn>
                        </p:par>
                        <p:par>
                          <p:cTn id="50" fill="hold">
                            <p:stCondLst>
                              <p:cond delay="4500"/>
                            </p:stCondLst>
                            <p:childTnLst>
                              <p:par>
                                <p:cTn id="51" presetID="2" presetClass="entr" presetSubtype="4"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p:cTn id="53" dur="500" fill="hold"/>
                                        <p:tgtEl>
                                          <p:spTgt spid="38"/>
                                        </p:tgtEl>
                                        <p:attrNameLst>
                                          <p:attrName>ppt_x</p:attrName>
                                        </p:attrNameLst>
                                      </p:cBhvr>
                                      <p:tavLst>
                                        <p:tav tm="0">
                                          <p:val>
                                            <p:strVal val="#ppt_x"/>
                                          </p:val>
                                        </p:tav>
                                        <p:tav tm="100000">
                                          <p:val>
                                            <p:strVal val="#ppt_x"/>
                                          </p:val>
                                        </p:tav>
                                      </p:tavLst>
                                    </p:anim>
                                    <p:anim calcmode="lin" valueType="num">
                                      <p:cBhvr>
                                        <p:cTn id="54" dur="500" fill="hold"/>
                                        <p:tgtEl>
                                          <p:spTgt spid="38"/>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ppt_x</p:attrName>
                                        </p:attrNameLst>
                                      </p:cBhvr>
                                      <p:tavLst>
                                        <p:tav tm="0">
                                          <p:val>
                                            <p:strVal val="#ppt_x"/>
                                          </p:val>
                                        </p:tav>
                                        <p:tav tm="100000">
                                          <p:val>
                                            <p:strVal val="#ppt_x"/>
                                          </p:val>
                                        </p:tav>
                                      </p:tavLst>
                                    </p:anim>
                                    <p:anim calcmode="lin" valueType="num">
                                      <p:cBhvr>
                                        <p:cTn id="59" dur="500" fill="hold"/>
                                        <p:tgtEl>
                                          <p:spTgt spid="4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10" presetClass="entr" presetSubtype="0"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125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7"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2469" name="Rectangle 4"/>
          <p:cNvSpPr txBox="1"/>
          <p:nvPr/>
        </p:nvSpPr>
        <p:spPr>
          <a:xfrm>
            <a:off x="9983788" y="6492875"/>
            <a:ext cx="1150937" cy="392113"/>
          </a:xfrm>
          <a:prstGeom prst="rect">
            <a:avLst/>
          </a:prstGeom>
          <a:noFill/>
          <a:ln w="9525">
            <a:noFill/>
          </a:ln>
        </p:spPr>
        <p:txBody>
          <a:bodyPr wrap="square" lIns="91416" tIns="45708" rIns="91416" bIns="45708" anchor="ctr"/>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35</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62470" name="文本框 9"/>
          <p:cNvSpPr txBox="1"/>
          <p:nvPr/>
        </p:nvSpPr>
        <p:spPr>
          <a:xfrm>
            <a:off x="841375" y="203200"/>
            <a:ext cx="1755775" cy="360363"/>
          </a:xfrm>
          <a:prstGeom prst="rect">
            <a:avLst/>
          </a:prstGeom>
          <a:noFill/>
          <a:ln w="9525">
            <a:noFill/>
          </a:ln>
        </p:spPr>
        <p:txBody>
          <a:bodyPr wrap="square" lIns="68562" tIns="34281" rIns="68562" bIns="34281" anchor="t">
            <a:spAutoFit/>
          </a:bodyPr>
          <a:p>
            <a:pPr marL="0" lvl="1" indent="457200"/>
            <a:r>
              <a:rPr lang="zh-CN" altLang="en-US" dirty="0">
                <a:solidFill>
                  <a:srgbClr val="2F5EB0"/>
                </a:solidFill>
                <a:latin typeface="微软雅黑" panose="020B0503020204020204" charset="-122"/>
                <a:ea typeface="微软雅黑" panose="020B0503020204020204" charset="-122"/>
              </a:rPr>
              <a:t>添加标题</a:t>
            </a:r>
            <a:endParaRPr lang="zh-CN" altLang="en-US" dirty="0">
              <a:solidFill>
                <a:srgbClr val="2F5EB0"/>
              </a:solidFill>
              <a:latin typeface="微软雅黑" panose="020B0503020204020204" charset="-122"/>
              <a:ea typeface="微软雅黑" panose="020B0503020204020204" charset="-122"/>
            </a:endParaRPr>
          </a:p>
        </p:txBody>
      </p:sp>
      <p:sp>
        <p:nvSpPr>
          <p:cNvPr id="59" name="矩形 58"/>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60" name="组合 59"/>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61" name="矩形 60"/>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2" name="等腰三角形 61"/>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63" name="KSO_Shape"/>
          <p:cNvSpPr/>
          <p:nvPr/>
        </p:nvSpPr>
        <p:spPr bwMode="auto">
          <a:xfrm>
            <a:off x="341313" y="219075"/>
            <a:ext cx="303213" cy="258763"/>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fontAlgn="auto">
              <a:defRPr/>
            </a:pPr>
            <a:endParaRPr lang="zh-CN" altLang="en-US" strike="noStrike" noProof="1">
              <a:solidFill>
                <a:srgbClr val="1C666E"/>
              </a:solidFill>
              <a:ea typeface="宋体" panose="02010600030101010101" pitchFamily="2" charset="-122"/>
            </a:endParaRPr>
          </a:p>
        </p:txBody>
      </p:sp>
      <p:grpSp>
        <p:nvGrpSpPr>
          <p:cNvPr id="14" name="组合 13"/>
          <p:cNvGrpSpPr/>
          <p:nvPr/>
        </p:nvGrpSpPr>
        <p:grpSpPr>
          <a:xfrm>
            <a:off x="2934085" y="1983256"/>
            <a:ext cx="1868104" cy="1866229"/>
            <a:chOff x="5305425" y="2638424"/>
            <a:chExt cx="1579563" cy="1577975"/>
          </a:xfrm>
          <a:solidFill>
            <a:srgbClr val="000000">
              <a:alpha val="60000"/>
            </a:srgbClr>
          </a:solidFill>
        </p:grpSpPr>
        <p:sp>
          <p:nvSpPr>
            <p:cNvPr id="15" name="Freeform 6"/>
            <p:cNvSpPr>
              <a:spLocks noEditPoints="1"/>
            </p:cNvSpPr>
            <p:nvPr/>
          </p:nvSpPr>
          <p:spPr bwMode="auto">
            <a:xfrm>
              <a:off x="5305425" y="2638424"/>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solidFill>
                  <a:schemeClr val="tx1">
                    <a:lumMod val="65000"/>
                    <a:lumOff val="35000"/>
                  </a:schemeClr>
                </a:solidFill>
              </a:endParaRPr>
            </a:p>
          </p:txBody>
        </p:sp>
        <p:sp>
          <p:nvSpPr>
            <p:cNvPr id="16"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solidFill>
                  <a:schemeClr val="tx1">
                    <a:lumMod val="65000"/>
                    <a:lumOff val="35000"/>
                  </a:schemeClr>
                </a:solidFill>
              </a:endParaRPr>
            </a:p>
          </p:txBody>
        </p:sp>
      </p:grpSp>
      <p:grpSp>
        <p:nvGrpSpPr>
          <p:cNvPr id="17" name="组合 16"/>
          <p:cNvGrpSpPr/>
          <p:nvPr/>
        </p:nvGrpSpPr>
        <p:grpSpPr>
          <a:xfrm>
            <a:off x="4033569" y="3135885"/>
            <a:ext cx="2344993" cy="2341236"/>
            <a:chOff x="5102225" y="2441575"/>
            <a:chExt cx="1982788" cy="1979613"/>
          </a:xfrm>
          <a:solidFill>
            <a:srgbClr val="000000">
              <a:alpha val="60000"/>
            </a:srgbClr>
          </a:solidFill>
        </p:grpSpPr>
        <p:sp>
          <p:nvSpPr>
            <p:cNvPr id="18" name="Freeform 12"/>
            <p:cNvSpPr>
              <a:spLocks noEditPoints="1"/>
            </p:cNvSpPr>
            <p:nvPr/>
          </p:nvSpPr>
          <p:spPr bwMode="auto">
            <a:xfrm>
              <a:off x="5102225" y="2441575"/>
              <a:ext cx="1982788" cy="1979613"/>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solidFill>
                  <a:schemeClr val="tx1">
                    <a:lumMod val="65000"/>
                    <a:lumOff val="35000"/>
                  </a:schemeClr>
                </a:solidFill>
              </a:endParaRPr>
            </a:p>
          </p:txBody>
        </p:sp>
        <p:sp>
          <p:nvSpPr>
            <p:cNvPr id="19" name="Freeform 13"/>
            <p:cNvSpPr>
              <a:spLocks noEditPoints="1"/>
            </p:cNvSpPr>
            <p:nvPr/>
          </p:nvSpPr>
          <p:spPr bwMode="auto">
            <a:xfrm>
              <a:off x="5405438" y="2741613"/>
              <a:ext cx="1376363" cy="1381125"/>
            </a:xfrm>
            <a:custGeom>
              <a:avLst/>
              <a:gdLst>
                <a:gd name="T0" fmla="*/ 184 w 367"/>
                <a:gd name="T1" fmla="*/ 0 h 368"/>
                <a:gd name="T2" fmla="*/ 0 w 367"/>
                <a:gd name="T3" fmla="*/ 184 h 368"/>
                <a:gd name="T4" fmla="*/ 184 w 367"/>
                <a:gd name="T5" fmla="*/ 368 h 368"/>
                <a:gd name="T6" fmla="*/ 367 w 367"/>
                <a:gd name="T7" fmla="*/ 184 h 368"/>
                <a:gd name="T8" fmla="*/ 184 w 367"/>
                <a:gd name="T9" fmla="*/ 0 h 368"/>
                <a:gd name="T10" fmla="*/ 184 w 367"/>
                <a:gd name="T11" fmla="*/ 250 h 368"/>
                <a:gd name="T12" fmla="*/ 118 w 367"/>
                <a:gd name="T13" fmla="*/ 184 h 368"/>
                <a:gd name="T14" fmla="*/ 184 w 367"/>
                <a:gd name="T15" fmla="*/ 118 h 368"/>
                <a:gd name="T16" fmla="*/ 250 w 367"/>
                <a:gd name="T17" fmla="*/ 184 h 368"/>
                <a:gd name="T18" fmla="*/ 184 w 367"/>
                <a:gd name="T19" fmla="*/ 25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68">
                  <a:moveTo>
                    <a:pt x="184" y="0"/>
                  </a:moveTo>
                  <a:cubicBezTo>
                    <a:pt x="83" y="0"/>
                    <a:pt x="0" y="83"/>
                    <a:pt x="0" y="184"/>
                  </a:cubicBezTo>
                  <a:cubicBezTo>
                    <a:pt x="0" y="285"/>
                    <a:pt x="83" y="368"/>
                    <a:pt x="184" y="368"/>
                  </a:cubicBezTo>
                  <a:cubicBezTo>
                    <a:pt x="285" y="368"/>
                    <a:pt x="367" y="285"/>
                    <a:pt x="367" y="184"/>
                  </a:cubicBezTo>
                  <a:cubicBezTo>
                    <a:pt x="367" y="83"/>
                    <a:pt x="285" y="0"/>
                    <a:pt x="184" y="0"/>
                  </a:cubicBezTo>
                  <a:close/>
                  <a:moveTo>
                    <a:pt x="184" y="250"/>
                  </a:moveTo>
                  <a:cubicBezTo>
                    <a:pt x="148" y="250"/>
                    <a:pt x="118" y="220"/>
                    <a:pt x="118" y="184"/>
                  </a:cubicBezTo>
                  <a:cubicBezTo>
                    <a:pt x="118" y="148"/>
                    <a:pt x="148" y="118"/>
                    <a:pt x="184" y="118"/>
                  </a:cubicBezTo>
                  <a:cubicBezTo>
                    <a:pt x="220" y="118"/>
                    <a:pt x="250" y="148"/>
                    <a:pt x="250" y="184"/>
                  </a:cubicBezTo>
                  <a:cubicBezTo>
                    <a:pt x="250" y="220"/>
                    <a:pt x="220" y="250"/>
                    <a:pt x="184" y="250"/>
                  </a:cubicBez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solidFill>
                  <a:schemeClr val="tx1">
                    <a:lumMod val="65000"/>
                    <a:lumOff val="35000"/>
                  </a:schemeClr>
                </a:solidFill>
              </a:endParaRPr>
            </a:p>
          </p:txBody>
        </p:sp>
      </p:grpSp>
      <p:grpSp>
        <p:nvGrpSpPr>
          <p:cNvPr id="20" name="组合 19"/>
          <p:cNvGrpSpPr/>
          <p:nvPr/>
        </p:nvGrpSpPr>
        <p:grpSpPr>
          <a:xfrm>
            <a:off x="6080314" y="2677270"/>
            <a:ext cx="1537667" cy="1560194"/>
            <a:chOff x="5803900" y="2852738"/>
            <a:chExt cx="1300163" cy="1319212"/>
          </a:xfrm>
          <a:solidFill>
            <a:srgbClr val="000000">
              <a:alpha val="60000"/>
            </a:srgbClr>
          </a:solidFill>
        </p:grpSpPr>
        <p:sp>
          <p:nvSpPr>
            <p:cNvPr id="21" name="Freeform 18"/>
            <p:cNvSpPr>
              <a:spLocks noEditPoints="1"/>
            </p:cNvSpPr>
            <p:nvPr/>
          </p:nvSpPr>
          <p:spPr bwMode="auto">
            <a:xfrm>
              <a:off x="5803900" y="2852738"/>
              <a:ext cx="1300163" cy="1319212"/>
            </a:xfrm>
            <a:custGeom>
              <a:avLst/>
              <a:gdLst>
                <a:gd name="T0" fmla="*/ 309 w 347"/>
                <a:gd name="T1" fmla="*/ 176 h 352"/>
                <a:gd name="T2" fmla="*/ 326 w 347"/>
                <a:gd name="T3" fmla="*/ 150 h 352"/>
                <a:gd name="T4" fmla="*/ 335 w 347"/>
                <a:gd name="T5" fmla="*/ 103 h 352"/>
                <a:gd name="T6" fmla="*/ 294 w 347"/>
                <a:gd name="T7" fmla="*/ 113 h 352"/>
                <a:gd name="T8" fmla="*/ 282 w 347"/>
                <a:gd name="T9" fmla="*/ 65 h 352"/>
                <a:gd name="T10" fmla="*/ 262 w 347"/>
                <a:gd name="T11" fmla="*/ 22 h 352"/>
                <a:gd name="T12" fmla="*/ 234 w 347"/>
                <a:gd name="T13" fmla="*/ 54 h 352"/>
                <a:gd name="T14" fmla="*/ 196 w 347"/>
                <a:gd name="T15" fmla="*/ 23 h 352"/>
                <a:gd name="T16" fmla="*/ 155 w 347"/>
                <a:gd name="T17" fmla="*/ 0 h 352"/>
                <a:gd name="T18" fmla="*/ 151 w 347"/>
                <a:gd name="T19" fmla="*/ 42 h 352"/>
                <a:gd name="T20" fmla="*/ 102 w 347"/>
                <a:gd name="T21" fmla="*/ 39 h 352"/>
                <a:gd name="T22" fmla="*/ 55 w 347"/>
                <a:gd name="T23" fmla="*/ 44 h 352"/>
                <a:gd name="T24" fmla="*/ 77 w 347"/>
                <a:gd name="T25" fmla="*/ 81 h 352"/>
                <a:gd name="T26" fmla="*/ 35 w 347"/>
                <a:gd name="T27" fmla="*/ 107 h 352"/>
                <a:gd name="T28" fmla="*/ 0 w 347"/>
                <a:gd name="T29" fmla="*/ 139 h 352"/>
                <a:gd name="T30" fmla="*/ 39 w 347"/>
                <a:gd name="T31" fmla="*/ 156 h 352"/>
                <a:gd name="T32" fmla="*/ 39 w 347"/>
                <a:gd name="T33" fmla="*/ 195 h 352"/>
                <a:gd name="T34" fmla="*/ 0 w 347"/>
                <a:gd name="T35" fmla="*/ 212 h 352"/>
                <a:gd name="T36" fmla="*/ 35 w 347"/>
                <a:gd name="T37" fmla="*/ 244 h 352"/>
                <a:gd name="T38" fmla="*/ 77 w 347"/>
                <a:gd name="T39" fmla="*/ 271 h 352"/>
                <a:gd name="T40" fmla="*/ 55 w 347"/>
                <a:gd name="T41" fmla="*/ 307 h 352"/>
                <a:gd name="T42" fmla="*/ 102 w 347"/>
                <a:gd name="T43" fmla="*/ 313 h 352"/>
                <a:gd name="T44" fmla="*/ 151 w 347"/>
                <a:gd name="T45" fmla="*/ 309 h 352"/>
                <a:gd name="T46" fmla="*/ 155 w 347"/>
                <a:gd name="T47" fmla="*/ 352 h 352"/>
                <a:gd name="T48" fmla="*/ 196 w 347"/>
                <a:gd name="T49" fmla="*/ 329 h 352"/>
                <a:gd name="T50" fmla="*/ 234 w 347"/>
                <a:gd name="T51" fmla="*/ 297 h 352"/>
                <a:gd name="T52" fmla="*/ 262 w 347"/>
                <a:gd name="T53" fmla="*/ 329 h 352"/>
                <a:gd name="T54" fmla="*/ 282 w 347"/>
                <a:gd name="T55" fmla="*/ 286 h 352"/>
                <a:gd name="T56" fmla="*/ 294 w 347"/>
                <a:gd name="T57" fmla="*/ 239 h 352"/>
                <a:gd name="T58" fmla="*/ 335 w 347"/>
                <a:gd name="T59" fmla="*/ 248 h 352"/>
                <a:gd name="T60" fmla="*/ 326 w 347"/>
                <a:gd name="T61" fmla="*/ 201 h 352"/>
                <a:gd name="T62" fmla="*/ 174 w 347"/>
                <a:gd name="T63" fmla="*/ 201 h 352"/>
                <a:gd name="T64" fmla="*/ 174 w 347"/>
                <a:gd name="T65" fmla="*/ 150 h 352"/>
                <a:gd name="T66" fmla="*/ 174 w 347"/>
                <a:gd name="T67" fmla="*/ 201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7" h="352">
                  <a:moveTo>
                    <a:pt x="308" y="195"/>
                  </a:moveTo>
                  <a:cubicBezTo>
                    <a:pt x="309" y="189"/>
                    <a:pt x="309" y="182"/>
                    <a:pt x="309" y="176"/>
                  </a:cubicBezTo>
                  <a:cubicBezTo>
                    <a:pt x="309" y="169"/>
                    <a:pt x="309" y="162"/>
                    <a:pt x="308" y="156"/>
                  </a:cubicBezTo>
                  <a:cubicBezTo>
                    <a:pt x="326" y="150"/>
                    <a:pt x="326" y="150"/>
                    <a:pt x="326" y="150"/>
                  </a:cubicBezTo>
                  <a:cubicBezTo>
                    <a:pt x="347" y="139"/>
                    <a:pt x="347" y="139"/>
                    <a:pt x="347" y="139"/>
                  </a:cubicBezTo>
                  <a:cubicBezTo>
                    <a:pt x="335" y="103"/>
                    <a:pt x="335" y="103"/>
                    <a:pt x="335" y="103"/>
                  </a:cubicBezTo>
                  <a:cubicBezTo>
                    <a:pt x="312" y="107"/>
                    <a:pt x="312" y="107"/>
                    <a:pt x="312" y="107"/>
                  </a:cubicBezTo>
                  <a:cubicBezTo>
                    <a:pt x="294" y="113"/>
                    <a:pt x="294" y="113"/>
                    <a:pt x="294" y="113"/>
                  </a:cubicBezTo>
                  <a:cubicBezTo>
                    <a:pt x="288" y="101"/>
                    <a:pt x="280" y="90"/>
                    <a:pt x="271" y="81"/>
                  </a:cubicBezTo>
                  <a:cubicBezTo>
                    <a:pt x="282" y="65"/>
                    <a:pt x="282" y="65"/>
                    <a:pt x="282" y="65"/>
                  </a:cubicBezTo>
                  <a:cubicBezTo>
                    <a:pt x="292" y="44"/>
                    <a:pt x="292" y="44"/>
                    <a:pt x="292" y="44"/>
                  </a:cubicBezTo>
                  <a:cubicBezTo>
                    <a:pt x="262" y="22"/>
                    <a:pt x="262" y="22"/>
                    <a:pt x="262" y="22"/>
                  </a:cubicBezTo>
                  <a:cubicBezTo>
                    <a:pt x="245" y="39"/>
                    <a:pt x="245" y="39"/>
                    <a:pt x="245" y="39"/>
                  </a:cubicBezTo>
                  <a:cubicBezTo>
                    <a:pt x="234" y="54"/>
                    <a:pt x="234" y="54"/>
                    <a:pt x="234" y="54"/>
                  </a:cubicBezTo>
                  <a:cubicBezTo>
                    <a:pt x="222" y="48"/>
                    <a:pt x="210" y="44"/>
                    <a:pt x="196" y="42"/>
                  </a:cubicBezTo>
                  <a:cubicBezTo>
                    <a:pt x="196" y="23"/>
                    <a:pt x="196" y="23"/>
                    <a:pt x="196" y="23"/>
                  </a:cubicBezTo>
                  <a:cubicBezTo>
                    <a:pt x="192" y="0"/>
                    <a:pt x="192" y="0"/>
                    <a:pt x="192" y="0"/>
                  </a:cubicBezTo>
                  <a:cubicBezTo>
                    <a:pt x="155" y="0"/>
                    <a:pt x="155" y="0"/>
                    <a:pt x="155" y="0"/>
                  </a:cubicBezTo>
                  <a:cubicBezTo>
                    <a:pt x="151" y="23"/>
                    <a:pt x="151" y="23"/>
                    <a:pt x="151" y="23"/>
                  </a:cubicBezTo>
                  <a:cubicBezTo>
                    <a:pt x="151" y="42"/>
                    <a:pt x="151" y="42"/>
                    <a:pt x="151" y="42"/>
                  </a:cubicBezTo>
                  <a:cubicBezTo>
                    <a:pt x="138" y="44"/>
                    <a:pt x="125" y="48"/>
                    <a:pt x="113" y="54"/>
                  </a:cubicBezTo>
                  <a:cubicBezTo>
                    <a:pt x="102" y="39"/>
                    <a:pt x="102" y="39"/>
                    <a:pt x="102" y="39"/>
                  </a:cubicBezTo>
                  <a:cubicBezTo>
                    <a:pt x="85" y="22"/>
                    <a:pt x="85" y="22"/>
                    <a:pt x="85" y="22"/>
                  </a:cubicBezTo>
                  <a:cubicBezTo>
                    <a:pt x="55" y="44"/>
                    <a:pt x="55" y="44"/>
                    <a:pt x="55" y="44"/>
                  </a:cubicBezTo>
                  <a:cubicBezTo>
                    <a:pt x="65" y="65"/>
                    <a:pt x="65" y="65"/>
                    <a:pt x="65" y="65"/>
                  </a:cubicBezTo>
                  <a:cubicBezTo>
                    <a:pt x="77" y="81"/>
                    <a:pt x="77" y="81"/>
                    <a:pt x="77" y="81"/>
                  </a:cubicBezTo>
                  <a:cubicBezTo>
                    <a:pt x="67" y="90"/>
                    <a:pt x="60" y="101"/>
                    <a:pt x="53" y="113"/>
                  </a:cubicBezTo>
                  <a:cubicBezTo>
                    <a:pt x="35" y="107"/>
                    <a:pt x="35" y="107"/>
                    <a:pt x="35" y="107"/>
                  </a:cubicBezTo>
                  <a:cubicBezTo>
                    <a:pt x="12" y="103"/>
                    <a:pt x="12" y="103"/>
                    <a:pt x="12" y="103"/>
                  </a:cubicBezTo>
                  <a:cubicBezTo>
                    <a:pt x="0" y="139"/>
                    <a:pt x="0" y="139"/>
                    <a:pt x="0" y="139"/>
                  </a:cubicBezTo>
                  <a:cubicBezTo>
                    <a:pt x="21" y="150"/>
                    <a:pt x="21" y="150"/>
                    <a:pt x="21" y="150"/>
                  </a:cubicBezTo>
                  <a:cubicBezTo>
                    <a:pt x="39" y="156"/>
                    <a:pt x="39" y="156"/>
                    <a:pt x="39" y="156"/>
                  </a:cubicBezTo>
                  <a:cubicBezTo>
                    <a:pt x="38" y="162"/>
                    <a:pt x="38" y="169"/>
                    <a:pt x="38" y="176"/>
                  </a:cubicBezTo>
                  <a:cubicBezTo>
                    <a:pt x="38" y="182"/>
                    <a:pt x="38" y="189"/>
                    <a:pt x="39" y="195"/>
                  </a:cubicBezTo>
                  <a:cubicBezTo>
                    <a:pt x="21" y="201"/>
                    <a:pt x="21" y="201"/>
                    <a:pt x="21" y="201"/>
                  </a:cubicBezTo>
                  <a:cubicBezTo>
                    <a:pt x="0" y="212"/>
                    <a:pt x="0" y="212"/>
                    <a:pt x="0" y="212"/>
                  </a:cubicBezTo>
                  <a:cubicBezTo>
                    <a:pt x="12" y="248"/>
                    <a:pt x="12" y="248"/>
                    <a:pt x="12" y="248"/>
                  </a:cubicBezTo>
                  <a:cubicBezTo>
                    <a:pt x="35" y="244"/>
                    <a:pt x="35" y="244"/>
                    <a:pt x="35" y="244"/>
                  </a:cubicBezTo>
                  <a:cubicBezTo>
                    <a:pt x="53" y="239"/>
                    <a:pt x="53" y="239"/>
                    <a:pt x="53" y="239"/>
                  </a:cubicBezTo>
                  <a:cubicBezTo>
                    <a:pt x="60" y="250"/>
                    <a:pt x="67" y="261"/>
                    <a:pt x="77" y="271"/>
                  </a:cubicBezTo>
                  <a:cubicBezTo>
                    <a:pt x="65" y="286"/>
                    <a:pt x="65" y="286"/>
                    <a:pt x="65" y="286"/>
                  </a:cubicBezTo>
                  <a:cubicBezTo>
                    <a:pt x="55" y="307"/>
                    <a:pt x="55" y="307"/>
                    <a:pt x="55" y="307"/>
                  </a:cubicBezTo>
                  <a:cubicBezTo>
                    <a:pt x="85" y="329"/>
                    <a:pt x="85" y="329"/>
                    <a:pt x="85" y="329"/>
                  </a:cubicBezTo>
                  <a:cubicBezTo>
                    <a:pt x="102" y="313"/>
                    <a:pt x="102" y="313"/>
                    <a:pt x="102" y="313"/>
                  </a:cubicBezTo>
                  <a:cubicBezTo>
                    <a:pt x="113" y="297"/>
                    <a:pt x="113" y="297"/>
                    <a:pt x="113" y="297"/>
                  </a:cubicBezTo>
                  <a:cubicBezTo>
                    <a:pt x="125" y="303"/>
                    <a:pt x="138" y="307"/>
                    <a:pt x="151" y="309"/>
                  </a:cubicBezTo>
                  <a:cubicBezTo>
                    <a:pt x="151" y="329"/>
                    <a:pt x="151" y="329"/>
                    <a:pt x="151" y="329"/>
                  </a:cubicBezTo>
                  <a:cubicBezTo>
                    <a:pt x="155" y="352"/>
                    <a:pt x="155" y="352"/>
                    <a:pt x="155" y="352"/>
                  </a:cubicBezTo>
                  <a:cubicBezTo>
                    <a:pt x="192" y="352"/>
                    <a:pt x="192" y="352"/>
                    <a:pt x="192" y="352"/>
                  </a:cubicBezTo>
                  <a:cubicBezTo>
                    <a:pt x="196" y="329"/>
                    <a:pt x="196" y="329"/>
                    <a:pt x="196" y="329"/>
                  </a:cubicBezTo>
                  <a:cubicBezTo>
                    <a:pt x="196" y="309"/>
                    <a:pt x="196" y="309"/>
                    <a:pt x="196" y="309"/>
                  </a:cubicBezTo>
                  <a:cubicBezTo>
                    <a:pt x="210" y="307"/>
                    <a:pt x="222" y="303"/>
                    <a:pt x="234" y="297"/>
                  </a:cubicBezTo>
                  <a:cubicBezTo>
                    <a:pt x="245" y="313"/>
                    <a:pt x="245" y="313"/>
                    <a:pt x="245" y="313"/>
                  </a:cubicBezTo>
                  <a:cubicBezTo>
                    <a:pt x="262" y="329"/>
                    <a:pt x="262" y="329"/>
                    <a:pt x="262" y="329"/>
                  </a:cubicBezTo>
                  <a:cubicBezTo>
                    <a:pt x="292" y="307"/>
                    <a:pt x="292" y="307"/>
                    <a:pt x="292" y="307"/>
                  </a:cubicBezTo>
                  <a:cubicBezTo>
                    <a:pt x="282" y="286"/>
                    <a:pt x="282" y="286"/>
                    <a:pt x="282" y="286"/>
                  </a:cubicBezTo>
                  <a:cubicBezTo>
                    <a:pt x="271" y="271"/>
                    <a:pt x="271" y="271"/>
                    <a:pt x="271" y="271"/>
                  </a:cubicBezTo>
                  <a:cubicBezTo>
                    <a:pt x="280" y="261"/>
                    <a:pt x="288" y="250"/>
                    <a:pt x="294" y="239"/>
                  </a:cubicBezTo>
                  <a:cubicBezTo>
                    <a:pt x="312" y="244"/>
                    <a:pt x="312" y="244"/>
                    <a:pt x="312" y="244"/>
                  </a:cubicBezTo>
                  <a:cubicBezTo>
                    <a:pt x="335" y="248"/>
                    <a:pt x="335" y="248"/>
                    <a:pt x="335" y="248"/>
                  </a:cubicBezTo>
                  <a:cubicBezTo>
                    <a:pt x="347" y="212"/>
                    <a:pt x="347" y="212"/>
                    <a:pt x="347" y="212"/>
                  </a:cubicBezTo>
                  <a:cubicBezTo>
                    <a:pt x="326" y="201"/>
                    <a:pt x="326" y="201"/>
                    <a:pt x="326" y="201"/>
                  </a:cubicBezTo>
                  <a:lnTo>
                    <a:pt x="308" y="195"/>
                  </a:lnTo>
                  <a:close/>
                  <a:moveTo>
                    <a:pt x="174" y="201"/>
                  </a:moveTo>
                  <a:cubicBezTo>
                    <a:pt x="159" y="201"/>
                    <a:pt x="148" y="190"/>
                    <a:pt x="148" y="176"/>
                  </a:cubicBezTo>
                  <a:cubicBezTo>
                    <a:pt x="148" y="162"/>
                    <a:pt x="159" y="150"/>
                    <a:pt x="174" y="150"/>
                  </a:cubicBezTo>
                  <a:cubicBezTo>
                    <a:pt x="188" y="150"/>
                    <a:pt x="199" y="162"/>
                    <a:pt x="199" y="176"/>
                  </a:cubicBezTo>
                  <a:cubicBezTo>
                    <a:pt x="199" y="190"/>
                    <a:pt x="188" y="201"/>
                    <a:pt x="174" y="201"/>
                  </a:cubicBezTo>
                  <a:close/>
                </a:path>
              </a:pathLst>
            </a:cu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solidFill>
                  <a:schemeClr val="tx1">
                    <a:lumMod val="65000"/>
                    <a:lumOff val="35000"/>
                  </a:schemeClr>
                </a:solidFill>
              </a:endParaRPr>
            </a:p>
          </p:txBody>
        </p:sp>
        <p:sp>
          <p:nvSpPr>
            <p:cNvPr id="22" name="Freeform 19"/>
            <p:cNvSpPr>
              <a:spLocks noEditPoints="1"/>
            </p:cNvSpPr>
            <p:nvPr/>
          </p:nvSpPr>
          <p:spPr bwMode="auto">
            <a:xfrm>
              <a:off x="6083575" y="3136900"/>
              <a:ext cx="747713" cy="746125"/>
            </a:xfrm>
            <a:custGeom>
              <a:avLst/>
              <a:gdLst>
                <a:gd name="T0" fmla="*/ 100 w 199"/>
                <a:gd name="T1" fmla="*/ 0 h 199"/>
                <a:gd name="T2" fmla="*/ 0 w 199"/>
                <a:gd name="T3" fmla="*/ 100 h 199"/>
                <a:gd name="T4" fmla="*/ 100 w 199"/>
                <a:gd name="T5" fmla="*/ 199 h 199"/>
                <a:gd name="T6" fmla="*/ 199 w 199"/>
                <a:gd name="T7" fmla="*/ 100 h 199"/>
                <a:gd name="T8" fmla="*/ 100 w 199"/>
                <a:gd name="T9" fmla="*/ 0 h 199"/>
                <a:gd name="T10" fmla="*/ 100 w 199"/>
                <a:gd name="T11" fmla="*/ 150 h 199"/>
                <a:gd name="T12" fmla="*/ 49 w 199"/>
                <a:gd name="T13" fmla="*/ 100 h 199"/>
                <a:gd name="T14" fmla="*/ 100 w 199"/>
                <a:gd name="T15" fmla="*/ 49 h 199"/>
                <a:gd name="T16" fmla="*/ 150 w 199"/>
                <a:gd name="T17" fmla="*/ 100 h 199"/>
                <a:gd name="T18" fmla="*/ 100 w 199"/>
                <a:gd name="T19" fmla="*/ 15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9" h="199">
                  <a:moveTo>
                    <a:pt x="100" y="0"/>
                  </a:moveTo>
                  <a:cubicBezTo>
                    <a:pt x="45" y="0"/>
                    <a:pt x="0" y="45"/>
                    <a:pt x="0" y="100"/>
                  </a:cubicBezTo>
                  <a:cubicBezTo>
                    <a:pt x="0" y="155"/>
                    <a:pt x="45" y="199"/>
                    <a:pt x="100" y="199"/>
                  </a:cubicBezTo>
                  <a:cubicBezTo>
                    <a:pt x="155" y="199"/>
                    <a:pt x="199" y="155"/>
                    <a:pt x="199" y="100"/>
                  </a:cubicBezTo>
                  <a:cubicBezTo>
                    <a:pt x="199" y="45"/>
                    <a:pt x="155" y="0"/>
                    <a:pt x="100" y="0"/>
                  </a:cubicBezTo>
                  <a:close/>
                  <a:moveTo>
                    <a:pt x="100" y="150"/>
                  </a:moveTo>
                  <a:cubicBezTo>
                    <a:pt x="72" y="150"/>
                    <a:pt x="49" y="128"/>
                    <a:pt x="49" y="100"/>
                  </a:cubicBezTo>
                  <a:cubicBezTo>
                    <a:pt x="49" y="72"/>
                    <a:pt x="72" y="49"/>
                    <a:pt x="100" y="49"/>
                  </a:cubicBezTo>
                  <a:cubicBezTo>
                    <a:pt x="127" y="49"/>
                    <a:pt x="150" y="72"/>
                    <a:pt x="150" y="100"/>
                  </a:cubicBezTo>
                  <a:cubicBezTo>
                    <a:pt x="150" y="128"/>
                    <a:pt x="127" y="150"/>
                    <a:pt x="100" y="150"/>
                  </a:cubicBez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solidFill>
                  <a:schemeClr val="tx1">
                    <a:lumMod val="65000"/>
                    <a:lumOff val="35000"/>
                  </a:schemeClr>
                </a:solidFill>
              </a:endParaRPr>
            </a:p>
          </p:txBody>
        </p:sp>
      </p:grpSp>
      <p:grpSp>
        <p:nvGrpSpPr>
          <p:cNvPr id="23" name="组合 22"/>
          <p:cNvGrpSpPr/>
          <p:nvPr/>
        </p:nvGrpSpPr>
        <p:grpSpPr>
          <a:xfrm>
            <a:off x="7408324" y="2968896"/>
            <a:ext cx="1868104" cy="1866229"/>
            <a:chOff x="5305425" y="2638425"/>
            <a:chExt cx="1579563" cy="1577975"/>
          </a:xfrm>
          <a:solidFill>
            <a:srgbClr val="000000">
              <a:alpha val="60000"/>
            </a:srgbClr>
          </a:solidFill>
        </p:grpSpPr>
        <p:sp>
          <p:nvSpPr>
            <p:cNvPr id="24" name="Freeform 6"/>
            <p:cNvSpPr>
              <a:spLocks noEditPoints="1"/>
            </p:cNvSpPr>
            <p:nvPr/>
          </p:nvSpPr>
          <p:spPr bwMode="auto">
            <a:xfrm>
              <a:off x="5305425" y="2638425"/>
              <a:ext cx="1579563" cy="1577975"/>
            </a:xfrm>
            <a:custGeom>
              <a:avLst/>
              <a:gdLst>
                <a:gd name="T0" fmla="*/ 421 w 421"/>
                <a:gd name="T1" fmla="*/ 229 h 421"/>
                <a:gd name="T2" fmla="*/ 398 w 421"/>
                <a:gd name="T3" fmla="*/ 188 h 421"/>
                <a:gd name="T4" fmla="*/ 367 w 421"/>
                <a:gd name="T5" fmla="*/ 146 h 421"/>
                <a:gd name="T6" fmla="*/ 402 w 421"/>
                <a:gd name="T7" fmla="*/ 122 h 421"/>
                <a:gd name="T8" fmla="*/ 361 w 421"/>
                <a:gd name="T9" fmla="*/ 97 h 421"/>
                <a:gd name="T10" fmla="*/ 314 w 421"/>
                <a:gd name="T11" fmla="*/ 77 h 421"/>
                <a:gd name="T12" fmla="*/ 332 w 421"/>
                <a:gd name="T13" fmla="*/ 38 h 421"/>
                <a:gd name="T14" fmla="*/ 285 w 421"/>
                <a:gd name="T15" fmla="*/ 37 h 421"/>
                <a:gd name="T16" fmla="*/ 233 w 421"/>
                <a:gd name="T17" fmla="*/ 43 h 421"/>
                <a:gd name="T18" fmla="*/ 229 w 421"/>
                <a:gd name="T19" fmla="*/ 0 h 421"/>
                <a:gd name="T20" fmla="*/ 188 w 421"/>
                <a:gd name="T21" fmla="*/ 23 h 421"/>
                <a:gd name="T22" fmla="*/ 146 w 421"/>
                <a:gd name="T23" fmla="*/ 54 h 421"/>
                <a:gd name="T24" fmla="*/ 122 w 421"/>
                <a:gd name="T25" fmla="*/ 19 h 421"/>
                <a:gd name="T26" fmla="*/ 98 w 421"/>
                <a:gd name="T27" fmla="*/ 60 h 421"/>
                <a:gd name="T28" fmla="*/ 77 w 421"/>
                <a:gd name="T29" fmla="*/ 107 h 421"/>
                <a:gd name="T30" fmla="*/ 38 w 421"/>
                <a:gd name="T31" fmla="*/ 89 h 421"/>
                <a:gd name="T32" fmla="*/ 37 w 421"/>
                <a:gd name="T33" fmla="*/ 136 h 421"/>
                <a:gd name="T34" fmla="*/ 43 w 421"/>
                <a:gd name="T35" fmla="*/ 188 h 421"/>
                <a:gd name="T36" fmla="*/ 0 w 421"/>
                <a:gd name="T37" fmla="*/ 192 h 421"/>
                <a:gd name="T38" fmla="*/ 24 w 421"/>
                <a:gd name="T39" fmla="*/ 233 h 421"/>
                <a:gd name="T40" fmla="*/ 54 w 421"/>
                <a:gd name="T41" fmla="*/ 274 h 421"/>
                <a:gd name="T42" fmla="*/ 19 w 421"/>
                <a:gd name="T43" fmla="*/ 299 h 421"/>
                <a:gd name="T44" fmla="*/ 60 w 421"/>
                <a:gd name="T45" fmla="*/ 323 h 421"/>
                <a:gd name="T46" fmla="*/ 107 w 421"/>
                <a:gd name="T47" fmla="*/ 344 h 421"/>
                <a:gd name="T48" fmla="*/ 89 w 421"/>
                <a:gd name="T49" fmla="*/ 383 h 421"/>
                <a:gd name="T50" fmla="*/ 137 w 421"/>
                <a:gd name="T51" fmla="*/ 384 h 421"/>
                <a:gd name="T52" fmla="*/ 188 w 421"/>
                <a:gd name="T53" fmla="*/ 378 h 421"/>
                <a:gd name="T54" fmla="*/ 192 w 421"/>
                <a:gd name="T55" fmla="*/ 421 h 421"/>
                <a:gd name="T56" fmla="*/ 233 w 421"/>
                <a:gd name="T57" fmla="*/ 397 h 421"/>
                <a:gd name="T58" fmla="*/ 275 w 421"/>
                <a:gd name="T59" fmla="*/ 367 h 421"/>
                <a:gd name="T60" fmla="*/ 299 w 421"/>
                <a:gd name="T61" fmla="*/ 402 h 421"/>
                <a:gd name="T62" fmla="*/ 324 w 421"/>
                <a:gd name="T63" fmla="*/ 361 h 421"/>
                <a:gd name="T64" fmla="*/ 344 w 421"/>
                <a:gd name="T65" fmla="*/ 314 h 421"/>
                <a:gd name="T66" fmla="*/ 383 w 421"/>
                <a:gd name="T67" fmla="*/ 332 h 421"/>
                <a:gd name="T68" fmla="*/ 384 w 421"/>
                <a:gd name="T69" fmla="*/ 284 h 421"/>
                <a:gd name="T70" fmla="*/ 378 w 421"/>
                <a:gd name="T71" fmla="*/ 233 h 421"/>
                <a:gd name="T72" fmla="*/ 211 w 421"/>
                <a:gd name="T73" fmla="*/ 236 h 421"/>
                <a:gd name="T74" fmla="*/ 211 w 421"/>
                <a:gd name="T75" fmla="*/ 185 h 421"/>
                <a:gd name="T76" fmla="*/ 211 w 421"/>
                <a:gd name="T77" fmla="*/ 236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1" h="421">
                  <a:moveTo>
                    <a:pt x="398" y="233"/>
                  </a:moveTo>
                  <a:cubicBezTo>
                    <a:pt x="421" y="229"/>
                    <a:pt x="421" y="229"/>
                    <a:pt x="421" y="229"/>
                  </a:cubicBezTo>
                  <a:cubicBezTo>
                    <a:pt x="421" y="192"/>
                    <a:pt x="421" y="192"/>
                    <a:pt x="421" y="192"/>
                  </a:cubicBezTo>
                  <a:cubicBezTo>
                    <a:pt x="398" y="188"/>
                    <a:pt x="398" y="188"/>
                    <a:pt x="398" y="188"/>
                  </a:cubicBezTo>
                  <a:cubicBezTo>
                    <a:pt x="378" y="188"/>
                    <a:pt x="378" y="188"/>
                    <a:pt x="378" y="188"/>
                  </a:cubicBezTo>
                  <a:cubicBezTo>
                    <a:pt x="376" y="173"/>
                    <a:pt x="372" y="159"/>
                    <a:pt x="367" y="146"/>
                  </a:cubicBezTo>
                  <a:cubicBezTo>
                    <a:pt x="384" y="136"/>
                    <a:pt x="384" y="136"/>
                    <a:pt x="384" y="136"/>
                  </a:cubicBezTo>
                  <a:cubicBezTo>
                    <a:pt x="402" y="122"/>
                    <a:pt x="402" y="122"/>
                    <a:pt x="402" y="122"/>
                  </a:cubicBezTo>
                  <a:cubicBezTo>
                    <a:pt x="383" y="89"/>
                    <a:pt x="383" y="89"/>
                    <a:pt x="383" y="89"/>
                  </a:cubicBezTo>
                  <a:cubicBezTo>
                    <a:pt x="361" y="97"/>
                    <a:pt x="361" y="97"/>
                    <a:pt x="361" y="97"/>
                  </a:cubicBezTo>
                  <a:cubicBezTo>
                    <a:pt x="344" y="107"/>
                    <a:pt x="344" y="107"/>
                    <a:pt x="344" y="107"/>
                  </a:cubicBezTo>
                  <a:cubicBezTo>
                    <a:pt x="336" y="96"/>
                    <a:pt x="325" y="85"/>
                    <a:pt x="314" y="77"/>
                  </a:cubicBezTo>
                  <a:cubicBezTo>
                    <a:pt x="324" y="60"/>
                    <a:pt x="324" y="60"/>
                    <a:pt x="324" y="60"/>
                  </a:cubicBezTo>
                  <a:cubicBezTo>
                    <a:pt x="332" y="38"/>
                    <a:pt x="332" y="38"/>
                    <a:pt x="332" y="38"/>
                  </a:cubicBezTo>
                  <a:cubicBezTo>
                    <a:pt x="299" y="19"/>
                    <a:pt x="299" y="19"/>
                    <a:pt x="299" y="19"/>
                  </a:cubicBezTo>
                  <a:cubicBezTo>
                    <a:pt x="285" y="37"/>
                    <a:pt x="285" y="37"/>
                    <a:pt x="285" y="37"/>
                  </a:cubicBezTo>
                  <a:cubicBezTo>
                    <a:pt x="275" y="54"/>
                    <a:pt x="275" y="54"/>
                    <a:pt x="275" y="54"/>
                  </a:cubicBezTo>
                  <a:cubicBezTo>
                    <a:pt x="262" y="49"/>
                    <a:pt x="248" y="45"/>
                    <a:pt x="233" y="43"/>
                  </a:cubicBezTo>
                  <a:cubicBezTo>
                    <a:pt x="233" y="23"/>
                    <a:pt x="233" y="23"/>
                    <a:pt x="233" y="23"/>
                  </a:cubicBezTo>
                  <a:cubicBezTo>
                    <a:pt x="229" y="0"/>
                    <a:pt x="229" y="0"/>
                    <a:pt x="229" y="0"/>
                  </a:cubicBezTo>
                  <a:cubicBezTo>
                    <a:pt x="192" y="0"/>
                    <a:pt x="192" y="0"/>
                    <a:pt x="192" y="0"/>
                  </a:cubicBezTo>
                  <a:cubicBezTo>
                    <a:pt x="188" y="23"/>
                    <a:pt x="188" y="23"/>
                    <a:pt x="188" y="23"/>
                  </a:cubicBezTo>
                  <a:cubicBezTo>
                    <a:pt x="188" y="43"/>
                    <a:pt x="188" y="43"/>
                    <a:pt x="188" y="43"/>
                  </a:cubicBezTo>
                  <a:cubicBezTo>
                    <a:pt x="173" y="45"/>
                    <a:pt x="160" y="49"/>
                    <a:pt x="146" y="54"/>
                  </a:cubicBezTo>
                  <a:cubicBezTo>
                    <a:pt x="137" y="37"/>
                    <a:pt x="137" y="37"/>
                    <a:pt x="137" y="37"/>
                  </a:cubicBezTo>
                  <a:cubicBezTo>
                    <a:pt x="122" y="19"/>
                    <a:pt x="122" y="19"/>
                    <a:pt x="122" y="19"/>
                  </a:cubicBezTo>
                  <a:cubicBezTo>
                    <a:pt x="89" y="38"/>
                    <a:pt x="89" y="38"/>
                    <a:pt x="89" y="38"/>
                  </a:cubicBezTo>
                  <a:cubicBezTo>
                    <a:pt x="98" y="60"/>
                    <a:pt x="98" y="60"/>
                    <a:pt x="98" y="60"/>
                  </a:cubicBezTo>
                  <a:cubicBezTo>
                    <a:pt x="107" y="77"/>
                    <a:pt x="107" y="77"/>
                    <a:pt x="107" y="77"/>
                  </a:cubicBezTo>
                  <a:cubicBezTo>
                    <a:pt x="96" y="85"/>
                    <a:pt x="86" y="96"/>
                    <a:pt x="77" y="107"/>
                  </a:cubicBezTo>
                  <a:cubicBezTo>
                    <a:pt x="60" y="97"/>
                    <a:pt x="60" y="97"/>
                    <a:pt x="60" y="97"/>
                  </a:cubicBezTo>
                  <a:cubicBezTo>
                    <a:pt x="38" y="89"/>
                    <a:pt x="38" y="89"/>
                    <a:pt x="38" y="89"/>
                  </a:cubicBezTo>
                  <a:cubicBezTo>
                    <a:pt x="19" y="122"/>
                    <a:pt x="19" y="122"/>
                    <a:pt x="19" y="122"/>
                  </a:cubicBezTo>
                  <a:cubicBezTo>
                    <a:pt x="37" y="136"/>
                    <a:pt x="37" y="136"/>
                    <a:pt x="37" y="136"/>
                  </a:cubicBezTo>
                  <a:cubicBezTo>
                    <a:pt x="54" y="146"/>
                    <a:pt x="54" y="146"/>
                    <a:pt x="54" y="146"/>
                  </a:cubicBezTo>
                  <a:cubicBezTo>
                    <a:pt x="49" y="159"/>
                    <a:pt x="45" y="173"/>
                    <a:pt x="43" y="188"/>
                  </a:cubicBezTo>
                  <a:cubicBezTo>
                    <a:pt x="24" y="188"/>
                    <a:pt x="24" y="188"/>
                    <a:pt x="24" y="188"/>
                  </a:cubicBezTo>
                  <a:cubicBezTo>
                    <a:pt x="0" y="192"/>
                    <a:pt x="0" y="192"/>
                    <a:pt x="0" y="192"/>
                  </a:cubicBezTo>
                  <a:cubicBezTo>
                    <a:pt x="0" y="229"/>
                    <a:pt x="0" y="229"/>
                    <a:pt x="0" y="229"/>
                  </a:cubicBezTo>
                  <a:cubicBezTo>
                    <a:pt x="24" y="233"/>
                    <a:pt x="24" y="233"/>
                    <a:pt x="24" y="233"/>
                  </a:cubicBezTo>
                  <a:cubicBezTo>
                    <a:pt x="43" y="233"/>
                    <a:pt x="43" y="233"/>
                    <a:pt x="43" y="233"/>
                  </a:cubicBezTo>
                  <a:cubicBezTo>
                    <a:pt x="45" y="247"/>
                    <a:pt x="49" y="261"/>
                    <a:pt x="54" y="274"/>
                  </a:cubicBezTo>
                  <a:cubicBezTo>
                    <a:pt x="37" y="284"/>
                    <a:pt x="37" y="284"/>
                    <a:pt x="37" y="284"/>
                  </a:cubicBezTo>
                  <a:cubicBezTo>
                    <a:pt x="19" y="299"/>
                    <a:pt x="19" y="299"/>
                    <a:pt x="19" y="299"/>
                  </a:cubicBezTo>
                  <a:cubicBezTo>
                    <a:pt x="38" y="332"/>
                    <a:pt x="38" y="332"/>
                    <a:pt x="38" y="332"/>
                  </a:cubicBezTo>
                  <a:cubicBezTo>
                    <a:pt x="60" y="323"/>
                    <a:pt x="60" y="323"/>
                    <a:pt x="60" y="323"/>
                  </a:cubicBezTo>
                  <a:cubicBezTo>
                    <a:pt x="77" y="314"/>
                    <a:pt x="77" y="314"/>
                    <a:pt x="77" y="314"/>
                  </a:cubicBezTo>
                  <a:cubicBezTo>
                    <a:pt x="86" y="325"/>
                    <a:pt x="96" y="335"/>
                    <a:pt x="107" y="344"/>
                  </a:cubicBezTo>
                  <a:cubicBezTo>
                    <a:pt x="98" y="361"/>
                    <a:pt x="98" y="361"/>
                    <a:pt x="98" y="361"/>
                  </a:cubicBezTo>
                  <a:cubicBezTo>
                    <a:pt x="89" y="383"/>
                    <a:pt x="89" y="383"/>
                    <a:pt x="89" y="383"/>
                  </a:cubicBezTo>
                  <a:cubicBezTo>
                    <a:pt x="122" y="402"/>
                    <a:pt x="122" y="402"/>
                    <a:pt x="122" y="402"/>
                  </a:cubicBezTo>
                  <a:cubicBezTo>
                    <a:pt x="137" y="384"/>
                    <a:pt x="137" y="384"/>
                    <a:pt x="137" y="384"/>
                  </a:cubicBezTo>
                  <a:cubicBezTo>
                    <a:pt x="146" y="367"/>
                    <a:pt x="146" y="367"/>
                    <a:pt x="146" y="367"/>
                  </a:cubicBezTo>
                  <a:cubicBezTo>
                    <a:pt x="160" y="372"/>
                    <a:pt x="173" y="376"/>
                    <a:pt x="188" y="378"/>
                  </a:cubicBezTo>
                  <a:cubicBezTo>
                    <a:pt x="188" y="397"/>
                    <a:pt x="188" y="397"/>
                    <a:pt x="188" y="397"/>
                  </a:cubicBezTo>
                  <a:cubicBezTo>
                    <a:pt x="192" y="421"/>
                    <a:pt x="192" y="421"/>
                    <a:pt x="192" y="421"/>
                  </a:cubicBezTo>
                  <a:cubicBezTo>
                    <a:pt x="229" y="421"/>
                    <a:pt x="229" y="421"/>
                    <a:pt x="229" y="421"/>
                  </a:cubicBezTo>
                  <a:cubicBezTo>
                    <a:pt x="233" y="397"/>
                    <a:pt x="233" y="397"/>
                    <a:pt x="233" y="397"/>
                  </a:cubicBezTo>
                  <a:cubicBezTo>
                    <a:pt x="233" y="378"/>
                    <a:pt x="233" y="378"/>
                    <a:pt x="233" y="378"/>
                  </a:cubicBezTo>
                  <a:cubicBezTo>
                    <a:pt x="248" y="376"/>
                    <a:pt x="262" y="372"/>
                    <a:pt x="275" y="367"/>
                  </a:cubicBezTo>
                  <a:cubicBezTo>
                    <a:pt x="285" y="384"/>
                    <a:pt x="285" y="384"/>
                    <a:pt x="285" y="384"/>
                  </a:cubicBezTo>
                  <a:cubicBezTo>
                    <a:pt x="299" y="402"/>
                    <a:pt x="299" y="402"/>
                    <a:pt x="299" y="402"/>
                  </a:cubicBezTo>
                  <a:cubicBezTo>
                    <a:pt x="332" y="383"/>
                    <a:pt x="332" y="383"/>
                    <a:pt x="332" y="383"/>
                  </a:cubicBezTo>
                  <a:cubicBezTo>
                    <a:pt x="324" y="361"/>
                    <a:pt x="324" y="361"/>
                    <a:pt x="324" y="361"/>
                  </a:cubicBezTo>
                  <a:cubicBezTo>
                    <a:pt x="314" y="344"/>
                    <a:pt x="314" y="344"/>
                    <a:pt x="314" y="344"/>
                  </a:cubicBezTo>
                  <a:cubicBezTo>
                    <a:pt x="325" y="335"/>
                    <a:pt x="336" y="325"/>
                    <a:pt x="344" y="314"/>
                  </a:cubicBezTo>
                  <a:cubicBezTo>
                    <a:pt x="361" y="323"/>
                    <a:pt x="361" y="323"/>
                    <a:pt x="361" y="323"/>
                  </a:cubicBezTo>
                  <a:cubicBezTo>
                    <a:pt x="383" y="332"/>
                    <a:pt x="383" y="332"/>
                    <a:pt x="383" y="332"/>
                  </a:cubicBezTo>
                  <a:cubicBezTo>
                    <a:pt x="402" y="299"/>
                    <a:pt x="402" y="299"/>
                    <a:pt x="402" y="299"/>
                  </a:cubicBezTo>
                  <a:cubicBezTo>
                    <a:pt x="384" y="284"/>
                    <a:pt x="384" y="284"/>
                    <a:pt x="384" y="284"/>
                  </a:cubicBezTo>
                  <a:cubicBezTo>
                    <a:pt x="367" y="274"/>
                    <a:pt x="367" y="274"/>
                    <a:pt x="367" y="274"/>
                  </a:cubicBezTo>
                  <a:cubicBezTo>
                    <a:pt x="372" y="261"/>
                    <a:pt x="376" y="247"/>
                    <a:pt x="378" y="233"/>
                  </a:cubicBezTo>
                  <a:lnTo>
                    <a:pt x="398" y="233"/>
                  </a:lnTo>
                  <a:close/>
                  <a:moveTo>
                    <a:pt x="211" y="236"/>
                  </a:moveTo>
                  <a:cubicBezTo>
                    <a:pt x="197" y="236"/>
                    <a:pt x="185" y="224"/>
                    <a:pt x="185" y="210"/>
                  </a:cubicBezTo>
                  <a:cubicBezTo>
                    <a:pt x="185" y="196"/>
                    <a:pt x="197" y="185"/>
                    <a:pt x="211" y="185"/>
                  </a:cubicBezTo>
                  <a:cubicBezTo>
                    <a:pt x="225" y="185"/>
                    <a:pt x="236" y="196"/>
                    <a:pt x="236" y="210"/>
                  </a:cubicBezTo>
                  <a:cubicBezTo>
                    <a:pt x="236" y="224"/>
                    <a:pt x="225" y="236"/>
                    <a:pt x="211" y="236"/>
                  </a:cubicBezTo>
                  <a:close/>
                </a:path>
              </a:pathLst>
            </a:cu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solidFill>
                  <a:schemeClr val="tx1">
                    <a:lumMod val="65000"/>
                    <a:lumOff val="35000"/>
                  </a:schemeClr>
                </a:solidFill>
              </a:endParaRPr>
            </a:p>
          </p:txBody>
        </p:sp>
        <p:sp>
          <p:nvSpPr>
            <p:cNvPr id="25" name="Freeform 7"/>
            <p:cNvSpPr>
              <a:spLocks noEditPoints="1"/>
            </p:cNvSpPr>
            <p:nvPr/>
          </p:nvSpPr>
          <p:spPr bwMode="auto">
            <a:xfrm>
              <a:off x="5602288" y="2933700"/>
              <a:ext cx="985838" cy="985838"/>
            </a:xfrm>
            <a:custGeom>
              <a:avLst/>
              <a:gdLst>
                <a:gd name="T0" fmla="*/ 132 w 263"/>
                <a:gd name="T1" fmla="*/ 0 h 263"/>
                <a:gd name="T2" fmla="*/ 0 w 263"/>
                <a:gd name="T3" fmla="*/ 131 h 263"/>
                <a:gd name="T4" fmla="*/ 132 w 263"/>
                <a:gd name="T5" fmla="*/ 263 h 263"/>
                <a:gd name="T6" fmla="*/ 263 w 263"/>
                <a:gd name="T7" fmla="*/ 131 h 263"/>
                <a:gd name="T8" fmla="*/ 132 w 263"/>
                <a:gd name="T9" fmla="*/ 0 h 263"/>
                <a:gd name="T10" fmla="*/ 132 w 263"/>
                <a:gd name="T11" fmla="*/ 190 h 263"/>
                <a:gd name="T12" fmla="*/ 73 w 263"/>
                <a:gd name="T13" fmla="*/ 131 h 263"/>
                <a:gd name="T14" fmla="*/ 132 w 263"/>
                <a:gd name="T15" fmla="*/ 73 h 263"/>
                <a:gd name="T16" fmla="*/ 190 w 263"/>
                <a:gd name="T17" fmla="*/ 131 h 263"/>
                <a:gd name="T18" fmla="*/ 132 w 263"/>
                <a:gd name="T19" fmla="*/ 19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3" h="263">
                  <a:moveTo>
                    <a:pt x="132" y="0"/>
                  </a:moveTo>
                  <a:cubicBezTo>
                    <a:pt x="59" y="0"/>
                    <a:pt x="0" y="59"/>
                    <a:pt x="0" y="131"/>
                  </a:cubicBezTo>
                  <a:cubicBezTo>
                    <a:pt x="0" y="204"/>
                    <a:pt x="59" y="263"/>
                    <a:pt x="132" y="263"/>
                  </a:cubicBezTo>
                  <a:cubicBezTo>
                    <a:pt x="204" y="263"/>
                    <a:pt x="263" y="204"/>
                    <a:pt x="263" y="131"/>
                  </a:cubicBezTo>
                  <a:cubicBezTo>
                    <a:pt x="263" y="59"/>
                    <a:pt x="204" y="0"/>
                    <a:pt x="132" y="0"/>
                  </a:cubicBezTo>
                  <a:close/>
                  <a:moveTo>
                    <a:pt x="132" y="190"/>
                  </a:moveTo>
                  <a:cubicBezTo>
                    <a:pt x="99" y="190"/>
                    <a:pt x="73" y="164"/>
                    <a:pt x="73" y="131"/>
                  </a:cubicBezTo>
                  <a:cubicBezTo>
                    <a:pt x="73" y="99"/>
                    <a:pt x="99" y="73"/>
                    <a:pt x="132" y="73"/>
                  </a:cubicBezTo>
                  <a:cubicBezTo>
                    <a:pt x="164" y="73"/>
                    <a:pt x="190" y="99"/>
                    <a:pt x="190" y="131"/>
                  </a:cubicBezTo>
                  <a:cubicBezTo>
                    <a:pt x="190" y="164"/>
                    <a:pt x="164" y="190"/>
                    <a:pt x="132" y="190"/>
                  </a:cubicBez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solidFill>
                  <a:schemeClr val="tx1">
                    <a:lumMod val="65000"/>
                    <a:lumOff val="35000"/>
                  </a:schemeClr>
                </a:solidFill>
              </a:endParaRPr>
            </a:p>
          </p:txBody>
        </p:sp>
      </p:grpSp>
      <p:sp>
        <p:nvSpPr>
          <p:cNvPr id="26" name="TextBox 51"/>
          <p:cNvSpPr txBox="1"/>
          <p:nvPr/>
        </p:nvSpPr>
        <p:spPr>
          <a:xfrm>
            <a:off x="1416050" y="2673350"/>
            <a:ext cx="1271588" cy="858838"/>
          </a:xfrm>
          <a:prstGeom prst="rect">
            <a:avLst/>
          </a:prstGeom>
          <a:noFill/>
          <a:ln w="9525">
            <a:noFill/>
          </a:ln>
        </p:spPr>
        <p:txBody>
          <a:bodyPr wrap="square" anchor="ctr">
            <a:spAutoFit/>
          </a:bodyPr>
          <a:p>
            <a:pPr>
              <a:lnSpc>
                <a:spcPct val="120000"/>
              </a:lnSpc>
            </a:pPr>
            <a:r>
              <a:rPr lang="zh-CN" altLang="en-US" sz="1400" dirty="0">
                <a:latin typeface="微软雅黑" panose="020B0503020204020204" charset="-122"/>
                <a:ea typeface="微软雅黑" panose="020B0503020204020204" charset="-122"/>
                <a:sym typeface="微软雅黑" panose="020B0503020204020204" charset="-122"/>
              </a:rPr>
              <a:t>在此录入上述图表的综合描述说明</a:t>
            </a:r>
            <a:endParaRPr lang="zh-CN" altLang="en-US" sz="1400" dirty="0">
              <a:latin typeface="微软雅黑" panose="020B0503020204020204" charset="-122"/>
              <a:ea typeface="微软雅黑" panose="020B0503020204020204" charset="-122"/>
              <a:sym typeface="微软雅黑" panose="020B0503020204020204" charset="-122"/>
            </a:endParaRPr>
          </a:p>
        </p:txBody>
      </p:sp>
      <p:sp>
        <p:nvSpPr>
          <p:cNvPr id="27" name="矩形 26"/>
          <p:cNvSpPr/>
          <p:nvPr/>
        </p:nvSpPr>
        <p:spPr>
          <a:xfrm>
            <a:off x="3038475" y="1430338"/>
            <a:ext cx="1598613" cy="385762"/>
          </a:xfrm>
          <a:prstGeom prst="rect">
            <a:avLst/>
          </a:prstGeom>
          <a:noFill/>
          <a:ln w="9525">
            <a:noFill/>
          </a:ln>
        </p:spPr>
        <p:txBody>
          <a:bodyPr wrap="square" anchor="t">
            <a:spAutoFit/>
          </a:bodyPr>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endParaRPr lang="zh-CN" altLang="en-US" b="1" dirty="0">
              <a:solidFill>
                <a:srgbClr val="2F5EB0"/>
              </a:solidFill>
              <a:latin typeface="微软雅黑" panose="020B0503020204020204" charset="-122"/>
              <a:ea typeface="微软雅黑" panose="020B0503020204020204" charset="-122"/>
            </a:endParaRPr>
          </a:p>
        </p:txBody>
      </p:sp>
      <p:sp>
        <p:nvSpPr>
          <p:cNvPr id="28" name="TextBox 53"/>
          <p:cNvSpPr txBox="1"/>
          <p:nvPr/>
        </p:nvSpPr>
        <p:spPr>
          <a:xfrm>
            <a:off x="1785938" y="4460875"/>
            <a:ext cx="1979612" cy="603250"/>
          </a:xfrm>
          <a:prstGeom prst="rect">
            <a:avLst/>
          </a:prstGeom>
          <a:noFill/>
          <a:ln w="9525">
            <a:noFill/>
          </a:ln>
        </p:spPr>
        <p:txBody>
          <a:bodyPr wrap="square" anchor="ctr">
            <a:spAutoFit/>
          </a:bodyPr>
          <a:p>
            <a:pPr>
              <a:lnSpc>
                <a:spcPct val="120000"/>
              </a:lnSpc>
            </a:pPr>
            <a:r>
              <a:rPr lang="zh-CN" altLang="en-US" sz="1400" dirty="0">
                <a:latin typeface="Calibri" panose="020F0502020204030204" charset="0"/>
                <a:ea typeface="微软雅黑" panose="020B0503020204020204" charset="-122"/>
              </a:rPr>
              <a:t>您的内容打在这里，或者通过复制您的文本</a:t>
            </a:r>
            <a:endParaRPr lang="zh-CN" altLang="en-US" sz="1400" dirty="0">
              <a:latin typeface="Calibri" panose="020F0502020204030204" charset="0"/>
              <a:ea typeface="微软雅黑" panose="020B0503020204020204" charset="-122"/>
              <a:sym typeface="微软雅黑" panose="020B0503020204020204" charset="-122"/>
            </a:endParaRPr>
          </a:p>
        </p:txBody>
      </p:sp>
      <p:sp>
        <p:nvSpPr>
          <p:cNvPr id="29" name="矩形 28"/>
          <p:cNvSpPr/>
          <p:nvPr/>
        </p:nvSpPr>
        <p:spPr>
          <a:xfrm>
            <a:off x="4424363" y="5580063"/>
            <a:ext cx="1598612" cy="384175"/>
          </a:xfrm>
          <a:prstGeom prst="rect">
            <a:avLst/>
          </a:prstGeom>
          <a:noFill/>
          <a:ln w="9525">
            <a:noFill/>
          </a:ln>
        </p:spPr>
        <p:txBody>
          <a:bodyPr wrap="square" anchor="t">
            <a:spAutoFit/>
          </a:bodyPr>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endParaRPr lang="zh-CN" altLang="en-US" b="1" dirty="0">
              <a:solidFill>
                <a:srgbClr val="2F5EB0"/>
              </a:solidFill>
              <a:latin typeface="微软雅黑" panose="020B0503020204020204" charset="-122"/>
              <a:ea typeface="微软雅黑" panose="020B0503020204020204" charset="-122"/>
            </a:endParaRPr>
          </a:p>
        </p:txBody>
      </p:sp>
      <p:sp>
        <p:nvSpPr>
          <p:cNvPr id="30" name="TextBox 55"/>
          <p:cNvSpPr txBox="1"/>
          <p:nvPr/>
        </p:nvSpPr>
        <p:spPr>
          <a:xfrm>
            <a:off x="8039100" y="1976438"/>
            <a:ext cx="1752600" cy="858837"/>
          </a:xfrm>
          <a:prstGeom prst="rect">
            <a:avLst/>
          </a:prstGeom>
          <a:noFill/>
          <a:ln w="9525">
            <a:noFill/>
          </a:ln>
        </p:spPr>
        <p:txBody>
          <a:bodyPr wrap="square" anchor="ctr">
            <a:spAutoFit/>
          </a:bodyPr>
          <a:p>
            <a:pPr>
              <a:lnSpc>
                <a:spcPct val="120000"/>
              </a:lnSpc>
            </a:pPr>
            <a:r>
              <a:rPr lang="zh-CN" altLang="en-US" sz="1400" dirty="0">
                <a:solidFill>
                  <a:srgbClr val="808080"/>
                </a:solidFill>
                <a:latin typeface="Calibri" panose="020F0502020204030204" charset="0"/>
                <a:ea typeface="微软雅黑" panose="020B0503020204020204" charset="-122"/>
              </a:rPr>
              <a:t>您的内容打在这里，或者通过复制您的文本</a:t>
            </a:r>
            <a:endParaRPr lang="zh-CN" altLang="en-US" sz="1400" dirty="0">
              <a:solidFill>
                <a:srgbClr val="808080"/>
              </a:solidFill>
              <a:latin typeface="Calibri" panose="020F0502020204030204" charset="0"/>
              <a:ea typeface="微软雅黑" panose="020B0503020204020204" charset="-122"/>
              <a:sym typeface="微软雅黑" panose="020B0503020204020204" charset="-122"/>
            </a:endParaRPr>
          </a:p>
        </p:txBody>
      </p:sp>
      <p:sp>
        <p:nvSpPr>
          <p:cNvPr id="31" name="矩形 30"/>
          <p:cNvSpPr/>
          <p:nvPr/>
        </p:nvSpPr>
        <p:spPr>
          <a:xfrm>
            <a:off x="6019800" y="2103438"/>
            <a:ext cx="1598613" cy="385762"/>
          </a:xfrm>
          <a:prstGeom prst="rect">
            <a:avLst/>
          </a:prstGeom>
          <a:noFill/>
          <a:ln w="9525">
            <a:noFill/>
          </a:ln>
        </p:spPr>
        <p:txBody>
          <a:bodyPr wrap="square" anchor="t">
            <a:spAutoFit/>
          </a:bodyPr>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endParaRPr lang="zh-CN" altLang="en-US" b="1" dirty="0">
              <a:solidFill>
                <a:srgbClr val="2F5EB0"/>
              </a:solidFill>
              <a:latin typeface="微软雅黑" panose="020B0503020204020204" charset="-122"/>
              <a:ea typeface="微软雅黑" panose="020B0503020204020204" charset="-122"/>
            </a:endParaRPr>
          </a:p>
        </p:txBody>
      </p:sp>
      <p:sp>
        <p:nvSpPr>
          <p:cNvPr id="32" name="TextBox 57"/>
          <p:cNvSpPr txBox="1"/>
          <p:nvPr/>
        </p:nvSpPr>
        <p:spPr>
          <a:xfrm>
            <a:off x="9498013" y="4205288"/>
            <a:ext cx="1670050" cy="603250"/>
          </a:xfrm>
          <a:prstGeom prst="rect">
            <a:avLst/>
          </a:prstGeom>
          <a:noFill/>
          <a:ln w="9525">
            <a:noFill/>
          </a:ln>
        </p:spPr>
        <p:txBody>
          <a:bodyPr wrap="square" anchor="ctr">
            <a:spAutoFit/>
          </a:bodyPr>
          <a:p>
            <a:pPr>
              <a:lnSpc>
                <a:spcPct val="120000"/>
              </a:lnSpc>
            </a:pPr>
            <a:r>
              <a:rPr lang="zh-CN" altLang="en-US" sz="1400" dirty="0">
                <a:solidFill>
                  <a:srgbClr val="808080"/>
                </a:solidFill>
                <a:latin typeface="微软雅黑" panose="020B0503020204020204" charset="-122"/>
                <a:ea typeface="微软雅黑" panose="020B0503020204020204" charset="-122"/>
                <a:sym typeface="微软雅黑" panose="020B0503020204020204" charset="-122"/>
              </a:rPr>
              <a:t>在此录入上述图表的描述说明</a:t>
            </a:r>
            <a:endParaRPr lang="zh-CN" altLang="en-US" sz="1400" dirty="0">
              <a:solidFill>
                <a:srgbClr val="808080"/>
              </a:solidFill>
              <a:latin typeface="微软雅黑" panose="020B0503020204020204" charset="-122"/>
              <a:ea typeface="微软雅黑" panose="020B0503020204020204" charset="-122"/>
              <a:sym typeface="微软雅黑" panose="020B0503020204020204" charset="-122"/>
            </a:endParaRPr>
          </a:p>
        </p:txBody>
      </p:sp>
      <p:sp>
        <p:nvSpPr>
          <p:cNvPr id="33" name="矩形 32"/>
          <p:cNvSpPr/>
          <p:nvPr/>
        </p:nvSpPr>
        <p:spPr>
          <a:xfrm>
            <a:off x="7546975" y="4946650"/>
            <a:ext cx="1598613" cy="385763"/>
          </a:xfrm>
          <a:prstGeom prst="rect">
            <a:avLst/>
          </a:prstGeom>
          <a:noFill/>
          <a:ln w="9525">
            <a:noFill/>
          </a:ln>
        </p:spPr>
        <p:txBody>
          <a:bodyPr wrap="square" anchor="t">
            <a:spAutoFit/>
          </a:bodyPr>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endParaRPr lang="zh-CN" altLang="en-US" b="1" dirty="0">
              <a:solidFill>
                <a:srgbClr val="2F5EB0"/>
              </a:solidFill>
              <a:latin typeface="微软雅黑" panose="020B0503020204020204" charset="-122"/>
              <a:ea typeface="微软雅黑" panose="020B0503020204020204" charset="-122"/>
            </a:endParaRPr>
          </a:p>
        </p:txBody>
      </p:sp>
      <p:cxnSp>
        <p:nvCxnSpPr>
          <p:cNvPr id="34" name="肘形连接符 33"/>
          <p:cNvCxnSpPr/>
          <p:nvPr/>
        </p:nvCxnSpPr>
        <p:spPr>
          <a:xfrm rot="10800000" flipV="1">
            <a:off x="1492250" y="2719388"/>
            <a:ext cx="1530350" cy="833438"/>
          </a:xfrm>
          <a:prstGeom prst="bentConnector3">
            <a:avLst>
              <a:gd name="adj1" fmla="val 20581"/>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5" name="肘形连接符 34"/>
          <p:cNvCxnSpPr/>
          <p:nvPr/>
        </p:nvCxnSpPr>
        <p:spPr>
          <a:xfrm rot="10800000">
            <a:off x="1887538" y="4394200"/>
            <a:ext cx="2471738" cy="568325"/>
          </a:xfrm>
          <a:prstGeom prst="bentConnector3">
            <a:avLst>
              <a:gd name="adj1" fmla="val 21861"/>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6" name="肘形连接符 35"/>
          <p:cNvCxnSpPr/>
          <p:nvPr/>
        </p:nvCxnSpPr>
        <p:spPr>
          <a:xfrm rot="10800000" flipV="1">
            <a:off x="8605838" y="4143375"/>
            <a:ext cx="2422525" cy="641350"/>
          </a:xfrm>
          <a:prstGeom prst="bentConnector3">
            <a:avLst>
              <a:gd name="adj1" fmla="val 66889"/>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7" name="肘形连接符 36"/>
          <p:cNvCxnSpPr/>
          <p:nvPr/>
        </p:nvCxnSpPr>
        <p:spPr>
          <a:xfrm rot="10800000" flipV="1">
            <a:off x="7383463" y="1916113"/>
            <a:ext cx="2266950" cy="998538"/>
          </a:xfrm>
          <a:prstGeom prst="bentConnector3">
            <a:avLst>
              <a:gd name="adj1" fmla="val 74673"/>
            </a:avLst>
          </a:prstGeom>
          <a:ln>
            <a:solidFill>
              <a:schemeClr val="bg1">
                <a:lumMod val="50000"/>
              </a:schemeClr>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100000">
                                          <p:val>
                                            <p:strVal val="#ppt_x"/>
                                          </p:val>
                                        </p:tav>
                                      </p:tavLst>
                                    </p:anim>
                                    <p:anim calcmode="lin" valueType="num">
                                      <p:cBhvr>
                                        <p:cTn id="8" dur="500" fill="hold"/>
                                        <p:tgtEl>
                                          <p:spTgt spid="14"/>
                                        </p:tgtEl>
                                        <p:attrNameLst>
                                          <p:attrName>ppt_y</p:attrName>
                                        </p:attrNameLst>
                                      </p:cBhvr>
                                      <p:tavLst>
                                        <p:tav tm="0">
                                          <p:val>
                                            <p:strVal val="0-#ppt_h/2"/>
                                          </p:val>
                                        </p:tav>
                                        <p:tav tm="100000">
                                          <p:val>
                                            <p:strVal val="#ppt_y"/>
                                          </p:val>
                                        </p:tav>
                                      </p:tavLst>
                                    </p:anim>
                                  </p:childTnLst>
                                </p:cTn>
                              </p:par>
                              <p:par>
                                <p:cTn id="9" presetID="8" presetClass="emph" presetSubtype="0" repeatCount="indefinite" fill="hold" nodeType="withEffect">
                                  <p:stCondLst>
                                    <p:cond delay="0"/>
                                  </p:stCondLst>
                                  <p:childTnLst>
                                    <p:animRot by="-86400000">
                                      <p:cBhvr>
                                        <p:cTn id="10" dur="8000" fill="hold"/>
                                        <p:tgtEl>
                                          <p:spTgt spid="14"/>
                                        </p:tgtEl>
                                        <p:attrNameLst>
                                          <p:attrName>r</p:attrName>
                                        </p:attrNameLst>
                                      </p:cBhvr>
                                    </p:animRot>
                                  </p:childTnLst>
                                </p:cTn>
                              </p:par>
                              <p:par>
                                <p:cTn id="11" presetID="22" presetClass="entr" presetSubtype="2" fill="hold" nodeType="withEffect">
                                  <p:stCondLst>
                                    <p:cond delay="500"/>
                                  </p:stCondLst>
                                  <p:childTnLst>
                                    <p:set>
                                      <p:cBhvr>
                                        <p:cTn id="12" dur="1" fill="hold">
                                          <p:stCondLst>
                                            <p:cond delay="0"/>
                                          </p:stCondLst>
                                        </p:cTn>
                                        <p:tgtEl>
                                          <p:spTgt spid="34"/>
                                        </p:tgtEl>
                                        <p:attrNameLst>
                                          <p:attrName>style.visibility</p:attrName>
                                        </p:attrNameLst>
                                      </p:cBhvr>
                                      <p:to>
                                        <p:strVal val="visible"/>
                                      </p:to>
                                    </p:set>
                                    <p:animEffect transition="in" filter="wipe(right)">
                                      <p:cBhvr>
                                        <p:cTn id="13" dur="500"/>
                                        <p:tgtEl>
                                          <p:spTgt spid="34"/>
                                        </p:tgtEl>
                                      </p:cBhvr>
                                    </p:animEffect>
                                  </p:childTnLst>
                                </p:cTn>
                              </p:par>
                              <p:par>
                                <p:cTn id="14" presetID="53" presetClass="entr" presetSubtype="16" fill="hold" grpId="0" nodeType="withEffect">
                                  <p:stCondLst>
                                    <p:cond delay="50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000000"/>
                                          </p:val>
                                        </p:tav>
                                        <p:tav tm="100000">
                                          <p:val>
                                            <p:strVal val="#ppt_w"/>
                                          </p:val>
                                        </p:tav>
                                      </p:tavLst>
                                    </p:anim>
                                    <p:anim calcmode="lin" valueType="num">
                                      <p:cBhvr>
                                        <p:cTn id="17" dur="500" fill="hold"/>
                                        <p:tgtEl>
                                          <p:spTgt spid="26"/>
                                        </p:tgtEl>
                                        <p:attrNameLst>
                                          <p:attrName>ppt_h</p:attrName>
                                        </p:attrNameLst>
                                      </p:cBhvr>
                                      <p:tavLst>
                                        <p:tav tm="0">
                                          <p:val>
                                            <p:fltVal val="0.000000"/>
                                          </p:val>
                                        </p:tav>
                                        <p:tav tm="100000">
                                          <p:val>
                                            <p:strVal val="#ppt_h"/>
                                          </p:val>
                                        </p:tav>
                                      </p:tavLst>
                                    </p:anim>
                                    <p:animEffect transition="in" filter="fade">
                                      <p:cBhvr>
                                        <p:cTn id="18" dur="500"/>
                                        <p:tgtEl>
                                          <p:spTgt spid="26"/>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2" presetClass="entr" presetSubtype="1" decel="100000" fill="hold" nodeType="withEffect">
                                  <p:stCondLst>
                                    <p:cond delay="50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ppt_x</p:attrName>
                                        </p:attrNameLst>
                                      </p:cBhvr>
                                      <p:tavLst>
                                        <p:tav tm="0">
                                          <p:val>
                                            <p:strVal val="#ppt_x"/>
                                          </p:val>
                                        </p:tav>
                                        <p:tav tm="100000">
                                          <p:val>
                                            <p:strVal val="#ppt_x"/>
                                          </p:val>
                                        </p:tav>
                                      </p:tavLst>
                                    </p:anim>
                                    <p:anim calcmode="lin" valueType="num">
                                      <p:cBhvr>
                                        <p:cTn id="25" dur="500" fill="hold"/>
                                        <p:tgtEl>
                                          <p:spTgt spid="17"/>
                                        </p:tgtEl>
                                        <p:attrNameLst>
                                          <p:attrName>ppt_y</p:attrName>
                                        </p:attrNameLst>
                                      </p:cBhvr>
                                      <p:tavLst>
                                        <p:tav tm="0">
                                          <p:val>
                                            <p:strVal val="0-#ppt_h/2"/>
                                          </p:val>
                                        </p:tav>
                                        <p:tav tm="100000">
                                          <p:val>
                                            <p:strVal val="#ppt_y"/>
                                          </p:val>
                                        </p:tav>
                                      </p:tavLst>
                                    </p:anim>
                                  </p:childTnLst>
                                </p:cTn>
                              </p:par>
                              <p:par>
                                <p:cTn id="26" presetID="8" presetClass="emph" presetSubtype="0" repeatCount="indefinite" fill="hold" nodeType="withEffect">
                                  <p:stCondLst>
                                    <p:cond delay="500"/>
                                  </p:stCondLst>
                                  <p:childTnLst>
                                    <p:animRot by="76680000">
                                      <p:cBhvr>
                                        <p:cTn id="27" dur="7500" fill="hold"/>
                                        <p:tgtEl>
                                          <p:spTgt spid="17"/>
                                        </p:tgtEl>
                                        <p:attrNameLst>
                                          <p:attrName>r</p:attrName>
                                        </p:attrNameLst>
                                      </p:cBhvr>
                                    </p:animRot>
                                  </p:childTnLst>
                                </p:cTn>
                              </p:par>
                              <p:par>
                                <p:cTn id="28" presetID="22" presetClass="entr" presetSubtype="2" fill="hold" nodeType="withEffect">
                                  <p:stCondLst>
                                    <p:cond delay="1000"/>
                                  </p:stCondLst>
                                  <p:childTnLst>
                                    <p:set>
                                      <p:cBhvr>
                                        <p:cTn id="29" dur="1" fill="hold">
                                          <p:stCondLst>
                                            <p:cond delay="0"/>
                                          </p:stCondLst>
                                        </p:cTn>
                                        <p:tgtEl>
                                          <p:spTgt spid="35"/>
                                        </p:tgtEl>
                                        <p:attrNameLst>
                                          <p:attrName>style.visibility</p:attrName>
                                        </p:attrNameLst>
                                      </p:cBhvr>
                                      <p:to>
                                        <p:strVal val="visible"/>
                                      </p:to>
                                    </p:set>
                                    <p:animEffect transition="in" filter="wipe(right)">
                                      <p:cBhvr>
                                        <p:cTn id="30" dur="500"/>
                                        <p:tgtEl>
                                          <p:spTgt spid="35"/>
                                        </p:tgtEl>
                                      </p:cBhvr>
                                    </p:animEffect>
                                  </p:childTnLst>
                                </p:cTn>
                              </p:par>
                              <p:par>
                                <p:cTn id="31" presetID="53" presetClass="entr" presetSubtype="16" fill="hold" grpId="0" nodeType="withEffect">
                                  <p:stCondLst>
                                    <p:cond delay="100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000000"/>
                                          </p:val>
                                        </p:tav>
                                        <p:tav tm="100000">
                                          <p:val>
                                            <p:strVal val="#ppt_w"/>
                                          </p:val>
                                        </p:tav>
                                      </p:tavLst>
                                    </p:anim>
                                    <p:anim calcmode="lin" valueType="num">
                                      <p:cBhvr>
                                        <p:cTn id="34" dur="500" fill="hold"/>
                                        <p:tgtEl>
                                          <p:spTgt spid="28"/>
                                        </p:tgtEl>
                                        <p:attrNameLst>
                                          <p:attrName>ppt_h</p:attrName>
                                        </p:attrNameLst>
                                      </p:cBhvr>
                                      <p:tavLst>
                                        <p:tav tm="0">
                                          <p:val>
                                            <p:fltVal val="0.000000"/>
                                          </p:val>
                                        </p:tav>
                                        <p:tav tm="100000">
                                          <p:val>
                                            <p:strVal val="#ppt_h"/>
                                          </p:val>
                                        </p:tav>
                                      </p:tavLst>
                                    </p:anim>
                                    <p:animEffect transition="in" filter="fade">
                                      <p:cBhvr>
                                        <p:cTn id="35" dur="500"/>
                                        <p:tgtEl>
                                          <p:spTgt spid="28"/>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par>
                                <p:cTn id="39" presetID="2" presetClass="entr" presetSubtype="1" decel="100000" fill="hold" nodeType="withEffect">
                                  <p:stCondLst>
                                    <p:cond delay="100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ppt_x</p:attrName>
                                        </p:attrNameLst>
                                      </p:cBhvr>
                                      <p:tavLst>
                                        <p:tav tm="0">
                                          <p:val>
                                            <p:strVal val="#ppt_x"/>
                                          </p:val>
                                        </p:tav>
                                        <p:tav tm="100000">
                                          <p:val>
                                            <p:strVal val="#ppt_x"/>
                                          </p:val>
                                        </p:tav>
                                      </p:tavLst>
                                    </p:anim>
                                    <p:anim calcmode="lin" valueType="num">
                                      <p:cBhvr>
                                        <p:cTn id="42" dur="500" fill="hold"/>
                                        <p:tgtEl>
                                          <p:spTgt spid="20"/>
                                        </p:tgtEl>
                                        <p:attrNameLst>
                                          <p:attrName>ppt_y</p:attrName>
                                        </p:attrNameLst>
                                      </p:cBhvr>
                                      <p:tavLst>
                                        <p:tav tm="0">
                                          <p:val>
                                            <p:strVal val="0-#ppt_h/2"/>
                                          </p:val>
                                        </p:tav>
                                        <p:tav tm="100000">
                                          <p:val>
                                            <p:strVal val="#ppt_y"/>
                                          </p:val>
                                        </p:tav>
                                      </p:tavLst>
                                    </p:anim>
                                  </p:childTnLst>
                                </p:cTn>
                              </p:par>
                              <p:par>
                                <p:cTn id="43" presetID="8" presetClass="emph" presetSubtype="0" repeatCount="indefinite" fill="hold" nodeType="withEffect">
                                  <p:stCondLst>
                                    <p:cond delay="1000"/>
                                  </p:stCondLst>
                                  <p:childTnLst>
                                    <p:animRot by="-108000000">
                                      <p:cBhvr>
                                        <p:cTn id="44" dur="7000" fill="hold"/>
                                        <p:tgtEl>
                                          <p:spTgt spid="20"/>
                                        </p:tgtEl>
                                        <p:attrNameLst>
                                          <p:attrName>r</p:attrName>
                                        </p:attrNameLst>
                                      </p:cBhvr>
                                    </p:animRot>
                                  </p:childTnLst>
                                </p:cTn>
                              </p:par>
                              <p:par>
                                <p:cTn id="45" presetID="22" presetClass="entr" presetSubtype="8" fill="hold" nodeType="withEffect">
                                  <p:stCondLst>
                                    <p:cond delay="150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par>
                                <p:cTn id="48" presetID="53" presetClass="entr" presetSubtype="16" fill="hold" grpId="0" nodeType="withEffect">
                                  <p:stCondLst>
                                    <p:cond delay="1500"/>
                                  </p:stCondLst>
                                  <p:childTnLst>
                                    <p:set>
                                      <p:cBhvr>
                                        <p:cTn id="49" dur="1" fill="hold">
                                          <p:stCondLst>
                                            <p:cond delay="0"/>
                                          </p:stCondLst>
                                        </p:cTn>
                                        <p:tgtEl>
                                          <p:spTgt spid="30"/>
                                        </p:tgtEl>
                                        <p:attrNameLst>
                                          <p:attrName>style.visibility</p:attrName>
                                        </p:attrNameLst>
                                      </p:cBhvr>
                                      <p:to>
                                        <p:strVal val="visible"/>
                                      </p:to>
                                    </p:set>
                                    <p:anim calcmode="lin" valueType="num">
                                      <p:cBhvr>
                                        <p:cTn id="50" dur="500" fill="hold"/>
                                        <p:tgtEl>
                                          <p:spTgt spid="30"/>
                                        </p:tgtEl>
                                        <p:attrNameLst>
                                          <p:attrName>ppt_w</p:attrName>
                                        </p:attrNameLst>
                                      </p:cBhvr>
                                      <p:tavLst>
                                        <p:tav tm="0">
                                          <p:val>
                                            <p:fltVal val="0.000000"/>
                                          </p:val>
                                        </p:tav>
                                        <p:tav tm="100000">
                                          <p:val>
                                            <p:strVal val="#ppt_w"/>
                                          </p:val>
                                        </p:tav>
                                      </p:tavLst>
                                    </p:anim>
                                    <p:anim calcmode="lin" valueType="num">
                                      <p:cBhvr>
                                        <p:cTn id="51" dur="500" fill="hold"/>
                                        <p:tgtEl>
                                          <p:spTgt spid="30"/>
                                        </p:tgtEl>
                                        <p:attrNameLst>
                                          <p:attrName>ppt_h</p:attrName>
                                        </p:attrNameLst>
                                      </p:cBhvr>
                                      <p:tavLst>
                                        <p:tav tm="0">
                                          <p:val>
                                            <p:fltVal val="0.000000"/>
                                          </p:val>
                                        </p:tav>
                                        <p:tav tm="100000">
                                          <p:val>
                                            <p:strVal val="#ppt_h"/>
                                          </p:val>
                                        </p:tav>
                                      </p:tavLst>
                                    </p:anim>
                                    <p:animEffect transition="in" filter="fade">
                                      <p:cBhvr>
                                        <p:cTn id="52" dur="500"/>
                                        <p:tgtEl>
                                          <p:spTgt spid="30"/>
                                        </p:tgtEl>
                                      </p:cBhvr>
                                    </p:animEffect>
                                  </p:childTnLst>
                                </p:cTn>
                              </p:par>
                              <p:par>
                                <p:cTn id="53" presetID="10" presetClass="entr" presetSubtype="0" fill="hold" grpId="0" nodeType="withEffect">
                                  <p:stCondLst>
                                    <p:cond delay="100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par>
                                <p:cTn id="56" presetID="2" presetClass="entr" presetSubtype="1" decel="100000" fill="hold" nodeType="withEffect">
                                  <p:stCondLst>
                                    <p:cond delay="150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ppt_x</p:attrName>
                                        </p:attrNameLst>
                                      </p:cBhvr>
                                      <p:tavLst>
                                        <p:tav tm="0">
                                          <p:val>
                                            <p:strVal val="#ppt_x"/>
                                          </p:val>
                                        </p:tav>
                                        <p:tav tm="100000">
                                          <p:val>
                                            <p:strVal val="#ppt_x"/>
                                          </p:val>
                                        </p:tav>
                                      </p:tavLst>
                                    </p:anim>
                                    <p:anim calcmode="lin" valueType="num">
                                      <p:cBhvr>
                                        <p:cTn id="59" dur="500" fill="hold"/>
                                        <p:tgtEl>
                                          <p:spTgt spid="23"/>
                                        </p:tgtEl>
                                        <p:attrNameLst>
                                          <p:attrName>ppt_y</p:attrName>
                                        </p:attrNameLst>
                                      </p:cBhvr>
                                      <p:tavLst>
                                        <p:tav tm="0">
                                          <p:val>
                                            <p:strVal val="0-#ppt_h/2"/>
                                          </p:val>
                                        </p:tav>
                                        <p:tav tm="100000">
                                          <p:val>
                                            <p:strVal val="#ppt_y"/>
                                          </p:val>
                                        </p:tav>
                                      </p:tavLst>
                                    </p:anim>
                                  </p:childTnLst>
                                </p:cTn>
                              </p:par>
                              <p:par>
                                <p:cTn id="60" presetID="8" presetClass="emph" presetSubtype="0" repeatCount="indefinite" fill="hold" nodeType="withEffect">
                                  <p:stCondLst>
                                    <p:cond delay="1500"/>
                                  </p:stCondLst>
                                  <p:childTnLst>
                                    <p:animRot by="86400000">
                                      <p:cBhvr>
                                        <p:cTn id="61" dur="6500" fill="hold"/>
                                        <p:tgtEl>
                                          <p:spTgt spid="23"/>
                                        </p:tgtEl>
                                        <p:attrNameLst>
                                          <p:attrName>r</p:attrName>
                                        </p:attrNameLst>
                                      </p:cBhvr>
                                    </p:animRot>
                                  </p:childTnLst>
                                </p:cTn>
                              </p:par>
                              <p:par>
                                <p:cTn id="62" presetID="22" presetClass="entr" presetSubtype="8" fill="hold" nodeType="withEffect">
                                  <p:stCondLst>
                                    <p:cond delay="200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par>
                                <p:cTn id="65" presetID="53" presetClass="entr" presetSubtype="16" fill="hold" grpId="0" nodeType="withEffect">
                                  <p:stCondLst>
                                    <p:cond delay="200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000000"/>
                                          </p:val>
                                        </p:tav>
                                        <p:tav tm="100000">
                                          <p:val>
                                            <p:strVal val="#ppt_w"/>
                                          </p:val>
                                        </p:tav>
                                      </p:tavLst>
                                    </p:anim>
                                    <p:anim calcmode="lin" valueType="num">
                                      <p:cBhvr>
                                        <p:cTn id="68" dur="500" fill="hold"/>
                                        <p:tgtEl>
                                          <p:spTgt spid="32"/>
                                        </p:tgtEl>
                                        <p:attrNameLst>
                                          <p:attrName>ppt_h</p:attrName>
                                        </p:attrNameLst>
                                      </p:cBhvr>
                                      <p:tavLst>
                                        <p:tav tm="0">
                                          <p:val>
                                            <p:fltVal val="0.000000"/>
                                          </p:val>
                                        </p:tav>
                                        <p:tav tm="100000">
                                          <p:val>
                                            <p:strVal val="#ppt_h"/>
                                          </p:val>
                                        </p:tav>
                                      </p:tavLst>
                                    </p:anim>
                                    <p:animEffect transition="in" filter="fade">
                                      <p:cBhvr>
                                        <p:cTn id="69" dur="500"/>
                                        <p:tgtEl>
                                          <p:spTgt spid="32"/>
                                        </p:tgtEl>
                                      </p:cBhvr>
                                    </p:animEffect>
                                  </p:childTnLst>
                                </p:cTn>
                              </p:par>
                              <p:par>
                                <p:cTn id="70" presetID="10" presetClass="entr" presetSubtype="0" fill="hold" grpId="0" nodeType="withEffect">
                                  <p:stCondLst>
                                    <p:cond delay="150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2" grpId="0"/>
      <p:bldP spid="3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4517" name="Rectangle 4"/>
          <p:cNvSpPr txBox="1"/>
          <p:nvPr/>
        </p:nvSpPr>
        <p:spPr>
          <a:xfrm>
            <a:off x="9983788" y="6492875"/>
            <a:ext cx="1150937" cy="392113"/>
          </a:xfrm>
          <a:prstGeom prst="rect">
            <a:avLst/>
          </a:prstGeom>
          <a:noFill/>
          <a:ln w="9525">
            <a:noFill/>
          </a:ln>
        </p:spPr>
        <p:txBody>
          <a:bodyPr wrap="square" lIns="91416" tIns="45708" rIns="91416" bIns="45708" anchor="ctr"/>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37</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64518" name="文本框 9"/>
          <p:cNvSpPr txBox="1"/>
          <p:nvPr/>
        </p:nvSpPr>
        <p:spPr>
          <a:xfrm>
            <a:off x="841375" y="203200"/>
            <a:ext cx="1597025" cy="360363"/>
          </a:xfrm>
          <a:prstGeom prst="rect">
            <a:avLst/>
          </a:prstGeom>
          <a:noFill/>
          <a:ln w="9525">
            <a:noFill/>
          </a:ln>
        </p:spPr>
        <p:txBody>
          <a:bodyPr wrap="square" lIns="68562" tIns="34281" rIns="68562" bIns="34281" anchor="t">
            <a:spAutoFit/>
          </a:bodyPr>
          <a:p>
            <a:pPr marL="0" lvl="1" indent="457200"/>
            <a:r>
              <a:rPr lang="zh-CN" altLang="en-US" dirty="0">
                <a:solidFill>
                  <a:srgbClr val="2F5EB0"/>
                </a:solidFill>
                <a:latin typeface="微软雅黑" panose="020B0503020204020204" charset="-122"/>
                <a:ea typeface="微软雅黑" panose="020B0503020204020204" charset="-122"/>
              </a:rPr>
              <a:t>添加标题</a:t>
            </a:r>
            <a:endParaRPr lang="zh-CN" altLang="en-US" dirty="0">
              <a:solidFill>
                <a:srgbClr val="2F5EB0"/>
              </a:solidFill>
              <a:latin typeface="微软雅黑" panose="020B0503020204020204" charset="-122"/>
              <a:ea typeface="微软雅黑" panose="020B0503020204020204" charset="-122"/>
            </a:endParaRPr>
          </a:p>
        </p:txBody>
      </p:sp>
      <p:sp>
        <p:nvSpPr>
          <p:cNvPr id="59" name="矩形 58"/>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60" name="组合 59"/>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61" name="矩形 60"/>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2" name="等腰三角形 61"/>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63" name="KSO_Shape"/>
          <p:cNvSpPr/>
          <p:nvPr/>
        </p:nvSpPr>
        <p:spPr bwMode="auto">
          <a:xfrm>
            <a:off x="341313" y="219075"/>
            <a:ext cx="303213" cy="258763"/>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fontAlgn="auto">
              <a:defRPr/>
            </a:pPr>
            <a:endParaRPr lang="zh-CN" altLang="en-US" strike="noStrike" noProof="1">
              <a:solidFill>
                <a:srgbClr val="1C666E"/>
              </a:solidFill>
              <a:ea typeface="宋体" panose="02010600030101010101" pitchFamily="2" charset="-122"/>
            </a:endParaRPr>
          </a:p>
        </p:txBody>
      </p:sp>
      <p:sp>
        <p:nvSpPr>
          <p:cNvPr id="14" name="矩形 5"/>
          <p:cNvSpPr/>
          <p:nvPr/>
        </p:nvSpPr>
        <p:spPr>
          <a:xfrm rot="2919292">
            <a:off x="6194767" y="2854461"/>
            <a:ext cx="796678" cy="731892"/>
          </a:xfrm>
          <a:custGeom>
            <a:avLst/>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1" fmla="*/ 0 w 1080120"/>
              <a:gd name="connsiteY0-2" fmla="*/ 0 h 1407198"/>
              <a:gd name="connsiteX1-3" fmla="*/ 1080120 w 1080120"/>
              <a:gd name="connsiteY1-4" fmla="*/ 0 h 1407198"/>
              <a:gd name="connsiteX2-5" fmla="*/ 1080120 w 1080120"/>
              <a:gd name="connsiteY2-6" fmla="*/ 1407198 h 1407198"/>
              <a:gd name="connsiteX3-7" fmla="*/ 0 w 1080120"/>
              <a:gd name="connsiteY3-8" fmla="*/ 1407198 h 1407198"/>
              <a:gd name="connsiteX4-9" fmla="*/ 0 w 1080120"/>
              <a:gd name="connsiteY4-10" fmla="*/ 0 h 1407198"/>
              <a:gd name="connsiteX0-11" fmla="*/ 0 w 1080120"/>
              <a:gd name="connsiteY0-12" fmla="*/ 0 h 1407198"/>
              <a:gd name="connsiteX1-13" fmla="*/ 1080120 w 1080120"/>
              <a:gd name="connsiteY1-14" fmla="*/ 0 h 1407198"/>
              <a:gd name="connsiteX2-15" fmla="*/ 1080120 w 1080120"/>
              <a:gd name="connsiteY2-16" fmla="*/ 1407198 h 1407198"/>
              <a:gd name="connsiteX3-17" fmla="*/ 0 w 1080120"/>
              <a:gd name="connsiteY3-18" fmla="*/ 1407198 h 1407198"/>
              <a:gd name="connsiteX4-19" fmla="*/ 0 w 1080120"/>
              <a:gd name="connsiteY4-20" fmla="*/ 0 h 1407198"/>
              <a:gd name="connsiteX0-21" fmla="*/ 0 w 1080120"/>
              <a:gd name="connsiteY0-22" fmla="*/ 0 h 1407198"/>
              <a:gd name="connsiteX1-23" fmla="*/ 1080120 w 1080120"/>
              <a:gd name="connsiteY1-24" fmla="*/ 0 h 1407198"/>
              <a:gd name="connsiteX2-25" fmla="*/ 1080120 w 1080120"/>
              <a:gd name="connsiteY2-26" fmla="*/ 1407198 h 1407198"/>
              <a:gd name="connsiteX3-27" fmla="*/ 0 w 1080120"/>
              <a:gd name="connsiteY3-28" fmla="*/ 1407198 h 1407198"/>
              <a:gd name="connsiteX4-29" fmla="*/ 0 w 1080120"/>
              <a:gd name="connsiteY4-30" fmla="*/ 0 h 1407198"/>
              <a:gd name="connsiteX0-31" fmla="*/ 0 w 1080120"/>
              <a:gd name="connsiteY0-32" fmla="*/ 0 h 1407198"/>
              <a:gd name="connsiteX1-33" fmla="*/ 1080120 w 1080120"/>
              <a:gd name="connsiteY1-34" fmla="*/ 0 h 1407198"/>
              <a:gd name="connsiteX2-35" fmla="*/ 1080120 w 1080120"/>
              <a:gd name="connsiteY2-36" fmla="*/ 1407198 h 1407198"/>
              <a:gd name="connsiteX3-37" fmla="*/ 0 w 1080120"/>
              <a:gd name="connsiteY3-38" fmla="*/ 1407198 h 1407198"/>
              <a:gd name="connsiteX4-39" fmla="*/ 0 w 1080120"/>
              <a:gd name="connsiteY4-40" fmla="*/ 0 h 1407198"/>
              <a:gd name="connsiteX0-41" fmla="*/ 0 w 1080120"/>
              <a:gd name="connsiteY0-42" fmla="*/ 0 h 1407198"/>
              <a:gd name="connsiteX1-43" fmla="*/ 1080120 w 1080120"/>
              <a:gd name="connsiteY1-44" fmla="*/ 0 h 1407198"/>
              <a:gd name="connsiteX2-45" fmla="*/ 1080120 w 1080120"/>
              <a:gd name="connsiteY2-46" fmla="*/ 1407198 h 1407198"/>
              <a:gd name="connsiteX3-47" fmla="*/ 0 w 1080120"/>
              <a:gd name="connsiteY3-48" fmla="*/ 1407198 h 1407198"/>
              <a:gd name="connsiteX4-49" fmla="*/ 0 w 1080120"/>
              <a:gd name="connsiteY4-50" fmla="*/ 0 h 1407198"/>
              <a:gd name="connsiteX0-51" fmla="*/ 0 w 1080120"/>
              <a:gd name="connsiteY0-52" fmla="*/ 0 h 1407198"/>
              <a:gd name="connsiteX1-53" fmla="*/ 1080120 w 1080120"/>
              <a:gd name="connsiteY1-54" fmla="*/ 0 h 1407198"/>
              <a:gd name="connsiteX2-55" fmla="*/ 1080120 w 1080120"/>
              <a:gd name="connsiteY2-56" fmla="*/ 1407198 h 1407198"/>
              <a:gd name="connsiteX3-57" fmla="*/ 0 w 1080120"/>
              <a:gd name="connsiteY3-58" fmla="*/ 1407198 h 1407198"/>
              <a:gd name="connsiteX4-59" fmla="*/ 0 w 1080120"/>
              <a:gd name="connsiteY4-60" fmla="*/ 0 h 14071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charset="-122"/>
              <a:ea typeface="微软雅黑" panose="020B0503020204020204" charset="-122"/>
            </a:endParaRPr>
          </a:p>
        </p:txBody>
      </p:sp>
      <p:sp>
        <p:nvSpPr>
          <p:cNvPr id="15" name="矩形 5"/>
          <p:cNvSpPr/>
          <p:nvPr/>
        </p:nvSpPr>
        <p:spPr>
          <a:xfrm rot="18719445">
            <a:off x="5061741" y="2788323"/>
            <a:ext cx="796678" cy="731892"/>
          </a:xfrm>
          <a:custGeom>
            <a:avLst/>
            <a:gdLst>
              <a:gd name="connsiteX0" fmla="*/ 0 w 1080120"/>
              <a:gd name="connsiteY0" fmla="*/ 0 h 1407198"/>
              <a:gd name="connsiteX1" fmla="*/ 1080120 w 1080120"/>
              <a:gd name="connsiteY1" fmla="*/ 0 h 1407198"/>
              <a:gd name="connsiteX2" fmla="*/ 1080120 w 1080120"/>
              <a:gd name="connsiteY2" fmla="*/ 1407198 h 1407198"/>
              <a:gd name="connsiteX3" fmla="*/ 0 w 1080120"/>
              <a:gd name="connsiteY3" fmla="*/ 1407198 h 1407198"/>
              <a:gd name="connsiteX4" fmla="*/ 0 w 1080120"/>
              <a:gd name="connsiteY4" fmla="*/ 0 h 1407198"/>
              <a:gd name="connsiteX0-1" fmla="*/ 0 w 1080120"/>
              <a:gd name="connsiteY0-2" fmla="*/ 0 h 1407198"/>
              <a:gd name="connsiteX1-3" fmla="*/ 1080120 w 1080120"/>
              <a:gd name="connsiteY1-4" fmla="*/ 0 h 1407198"/>
              <a:gd name="connsiteX2-5" fmla="*/ 1080120 w 1080120"/>
              <a:gd name="connsiteY2-6" fmla="*/ 1407198 h 1407198"/>
              <a:gd name="connsiteX3-7" fmla="*/ 0 w 1080120"/>
              <a:gd name="connsiteY3-8" fmla="*/ 1407198 h 1407198"/>
              <a:gd name="connsiteX4-9" fmla="*/ 0 w 1080120"/>
              <a:gd name="connsiteY4-10" fmla="*/ 0 h 1407198"/>
              <a:gd name="connsiteX0-11" fmla="*/ 0 w 1080120"/>
              <a:gd name="connsiteY0-12" fmla="*/ 0 h 1407198"/>
              <a:gd name="connsiteX1-13" fmla="*/ 1080120 w 1080120"/>
              <a:gd name="connsiteY1-14" fmla="*/ 0 h 1407198"/>
              <a:gd name="connsiteX2-15" fmla="*/ 1080120 w 1080120"/>
              <a:gd name="connsiteY2-16" fmla="*/ 1407198 h 1407198"/>
              <a:gd name="connsiteX3-17" fmla="*/ 0 w 1080120"/>
              <a:gd name="connsiteY3-18" fmla="*/ 1407198 h 1407198"/>
              <a:gd name="connsiteX4-19" fmla="*/ 0 w 1080120"/>
              <a:gd name="connsiteY4-20" fmla="*/ 0 h 1407198"/>
              <a:gd name="connsiteX0-21" fmla="*/ 0 w 1080120"/>
              <a:gd name="connsiteY0-22" fmla="*/ 0 h 1407198"/>
              <a:gd name="connsiteX1-23" fmla="*/ 1080120 w 1080120"/>
              <a:gd name="connsiteY1-24" fmla="*/ 0 h 1407198"/>
              <a:gd name="connsiteX2-25" fmla="*/ 1080120 w 1080120"/>
              <a:gd name="connsiteY2-26" fmla="*/ 1407198 h 1407198"/>
              <a:gd name="connsiteX3-27" fmla="*/ 0 w 1080120"/>
              <a:gd name="connsiteY3-28" fmla="*/ 1407198 h 1407198"/>
              <a:gd name="connsiteX4-29" fmla="*/ 0 w 1080120"/>
              <a:gd name="connsiteY4-30" fmla="*/ 0 h 1407198"/>
              <a:gd name="connsiteX0-31" fmla="*/ 0 w 1080120"/>
              <a:gd name="connsiteY0-32" fmla="*/ 0 h 1407198"/>
              <a:gd name="connsiteX1-33" fmla="*/ 1080120 w 1080120"/>
              <a:gd name="connsiteY1-34" fmla="*/ 0 h 1407198"/>
              <a:gd name="connsiteX2-35" fmla="*/ 1080120 w 1080120"/>
              <a:gd name="connsiteY2-36" fmla="*/ 1407198 h 1407198"/>
              <a:gd name="connsiteX3-37" fmla="*/ 0 w 1080120"/>
              <a:gd name="connsiteY3-38" fmla="*/ 1407198 h 1407198"/>
              <a:gd name="connsiteX4-39" fmla="*/ 0 w 1080120"/>
              <a:gd name="connsiteY4-40" fmla="*/ 0 h 1407198"/>
              <a:gd name="connsiteX0-41" fmla="*/ 0 w 1080120"/>
              <a:gd name="connsiteY0-42" fmla="*/ 0 h 1407198"/>
              <a:gd name="connsiteX1-43" fmla="*/ 1080120 w 1080120"/>
              <a:gd name="connsiteY1-44" fmla="*/ 0 h 1407198"/>
              <a:gd name="connsiteX2-45" fmla="*/ 1080120 w 1080120"/>
              <a:gd name="connsiteY2-46" fmla="*/ 1407198 h 1407198"/>
              <a:gd name="connsiteX3-47" fmla="*/ 0 w 1080120"/>
              <a:gd name="connsiteY3-48" fmla="*/ 1407198 h 1407198"/>
              <a:gd name="connsiteX4-49" fmla="*/ 0 w 1080120"/>
              <a:gd name="connsiteY4-50" fmla="*/ 0 h 1407198"/>
              <a:gd name="connsiteX0-51" fmla="*/ 0 w 1080120"/>
              <a:gd name="connsiteY0-52" fmla="*/ 0 h 1407198"/>
              <a:gd name="connsiteX1-53" fmla="*/ 1080120 w 1080120"/>
              <a:gd name="connsiteY1-54" fmla="*/ 0 h 1407198"/>
              <a:gd name="connsiteX2-55" fmla="*/ 1080120 w 1080120"/>
              <a:gd name="connsiteY2-56" fmla="*/ 1407198 h 1407198"/>
              <a:gd name="connsiteX3-57" fmla="*/ 0 w 1080120"/>
              <a:gd name="connsiteY3-58" fmla="*/ 1407198 h 1407198"/>
              <a:gd name="connsiteX4-59" fmla="*/ 0 w 1080120"/>
              <a:gd name="connsiteY4-60" fmla="*/ 0 h 14071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80120" h="1407198">
                <a:moveTo>
                  <a:pt x="0" y="0"/>
                </a:moveTo>
                <a:lnTo>
                  <a:pt x="1080120" y="0"/>
                </a:lnTo>
                <a:cubicBezTo>
                  <a:pt x="831575" y="585667"/>
                  <a:pt x="892944" y="1005638"/>
                  <a:pt x="1080120" y="1407198"/>
                </a:cubicBezTo>
                <a:lnTo>
                  <a:pt x="0" y="1407198"/>
                </a:lnTo>
                <a:cubicBezTo>
                  <a:pt x="171833" y="1017912"/>
                  <a:pt x="260819" y="542709"/>
                  <a:pt x="0" y="0"/>
                </a:cubicBezTo>
                <a:close/>
              </a:path>
            </a:pathLst>
          </a:custGeom>
          <a:solidFill>
            <a:schemeClr val="bg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charset="-122"/>
              <a:ea typeface="微软雅黑" panose="020B0503020204020204" charset="-122"/>
            </a:endParaRPr>
          </a:p>
        </p:txBody>
      </p:sp>
      <p:grpSp>
        <p:nvGrpSpPr>
          <p:cNvPr id="16" name="组合 15"/>
          <p:cNvGrpSpPr/>
          <p:nvPr/>
        </p:nvGrpSpPr>
        <p:grpSpPr>
          <a:xfrm>
            <a:off x="4514850" y="2247900"/>
            <a:ext cx="1008063" cy="1008063"/>
            <a:chOff x="4416945" y="2276872"/>
            <a:chExt cx="1008112" cy="1008112"/>
          </a:xfrm>
        </p:grpSpPr>
        <p:sp>
          <p:nvSpPr>
            <p:cNvPr id="17" name="椭圆 16"/>
            <p:cNvSpPr/>
            <p:nvPr/>
          </p:nvSpPr>
          <p:spPr>
            <a:xfrm>
              <a:off x="4416945" y="2276872"/>
              <a:ext cx="1008112" cy="100811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charset="-122"/>
                <a:ea typeface="微软雅黑" panose="020B0503020204020204" charset="-122"/>
              </a:endParaRPr>
            </a:p>
          </p:txBody>
        </p:sp>
        <p:sp>
          <p:nvSpPr>
            <p:cNvPr id="64526" name="Freeform 92"/>
            <p:cNvSpPr>
              <a:spLocks noEditPoints="1"/>
            </p:cNvSpPr>
            <p:nvPr/>
          </p:nvSpPr>
          <p:spPr>
            <a:xfrm>
              <a:off x="4780507" y="2642667"/>
              <a:ext cx="280988" cy="287338"/>
            </a:xfrm>
            <a:custGeom>
              <a:avLst/>
              <a:gdLst/>
              <a:ahLst/>
              <a:cxnLst>
                <a:cxn ang="0">
                  <a:pos x="231995" y="145105"/>
                </a:cxn>
                <a:cxn ang="0">
                  <a:pos x="219026" y="142232"/>
                </a:cxn>
                <a:cxn ang="0">
                  <a:pos x="229113" y="124992"/>
                </a:cxn>
                <a:cxn ang="0">
                  <a:pos x="231995" y="124992"/>
                </a:cxn>
                <a:cxn ang="0">
                  <a:pos x="265137" y="66087"/>
                </a:cxn>
                <a:cxn ang="0">
                  <a:pos x="236318" y="33043"/>
                </a:cxn>
                <a:cxn ang="0">
                  <a:pos x="236318" y="12930"/>
                </a:cxn>
                <a:cxn ang="0">
                  <a:pos x="280988" y="66087"/>
                </a:cxn>
                <a:cxn ang="0">
                  <a:pos x="231995" y="145105"/>
                </a:cxn>
                <a:cxn ang="0">
                  <a:pos x="141214" y="186769"/>
                </a:cxn>
                <a:cxn ang="0">
                  <a:pos x="51874" y="57467"/>
                </a:cxn>
                <a:cxn ang="0">
                  <a:pos x="51874" y="0"/>
                </a:cxn>
                <a:cxn ang="0">
                  <a:pos x="230554" y="0"/>
                </a:cxn>
                <a:cxn ang="0">
                  <a:pos x="230554" y="57467"/>
                </a:cxn>
                <a:cxn ang="0">
                  <a:pos x="141214" y="186769"/>
                </a:cxn>
                <a:cxn ang="0">
                  <a:pos x="96544" y="17240"/>
                </a:cxn>
                <a:cxn ang="0">
                  <a:pos x="74930" y="17240"/>
                </a:cxn>
                <a:cxn ang="0">
                  <a:pos x="142655" y="170966"/>
                </a:cxn>
                <a:cxn ang="0">
                  <a:pos x="96544" y="17240"/>
                </a:cxn>
                <a:cxn ang="0">
                  <a:pos x="48992" y="124992"/>
                </a:cxn>
                <a:cxn ang="0">
                  <a:pos x="51874" y="124992"/>
                </a:cxn>
                <a:cxn ang="0">
                  <a:pos x="61961" y="142232"/>
                </a:cxn>
                <a:cxn ang="0">
                  <a:pos x="48992" y="145105"/>
                </a:cxn>
                <a:cxn ang="0">
                  <a:pos x="0" y="66087"/>
                </a:cxn>
                <a:cxn ang="0">
                  <a:pos x="44669" y="12930"/>
                </a:cxn>
                <a:cxn ang="0">
                  <a:pos x="44669" y="33043"/>
                </a:cxn>
                <a:cxn ang="0">
                  <a:pos x="15850" y="66087"/>
                </a:cxn>
                <a:cxn ang="0">
                  <a:pos x="48992" y="124992"/>
                </a:cxn>
                <a:cxn ang="0">
                  <a:pos x="125363" y="211193"/>
                </a:cxn>
                <a:cxn ang="0">
                  <a:pos x="139773" y="195389"/>
                </a:cxn>
                <a:cxn ang="0">
                  <a:pos x="155624" y="211193"/>
                </a:cxn>
                <a:cxn ang="0">
                  <a:pos x="139773" y="225560"/>
                </a:cxn>
                <a:cxn ang="0">
                  <a:pos x="125363" y="211193"/>
                </a:cxn>
                <a:cxn ang="0">
                  <a:pos x="184443" y="244237"/>
                </a:cxn>
                <a:cxn ang="0">
                  <a:pos x="170033" y="258604"/>
                </a:cxn>
                <a:cxn ang="0">
                  <a:pos x="112395" y="258604"/>
                </a:cxn>
                <a:cxn ang="0">
                  <a:pos x="97985" y="244237"/>
                </a:cxn>
                <a:cxn ang="0">
                  <a:pos x="112395" y="229870"/>
                </a:cxn>
                <a:cxn ang="0">
                  <a:pos x="170033" y="229870"/>
                </a:cxn>
                <a:cxn ang="0">
                  <a:pos x="184443" y="244237"/>
                </a:cxn>
                <a:cxn ang="0">
                  <a:pos x="83575" y="264350"/>
                </a:cxn>
                <a:cxn ang="0">
                  <a:pos x="193089" y="264350"/>
                </a:cxn>
                <a:cxn ang="0">
                  <a:pos x="207498" y="287338"/>
                </a:cxn>
                <a:cxn ang="0">
                  <a:pos x="69166" y="287338"/>
                </a:cxn>
                <a:cxn ang="0">
                  <a:pos x="83575" y="264350"/>
                </a:cxn>
              </a:cxnLst>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bg1"/>
            </a:solidFill>
            <a:ln w="9525">
              <a:noFill/>
            </a:ln>
          </p:spPr>
          <p:txBody>
            <a:bodyPr/>
            <a:p>
              <a:endParaRPr lang="zh-CN" altLang="en-US"/>
            </a:p>
          </p:txBody>
        </p:sp>
      </p:grpSp>
      <p:grpSp>
        <p:nvGrpSpPr>
          <p:cNvPr id="19" name="组合 18"/>
          <p:cNvGrpSpPr/>
          <p:nvPr/>
        </p:nvGrpSpPr>
        <p:grpSpPr>
          <a:xfrm>
            <a:off x="5387975" y="3040063"/>
            <a:ext cx="1285875" cy="1284287"/>
            <a:chOff x="5290496" y="3068960"/>
            <a:chExt cx="1285817" cy="1285817"/>
          </a:xfrm>
        </p:grpSpPr>
        <p:sp>
          <p:nvSpPr>
            <p:cNvPr id="20" name="椭圆 19"/>
            <p:cNvSpPr/>
            <p:nvPr/>
          </p:nvSpPr>
          <p:spPr>
            <a:xfrm>
              <a:off x="5290496" y="3068960"/>
              <a:ext cx="1285817" cy="1285817"/>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charset="-122"/>
                <a:ea typeface="微软雅黑" panose="020B0503020204020204" charset="-122"/>
              </a:endParaRPr>
            </a:p>
          </p:txBody>
        </p:sp>
        <p:sp>
          <p:nvSpPr>
            <p:cNvPr id="64529" name="Freeform 90"/>
            <p:cNvSpPr>
              <a:spLocks noEditPoints="1"/>
            </p:cNvSpPr>
            <p:nvPr/>
          </p:nvSpPr>
          <p:spPr>
            <a:xfrm>
              <a:off x="5837798" y="3501008"/>
              <a:ext cx="332982" cy="354529"/>
            </a:xfrm>
            <a:custGeom>
              <a:avLst/>
              <a:gdLst/>
              <a:ahLst/>
              <a:cxnLst>
                <a:cxn ang="0">
                  <a:pos x="35423" y="205626"/>
                </a:cxn>
                <a:cxn ang="0">
                  <a:pos x="283388" y="170173"/>
                </a:cxn>
                <a:cxn ang="0">
                  <a:pos x="318812" y="99268"/>
                </a:cxn>
                <a:cxn ang="0">
                  <a:pos x="318812" y="63815"/>
                </a:cxn>
                <a:cxn ang="0">
                  <a:pos x="35423" y="14181"/>
                </a:cxn>
                <a:cxn ang="0">
                  <a:pos x="332982" y="184355"/>
                </a:cxn>
                <a:cxn ang="0">
                  <a:pos x="212541" y="63815"/>
                </a:cxn>
                <a:cxn ang="0">
                  <a:pos x="212541" y="99268"/>
                </a:cxn>
                <a:cxn ang="0">
                  <a:pos x="177118" y="63815"/>
                </a:cxn>
                <a:cxn ang="0">
                  <a:pos x="70847" y="99268"/>
                </a:cxn>
                <a:cxn ang="0">
                  <a:pos x="106270" y="99268"/>
                </a:cxn>
                <a:cxn ang="0">
                  <a:pos x="70847" y="170173"/>
                </a:cxn>
                <a:cxn ang="0">
                  <a:pos x="106270" y="170173"/>
                </a:cxn>
                <a:cxn ang="0">
                  <a:pos x="141694" y="170173"/>
                </a:cxn>
                <a:cxn ang="0">
                  <a:pos x="247965" y="134721"/>
                </a:cxn>
                <a:cxn ang="0">
                  <a:pos x="212541" y="134721"/>
                </a:cxn>
                <a:cxn ang="0">
                  <a:pos x="283388" y="99268"/>
                </a:cxn>
                <a:cxn ang="0">
                  <a:pos x="247965" y="99268"/>
                </a:cxn>
                <a:cxn ang="0">
                  <a:pos x="212541" y="99268"/>
                </a:cxn>
                <a:cxn ang="0">
                  <a:pos x="106270" y="134721"/>
                </a:cxn>
                <a:cxn ang="0">
                  <a:pos x="141694" y="134721"/>
                </a:cxn>
                <a:cxn ang="0">
                  <a:pos x="28338" y="340347"/>
                </a:cxn>
                <a:cxn ang="0">
                  <a:pos x="0" y="14181"/>
                </a:cxn>
                <a:cxn ang="0">
                  <a:pos x="28338" y="219807"/>
                </a:cxn>
                <a:cxn ang="0">
                  <a:pos x="28338" y="219807"/>
                </a:cxn>
                <a:cxn ang="0">
                  <a:pos x="247965" y="170173"/>
                </a:cxn>
                <a:cxn ang="0">
                  <a:pos x="212541" y="205626"/>
                </a:cxn>
                <a:cxn ang="0">
                  <a:pos x="212541" y="170173"/>
                </a:cxn>
                <a:cxn ang="0">
                  <a:pos x="106270" y="205626"/>
                </a:cxn>
                <a:cxn ang="0">
                  <a:pos x="141694" y="205626"/>
                </a:cxn>
                <a:cxn ang="0">
                  <a:pos x="70847" y="170173"/>
                </a:cxn>
                <a:cxn ang="0">
                  <a:pos x="35423" y="134721"/>
                </a:cxn>
                <a:cxn ang="0">
                  <a:pos x="70847" y="134721"/>
                </a:cxn>
                <a:cxn ang="0">
                  <a:pos x="35423" y="28362"/>
                </a:cxn>
                <a:cxn ang="0">
                  <a:pos x="70847" y="63815"/>
                </a:cxn>
                <a:cxn ang="0">
                  <a:pos x="106270" y="28362"/>
                </a:cxn>
                <a:cxn ang="0">
                  <a:pos x="141694" y="63815"/>
                </a:cxn>
                <a:cxn ang="0">
                  <a:pos x="177118" y="28362"/>
                </a:cxn>
                <a:cxn ang="0">
                  <a:pos x="212541" y="63815"/>
                </a:cxn>
                <a:cxn ang="0">
                  <a:pos x="247965" y="28362"/>
                </a:cxn>
                <a:cxn ang="0">
                  <a:pos x="283388" y="63815"/>
                </a:cxn>
                <a:cxn ang="0">
                  <a:pos x="35423" y="14181"/>
                </a:cxn>
                <a:cxn ang="0">
                  <a:pos x="35423" y="14181"/>
                </a:cxn>
              </a:cxnLst>
              <a:pathLst>
                <a:path w="188" h="200">
                  <a:moveTo>
                    <a:pt x="168" y="124"/>
                  </a:moveTo>
                  <a:cubicBezTo>
                    <a:pt x="168" y="124"/>
                    <a:pt x="57" y="124"/>
                    <a:pt x="20" y="124"/>
                  </a:cubicBezTo>
                  <a:cubicBezTo>
                    <a:pt x="20" y="116"/>
                    <a:pt x="20" y="116"/>
                    <a:pt x="20" y="116"/>
                  </a:cubicBezTo>
                  <a:cubicBezTo>
                    <a:pt x="160" y="116"/>
                    <a:pt x="160" y="116"/>
                    <a:pt x="160" y="116"/>
                  </a:cubicBezTo>
                  <a:cubicBezTo>
                    <a:pt x="171" y="116"/>
                    <a:pt x="180" y="107"/>
                    <a:pt x="180" y="96"/>
                  </a:cubicBezTo>
                  <a:cubicBezTo>
                    <a:pt x="160" y="96"/>
                    <a:pt x="160" y="96"/>
                    <a:pt x="160" y="96"/>
                  </a:cubicBezTo>
                  <a:cubicBezTo>
                    <a:pt x="160" y="76"/>
                    <a:pt x="160" y="76"/>
                    <a:pt x="160" y="76"/>
                  </a:cubicBezTo>
                  <a:cubicBezTo>
                    <a:pt x="180" y="76"/>
                    <a:pt x="180" y="76"/>
                    <a:pt x="180" y="76"/>
                  </a:cubicBezTo>
                  <a:cubicBezTo>
                    <a:pt x="180" y="56"/>
                    <a:pt x="180" y="56"/>
                    <a:pt x="180" y="56"/>
                  </a:cubicBezTo>
                  <a:cubicBezTo>
                    <a:pt x="160" y="56"/>
                    <a:pt x="160" y="56"/>
                    <a:pt x="160" y="56"/>
                  </a:cubicBezTo>
                  <a:cubicBezTo>
                    <a:pt x="160" y="36"/>
                    <a:pt x="160" y="36"/>
                    <a:pt x="160" y="36"/>
                  </a:cubicBezTo>
                  <a:cubicBezTo>
                    <a:pt x="180" y="36"/>
                    <a:pt x="180" y="36"/>
                    <a:pt x="180" y="36"/>
                  </a:cubicBezTo>
                  <a:cubicBezTo>
                    <a:pt x="180" y="25"/>
                    <a:pt x="171" y="16"/>
                    <a:pt x="160" y="16"/>
                  </a:cubicBezTo>
                  <a:cubicBezTo>
                    <a:pt x="20" y="16"/>
                    <a:pt x="20" y="16"/>
                    <a:pt x="20" y="16"/>
                  </a:cubicBezTo>
                  <a:cubicBezTo>
                    <a:pt x="20" y="8"/>
                    <a:pt x="20" y="8"/>
                    <a:pt x="20" y="8"/>
                  </a:cubicBezTo>
                  <a:cubicBezTo>
                    <a:pt x="57" y="8"/>
                    <a:pt x="168" y="8"/>
                    <a:pt x="168" y="8"/>
                  </a:cubicBezTo>
                  <a:cubicBezTo>
                    <a:pt x="179" y="8"/>
                    <a:pt x="188" y="17"/>
                    <a:pt x="188" y="28"/>
                  </a:cubicBezTo>
                  <a:cubicBezTo>
                    <a:pt x="188" y="104"/>
                    <a:pt x="188" y="104"/>
                    <a:pt x="188" y="104"/>
                  </a:cubicBezTo>
                  <a:cubicBezTo>
                    <a:pt x="188" y="115"/>
                    <a:pt x="179" y="124"/>
                    <a:pt x="168" y="124"/>
                  </a:cubicBezTo>
                  <a:close/>
                  <a:moveTo>
                    <a:pt x="120" y="56"/>
                  </a:moveTo>
                  <a:cubicBezTo>
                    <a:pt x="120" y="36"/>
                    <a:pt x="120" y="36"/>
                    <a:pt x="120" y="36"/>
                  </a:cubicBezTo>
                  <a:cubicBezTo>
                    <a:pt x="140" y="36"/>
                    <a:pt x="140" y="36"/>
                    <a:pt x="140" y="36"/>
                  </a:cubicBezTo>
                  <a:cubicBezTo>
                    <a:pt x="140" y="56"/>
                    <a:pt x="140" y="56"/>
                    <a:pt x="140" y="56"/>
                  </a:cubicBezTo>
                  <a:lnTo>
                    <a:pt x="120" y="56"/>
                  </a:lnTo>
                  <a:close/>
                  <a:moveTo>
                    <a:pt x="80" y="56"/>
                  </a:moveTo>
                  <a:cubicBezTo>
                    <a:pt x="80" y="36"/>
                    <a:pt x="80" y="36"/>
                    <a:pt x="80" y="36"/>
                  </a:cubicBezTo>
                  <a:cubicBezTo>
                    <a:pt x="100" y="36"/>
                    <a:pt x="100" y="36"/>
                    <a:pt x="100" y="36"/>
                  </a:cubicBezTo>
                  <a:cubicBezTo>
                    <a:pt x="100" y="56"/>
                    <a:pt x="100" y="56"/>
                    <a:pt x="100" y="56"/>
                  </a:cubicBezTo>
                  <a:lnTo>
                    <a:pt x="80" y="56"/>
                  </a:lnTo>
                  <a:close/>
                  <a:moveTo>
                    <a:pt x="40" y="56"/>
                  </a:moveTo>
                  <a:cubicBezTo>
                    <a:pt x="40" y="36"/>
                    <a:pt x="40" y="36"/>
                    <a:pt x="40" y="36"/>
                  </a:cubicBezTo>
                  <a:cubicBezTo>
                    <a:pt x="60" y="36"/>
                    <a:pt x="60" y="36"/>
                    <a:pt x="60" y="36"/>
                  </a:cubicBezTo>
                  <a:cubicBezTo>
                    <a:pt x="60" y="56"/>
                    <a:pt x="60" y="56"/>
                    <a:pt x="60" y="56"/>
                  </a:cubicBezTo>
                  <a:lnTo>
                    <a:pt x="40" y="56"/>
                  </a:lnTo>
                  <a:close/>
                  <a:moveTo>
                    <a:pt x="60" y="96"/>
                  </a:moveTo>
                  <a:cubicBezTo>
                    <a:pt x="40" y="96"/>
                    <a:pt x="40" y="96"/>
                    <a:pt x="40" y="96"/>
                  </a:cubicBezTo>
                  <a:cubicBezTo>
                    <a:pt x="40" y="76"/>
                    <a:pt x="40" y="76"/>
                    <a:pt x="40" y="76"/>
                  </a:cubicBezTo>
                  <a:cubicBezTo>
                    <a:pt x="60" y="76"/>
                    <a:pt x="60" y="76"/>
                    <a:pt x="60" y="76"/>
                  </a:cubicBezTo>
                  <a:lnTo>
                    <a:pt x="60" y="96"/>
                  </a:lnTo>
                  <a:close/>
                  <a:moveTo>
                    <a:pt x="100" y="76"/>
                  </a:moveTo>
                  <a:cubicBezTo>
                    <a:pt x="100" y="96"/>
                    <a:pt x="100" y="96"/>
                    <a:pt x="100" y="96"/>
                  </a:cubicBezTo>
                  <a:cubicBezTo>
                    <a:pt x="80" y="96"/>
                    <a:pt x="80" y="96"/>
                    <a:pt x="80" y="96"/>
                  </a:cubicBezTo>
                  <a:cubicBezTo>
                    <a:pt x="80" y="76"/>
                    <a:pt x="80" y="76"/>
                    <a:pt x="80" y="76"/>
                  </a:cubicBezTo>
                  <a:lnTo>
                    <a:pt x="100" y="76"/>
                  </a:lnTo>
                  <a:close/>
                  <a:moveTo>
                    <a:pt x="140" y="76"/>
                  </a:moveTo>
                  <a:cubicBezTo>
                    <a:pt x="140" y="96"/>
                    <a:pt x="140" y="96"/>
                    <a:pt x="140" y="96"/>
                  </a:cubicBezTo>
                  <a:cubicBezTo>
                    <a:pt x="120" y="96"/>
                    <a:pt x="120" y="96"/>
                    <a:pt x="120" y="96"/>
                  </a:cubicBezTo>
                  <a:cubicBezTo>
                    <a:pt x="120" y="76"/>
                    <a:pt x="120" y="76"/>
                    <a:pt x="120" y="76"/>
                  </a:cubicBezTo>
                  <a:lnTo>
                    <a:pt x="140" y="76"/>
                  </a:lnTo>
                  <a:close/>
                  <a:moveTo>
                    <a:pt x="140" y="56"/>
                  </a:moveTo>
                  <a:cubicBezTo>
                    <a:pt x="160" y="56"/>
                    <a:pt x="160" y="56"/>
                    <a:pt x="160" y="56"/>
                  </a:cubicBezTo>
                  <a:cubicBezTo>
                    <a:pt x="160" y="76"/>
                    <a:pt x="160" y="76"/>
                    <a:pt x="160" y="76"/>
                  </a:cubicBezTo>
                  <a:cubicBezTo>
                    <a:pt x="140" y="76"/>
                    <a:pt x="140" y="76"/>
                    <a:pt x="140" y="76"/>
                  </a:cubicBezTo>
                  <a:lnTo>
                    <a:pt x="140" y="56"/>
                  </a:lnTo>
                  <a:close/>
                  <a:moveTo>
                    <a:pt x="100" y="76"/>
                  </a:moveTo>
                  <a:cubicBezTo>
                    <a:pt x="100" y="56"/>
                    <a:pt x="100" y="56"/>
                    <a:pt x="100" y="56"/>
                  </a:cubicBezTo>
                  <a:cubicBezTo>
                    <a:pt x="120" y="56"/>
                    <a:pt x="120" y="56"/>
                    <a:pt x="120" y="56"/>
                  </a:cubicBezTo>
                  <a:cubicBezTo>
                    <a:pt x="120" y="76"/>
                    <a:pt x="120" y="76"/>
                    <a:pt x="120" y="76"/>
                  </a:cubicBezTo>
                  <a:lnTo>
                    <a:pt x="100" y="76"/>
                  </a:lnTo>
                  <a:close/>
                  <a:moveTo>
                    <a:pt x="60" y="76"/>
                  </a:moveTo>
                  <a:cubicBezTo>
                    <a:pt x="60" y="56"/>
                    <a:pt x="60" y="56"/>
                    <a:pt x="60" y="56"/>
                  </a:cubicBezTo>
                  <a:cubicBezTo>
                    <a:pt x="80" y="56"/>
                    <a:pt x="80" y="56"/>
                    <a:pt x="80" y="56"/>
                  </a:cubicBezTo>
                  <a:cubicBezTo>
                    <a:pt x="80" y="76"/>
                    <a:pt x="80" y="76"/>
                    <a:pt x="80" y="76"/>
                  </a:cubicBezTo>
                  <a:lnTo>
                    <a:pt x="60" y="76"/>
                  </a:lnTo>
                  <a:close/>
                  <a:moveTo>
                    <a:pt x="16" y="124"/>
                  </a:moveTo>
                  <a:cubicBezTo>
                    <a:pt x="16" y="192"/>
                    <a:pt x="16" y="192"/>
                    <a:pt x="16" y="192"/>
                  </a:cubicBezTo>
                  <a:cubicBezTo>
                    <a:pt x="16" y="196"/>
                    <a:pt x="12" y="200"/>
                    <a:pt x="8" y="200"/>
                  </a:cubicBezTo>
                  <a:cubicBezTo>
                    <a:pt x="3" y="200"/>
                    <a:pt x="0" y="196"/>
                    <a:pt x="0" y="192"/>
                  </a:cubicBezTo>
                  <a:cubicBezTo>
                    <a:pt x="0" y="8"/>
                    <a:pt x="0" y="8"/>
                    <a:pt x="0" y="8"/>
                  </a:cubicBezTo>
                  <a:cubicBezTo>
                    <a:pt x="0" y="3"/>
                    <a:pt x="3" y="0"/>
                    <a:pt x="8" y="0"/>
                  </a:cubicBezTo>
                  <a:cubicBezTo>
                    <a:pt x="12" y="0"/>
                    <a:pt x="16" y="3"/>
                    <a:pt x="16" y="8"/>
                  </a:cubicBezTo>
                  <a:cubicBezTo>
                    <a:pt x="16" y="124"/>
                    <a:pt x="16" y="124"/>
                    <a:pt x="16" y="124"/>
                  </a:cubicBezTo>
                  <a:cubicBezTo>
                    <a:pt x="17" y="124"/>
                    <a:pt x="18" y="124"/>
                    <a:pt x="20" y="124"/>
                  </a:cubicBezTo>
                  <a:cubicBezTo>
                    <a:pt x="20" y="124"/>
                    <a:pt x="20" y="124"/>
                    <a:pt x="20" y="124"/>
                  </a:cubicBezTo>
                  <a:cubicBezTo>
                    <a:pt x="18" y="124"/>
                    <a:pt x="17" y="124"/>
                    <a:pt x="16" y="124"/>
                  </a:cubicBezTo>
                  <a:close/>
                  <a:moveTo>
                    <a:pt x="160" y="116"/>
                  </a:moveTo>
                  <a:cubicBezTo>
                    <a:pt x="140" y="116"/>
                    <a:pt x="140" y="116"/>
                    <a:pt x="140" y="116"/>
                  </a:cubicBezTo>
                  <a:cubicBezTo>
                    <a:pt x="140" y="96"/>
                    <a:pt x="140" y="96"/>
                    <a:pt x="140" y="96"/>
                  </a:cubicBezTo>
                  <a:cubicBezTo>
                    <a:pt x="160" y="96"/>
                    <a:pt x="160" y="96"/>
                    <a:pt x="160" y="96"/>
                  </a:cubicBezTo>
                  <a:lnTo>
                    <a:pt x="160" y="116"/>
                  </a:lnTo>
                  <a:close/>
                  <a:moveTo>
                    <a:pt x="120" y="116"/>
                  </a:moveTo>
                  <a:cubicBezTo>
                    <a:pt x="100" y="116"/>
                    <a:pt x="100" y="116"/>
                    <a:pt x="100" y="116"/>
                  </a:cubicBezTo>
                  <a:cubicBezTo>
                    <a:pt x="100" y="96"/>
                    <a:pt x="100" y="96"/>
                    <a:pt x="100" y="96"/>
                  </a:cubicBezTo>
                  <a:cubicBezTo>
                    <a:pt x="120" y="96"/>
                    <a:pt x="120" y="96"/>
                    <a:pt x="120" y="96"/>
                  </a:cubicBezTo>
                  <a:lnTo>
                    <a:pt x="120" y="116"/>
                  </a:lnTo>
                  <a:close/>
                  <a:moveTo>
                    <a:pt x="80" y="116"/>
                  </a:moveTo>
                  <a:cubicBezTo>
                    <a:pt x="60" y="116"/>
                    <a:pt x="60" y="116"/>
                    <a:pt x="60" y="116"/>
                  </a:cubicBezTo>
                  <a:cubicBezTo>
                    <a:pt x="60" y="96"/>
                    <a:pt x="60" y="96"/>
                    <a:pt x="60" y="96"/>
                  </a:cubicBezTo>
                  <a:cubicBezTo>
                    <a:pt x="80" y="96"/>
                    <a:pt x="80" y="96"/>
                    <a:pt x="80" y="96"/>
                  </a:cubicBezTo>
                  <a:lnTo>
                    <a:pt x="80" y="116"/>
                  </a:lnTo>
                  <a:close/>
                  <a:moveTo>
                    <a:pt x="20" y="116"/>
                  </a:moveTo>
                  <a:cubicBezTo>
                    <a:pt x="20" y="96"/>
                    <a:pt x="20" y="96"/>
                    <a:pt x="20" y="96"/>
                  </a:cubicBezTo>
                  <a:cubicBezTo>
                    <a:pt x="40" y="96"/>
                    <a:pt x="40" y="96"/>
                    <a:pt x="40" y="96"/>
                  </a:cubicBezTo>
                  <a:cubicBezTo>
                    <a:pt x="40" y="116"/>
                    <a:pt x="40" y="116"/>
                    <a:pt x="40" y="116"/>
                  </a:cubicBezTo>
                  <a:lnTo>
                    <a:pt x="20" y="116"/>
                  </a:lnTo>
                  <a:close/>
                  <a:moveTo>
                    <a:pt x="20" y="76"/>
                  </a:moveTo>
                  <a:cubicBezTo>
                    <a:pt x="20" y="56"/>
                    <a:pt x="20" y="56"/>
                    <a:pt x="20" y="56"/>
                  </a:cubicBezTo>
                  <a:cubicBezTo>
                    <a:pt x="40" y="56"/>
                    <a:pt x="40" y="56"/>
                    <a:pt x="40" y="56"/>
                  </a:cubicBezTo>
                  <a:cubicBezTo>
                    <a:pt x="40" y="76"/>
                    <a:pt x="40" y="76"/>
                    <a:pt x="40" y="76"/>
                  </a:cubicBezTo>
                  <a:lnTo>
                    <a:pt x="20" y="76"/>
                  </a:lnTo>
                  <a:close/>
                  <a:moveTo>
                    <a:pt x="20" y="36"/>
                  </a:moveTo>
                  <a:cubicBezTo>
                    <a:pt x="20" y="16"/>
                    <a:pt x="20" y="16"/>
                    <a:pt x="20" y="16"/>
                  </a:cubicBezTo>
                  <a:cubicBezTo>
                    <a:pt x="40" y="16"/>
                    <a:pt x="40" y="16"/>
                    <a:pt x="40" y="16"/>
                  </a:cubicBezTo>
                  <a:cubicBezTo>
                    <a:pt x="40" y="36"/>
                    <a:pt x="40" y="36"/>
                    <a:pt x="40" y="36"/>
                  </a:cubicBezTo>
                  <a:cubicBezTo>
                    <a:pt x="40" y="36"/>
                    <a:pt x="40" y="36"/>
                    <a:pt x="40" y="36"/>
                  </a:cubicBezTo>
                  <a:cubicBezTo>
                    <a:pt x="20" y="36"/>
                    <a:pt x="20" y="36"/>
                    <a:pt x="20" y="36"/>
                  </a:cubicBezTo>
                  <a:close/>
                  <a:moveTo>
                    <a:pt x="60" y="36"/>
                  </a:moveTo>
                  <a:cubicBezTo>
                    <a:pt x="60" y="16"/>
                    <a:pt x="60" y="16"/>
                    <a:pt x="60" y="16"/>
                  </a:cubicBezTo>
                  <a:cubicBezTo>
                    <a:pt x="80" y="16"/>
                    <a:pt x="80" y="16"/>
                    <a:pt x="80" y="16"/>
                  </a:cubicBezTo>
                  <a:cubicBezTo>
                    <a:pt x="80" y="36"/>
                    <a:pt x="80" y="36"/>
                    <a:pt x="80" y="36"/>
                  </a:cubicBezTo>
                  <a:cubicBezTo>
                    <a:pt x="80" y="36"/>
                    <a:pt x="80" y="36"/>
                    <a:pt x="80" y="36"/>
                  </a:cubicBezTo>
                  <a:cubicBezTo>
                    <a:pt x="60" y="36"/>
                    <a:pt x="60" y="36"/>
                    <a:pt x="60" y="36"/>
                  </a:cubicBezTo>
                  <a:close/>
                  <a:moveTo>
                    <a:pt x="100" y="36"/>
                  </a:moveTo>
                  <a:cubicBezTo>
                    <a:pt x="100" y="16"/>
                    <a:pt x="100" y="16"/>
                    <a:pt x="100" y="16"/>
                  </a:cubicBezTo>
                  <a:cubicBezTo>
                    <a:pt x="120" y="16"/>
                    <a:pt x="120" y="16"/>
                    <a:pt x="120" y="16"/>
                  </a:cubicBezTo>
                  <a:cubicBezTo>
                    <a:pt x="120" y="36"/>
                    <a:pt x="120" y="36"/>
                    <a:pt x="120" y="36"/>
                  </a:cubicBezTo>
                  <a:cubicBezTo>
                    <a:pt x="120" y="36"/>
                    <a:pt x="120" y="36"/>
                    <a:pt x="120" y="36"/>
                  </a:cubicBezTo>
                  <a:cubicBezTo>
                    <a:pt x="100" y="36"/>
                    <a:pt x="100" y="36"/>
                    <a:pt x="100" y="36"/>
                  </a:cubicBezTo>
                  <a:close/>
                  <a:moveTo>
                    <a:pt x="140" y="36"/>
                  </a:moveTo>
                  <a:cubicBezTo>
                    <a:pt x="140" y="16"/>
                    <a:pt x="140" y="16"/>
                    <a:pt x="140" y="16"/>
                  </a:cubicBezTo>
                  <a:cubicBezTo>
                    <a:pt x="160" y="16"/>
                    <a:pt x="160" y="16"/>
                    <a:pt x="160" y="16"/>
                  </a:cubicBezTo>
                  <a:cubicBezTo>
                    <a:pt x="160" y="36"/>
                    <a:pt x="160" y="36"/>
                    <a:pt x="160" y="36"/>
                  </a:cubicBezTo>
                  <a:cubicBezTo>
                    <a:pt x="160" y="36"/>
                    <a:pt x="160" y="36"/>
                    <a:pt x="160" y="36"/>
                  </a:cubicBezTo>
                  <a:cubicBezTo>
                    <a:pt x="140" y="36"/>
                    <a:pt x="140" y="36"/>
                    <a:pt x="140" y="36"/>
                  </a:cubicBezTo>
                  <a:close/>
                  <a:moveTo>
                    <a:pt x="20" y="8"/>
                  </a:moveTo>
                  <a:cubicBezTo>
                    <a:pt x="20" y="8"/>
                    <a:pt x="20" y="8"/>
                    <a:pt x="20" y="8"/>
                  </a:cubicBezTo>
                  <a:cubicBezTo>
                    <a:pt x="15" y="8"/>
                    <a:pt x="16" y="8"/>
                    <a:pt x="20" y="8"/>
                  </a:cubicBezTo>
                  <a:close/>
                  <a:moveTo>
                    <a:pt x="20" y="8"/>
                  </a:moveTo>
                  <a:cubicBezTo>
                    <a:pt x="20" y="8"/>
                    <a:pt x="20" y="8"/>
                    <a:pt x="20" y="8"/>
                  </a:cubicBezTo>
                  <a:cubicBezTo>
                    <a:pt x="43" y="8"/>
                    <a:pt x="27" y="8"/>
                    <a:pt x="20" y="8"/>
                  </a:cubicBezTo>
                  <a:close/>
                </a:path>
              </a:pathLst>
            </a:custGeom>
            <a:solidFill>
              <a:schemeClr val="bg1"/>
            </a:solidFill>
            <a:ln w="9525">
              <a:noFill/>
            </a:ln>
          </p:spPr>
          <p:txBody>
            <a:bodyPr/>
            <a:p>
              <a:endParaRPr lang="zh-CN" altLang="en-US"/>
            </a:p>
          </p:txBody>
        </p:sp>
      </p:grpSp>
      <p:grpSp>
        <p:nvGrpSpPr>
          <p:cNvPr id="22" name="组合 21"/>
          <p:cNvGrpSpPr/>
          <p:nvPr/>
        </p:nvGrpSpPr>
        <p:grpSpPr>
          <a:xfrm>
            <a:off x="6554788" y="1849438"/>
            <a:ext cx="1511300" cy="1511300"/>
            <a:chOff x="6457627" y="1877786"/>
            <a:chExt cx="1512168" cy="1512168"/>
          </a:xfrm>
        </p:grpSpPr>
        <p:sp>
          <p:nvSpPr>
            <p:cNvPr id="23" name="椭圆 22"/>
            <p:cNvSpPr/>
            <p:nvPr/>
          </p:nvSpPr>
          <p:spPr>
            <a:xfrm>
              <a:off x="6457627" y="1877786"/>
              <a:ext cx="1512168" cy="1512168"/>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charset="-122"/>
                <a:ea typeface="微软雅黑" panose="020B0503020204020204" charset="-122"/>
              </a:endParaRPr>
            </a:p>
          </p:txBody>
        </p:sp>
        <p:sp>
          <p:nvSpPr>
            <p:cNvPr id="64532" name="Freeform 96"/>
            <p:cNvSpPr>
              <a:spLocks noEditPoints="1"/>
            </p:cNvSpPr>
            <p:nvPr/>
          </p:nvSpPr>
          <p:spPr>
            <a:xfrm>
              <a:off x="7030838" y="2430778"/>
              <a:ext cx="406183" cy="406183"/>
            </a:xfrm>
            <a:custGeom>
              <a:avLst/>
              <a:gdLst/>
              <a:ahLst/>
              <a:cxnLst>
                <a:cxn ang="0">
                  <a:pos x="284328" y="406183"/>
                </a:cxn>
                <a:cxn ang="0">
                  <a:pos x="284328" y="373688"/>
                </a:cxn>
                <a:cxn ang="0">
                  <a:pos x="406183" y="373688"/>
                </a:cxn>
                <a:cxn ang="0">
                  <a:pos x="406183" y="406183"/>
                </a:cxn>
                <a:cxn ang="0">
                  <a:pos x="284328" y="406183"/>
                </a:cxn>
                <a:cxn ang="0">
                  <a:pos x="324946" y="176689"/>
                </a:cxn>
                <a:cxn ang="0">
                  <a:pos x="81236" y="176689"/>
                </a:cxn>
                <a:cxn ang="0">
                  <a:pos x="81236" y="365564"/>
                </a:cxn>
                <a:cxn ang="0">
                  <a:pos x="40618" y="365564"/>
                </a:cxn>
                <a:cxn ang="0">
                  <a:pos x="40618" y="20309"/>
                </a:cxn>
                <a:cxn ang="0">
                  <a:pos x="60927" y="0"/>
                </a:cxn>
                <a:cxn ang="0">
                  <a:pos x="81236" y="20309"/>
                </a:cxn>
                <a:cxn ang="0">
                  <a:pos x="81236" y="56865"/>
                </a:cxn>
                <a:cxn ang="0">
                  <a:pos x="324946" y="56865"/>
                </a:cxn>
                <a:cxn ang="0">
                  <a:pos x="324946" y="20309"/>
                </a:cxn>
                <a:cxn ang="0">
                  <a:pos x="345255" y="0"/>
                </a:cxn>
                <a:cxn ang="0">
                  <a:pos x="365564" y="20309"/>
                </a:cxn>
                <a:cxn ang="0">
                  <a:pos x="365564" y="365564"/>
                </a:cxn>
                <a:cxn ang="0">
                  <a:pos x="324946" y="365564"/>
                </a:cxn>
                <a:cxn ang="0">
                  <a:pos x="324946" y="176689"/>
                </a:cxn>
                <a:cxn ang="0">
                  <a:pos x="284328" y="81236"/>
                </a:cxn>
                <a:cxn ang="0">
                  <a:pos x="284328" y="121854"/>
                </a:cxn>
                <a:cxn ang="0">
                  <a:pos x="243709" y="121854"/>
                </a:cxn>
                <a:cxn ang="0">
                  <a:pos x="243709" y="81236"/>
                </a:cxn>
                <a:cxn ang="0">
                  <a:pos x="203091" y="81236"/>
                </a:cxn>
                <a:cxn ang="0">
                  <a:pos x="203091" y="121854"/>
                </a:cxn>
                <a:cxn ang="0">
                  <a:pos x="162473" y="121854"/>
                </a:cxn>
                <a:cxn ang="0">
                  <a:pos x="162473" y="81236"/>
                </a:cxn>
                <a:cxn ang="0">
                  <a:pos x="121854" y="81236"/>
                </a:cxn>
                <a:cxn ang="0">
                  <a:pos x="121854" y="121854"/>
                </a:cxn>
                <a:cxn ang="0">
                  <a:pos x="81236" y="121854"/>
                </a:cxn>
                <a:cxn ang="0">
                  <a:pos x="81236" y="162473"/>
                </a:cxn>
                <a:cxn ang="0">
                  <a:pos x="121854" y="162473"/>
                </a:cxn>
                <a:cxn ang="0">
                  <a:pos x="121854" y="121854"/>
                </a:cxn>
                <a:cxn ang="0">
                  <a:pos x="162473" y="121854"/>
                </a:cxn>
                <a:cxn ang="0">
                  <a:pos x="162473" y="162473"/>
                </a:cxn>
                <a:cxn ang="0">
                  <a:pos x="203091" y="162473"/>
                </a:cxn>
                <a:cxn ang="0">
                  <a:pos x="203091" y="121854"/>
                </a:cxn>
                <a:cxn ang="0">
                  <a:pos x="243709" y="121854"/>
                </a:cxn>
                <a:cxn ang="0">
                  <a:pos x="243709" y="162473"/>
                </a:cxn>
                <a:cxn ang="0">
                  <a:pos x="284328" y="162473"/>
                </a:cxn>
                <a:cxn ang="0">
                  <a:pos x="284328" y="121854"/>
                </a:cxn>
                <a:cxn ang="0">
                  <a:pos x="324946" y="121854"/>
                </a:cxn>
                <a:cxn ang="0">
                  <a:pos x="324946" y="81236"/>
                </a:cxn>
                <a:cxn ang="0">
                  <a:pos x="284328" y="81236"/>
                </a:cxn>
                <a:cxn ang="0">
                  <a:pos x="121854" y="406183"/>
                </a:cxn>
                <a:cxn ang="0">
                  <a:pos x="0" y="406183"/>
                </a:cxn>
                <a:cxn ang="0">
                  <a:pos x="0" y="373688"/>
                </a:cxn>
                <a:cxn ang="0">
                  <a:pos x="121854" y="373688"/>
                </a:cxn>
                <a:cxn ang="0">
                  <a:pos x="121854" y="406183"/>
                </a:cxn>
              </a:cxnLst>
              <a:pathLst>
                <a:path w="200" h="200">
                  <a:moveTo>
                    <a:pt x="140" y="200"/>
                  </a:moveTo>
                  <a:cubicBezTo>
                    <a:pt x="140" y="184"/>
                    <a:pt x="140" y="184"/>
                    <a:pt x="140" y="184"/>
                  </a:cubicBezTo>
                  <a:cubicBezTo>
                    <a:pt x="200" y="184"/>
                    <a:pt x="200" y="184"/>
                    <a:pt x="200" y="184"/>
                  </a:cubicBezTo>
                  <a:cubicBezTo>
                    <a:pt x="200" y="200"/>
                    <a:pt x="200" y="200"/>
                    <a:pt x="200" y="200"/>
                  </a:cubicBezTo>
                  <a:lnTo>
                    <a:pt x="140" y="200"/>
                  </a:lnTo>
                  <a:close/>
                  <a:moveTo>
                    <a:pt x="160" y="87"/>
                  </a:moveTo>
                  <a:cubicBezTo>
                    <a:pt x="40" y="87"/>
                    <a:pt x="40" y="87"/>
                    <a:pt x="40" y="87"/>
                  </a:cubicBezTo>
                  <a:cubicBezTo>
                    <a:pt x="40" y="180"/>
                    <a:pt x="40" y="180"/>
                    <a:pt x="40" y="180"/>
                  </a:cubicBezTo>
                  <a:cubicBezTo>
                    <a:pt x="20" y="180"/>
                    <a:pt x="20" y="180"/>
                    <a:pt x="20" y="180"/>
                  </a:cubicBezTo>
                  <a:cubicBezTo>
                    <a:pt x="20" y="10"/>
                    <a:pt x="20" y="10"/>
                    <a:pt x="20" y="10"/>
                  </a:cubicBezTo>
                  <a:cubicBezTo>
                    <a:pt x="20" y="4"/>
                    <a:pt x="24" y="0"/>
                    <a:pt x="30" y="0"/>
                  </a:cubicBezTo>
                  <a:cubicBezTo>
                    <a:pt x="35" y="0"/>
                    <a:pt x="40" y="4"/>
                    <a:pt x="40" y="10"/>
                  </a:cubicBezTo>
                  <a:cubicBezTo>
                    <a:pt x="40" y="28"/>
                    <a:pt x="40" y="28"/>
                    <a:pt x="40" y="28"/>
                  </a:cubicBezTo>
                  <a:cubicBezTo>
                    <a:pt x="160" y="28"/>
                    <a:pt x="160" y="28"/>
                    <a:pt x="160" y="28"/>
                  </a:cubicBezTo>
                  <a:cubicBezTo>
                    <a:pt x="160" y="10"/>
                    <a:pt x="160" y="10"/>
                    <a:pt x="160" y="10"/>
                  </a:cubicBezTo>
                  <a:cubicBezTo>
                    <a:pt x="160" y="4"/>
                    <a:pt x="164" y="0"/>
                    <a:pt x="170" y="0"/>
                  </a:cubicBezTo>
                  <a:cubicBezTo>
                    <a:pt x="175" y="0"/>
                    <a:pt x="180" y="4"/>
                    <a:pt x="180" y="10"/>
                  </a:cubicBezTo>
                  <a:cubicBezTo>
                    <a:pt x="180" y="180"/>
                    <a:pt x="180" y="180"/>
                    <a:pt x="180" y="180"/>
                  </a:cubicBezTo>
                  <a:cubicBezTo>
                    <a:pt x="160" y="180"/>
                    <a:pt x="160" y="180"/>
                    <a:pt x="160" y="180"/>
                  </a:cubicBezTo>
                  <a:lnTo>
                    <a:pt x="160" y="87"/>
                  </a:lnTo>
                  <a:close/>
                  <a:moveTo>
                    <a:pt x="140" y="40"/>
                  </a:moveTo>
                  <a:cubicBezTo>
                    <a:pt x="140" y="60"/>
                    <a:pt x="140" y="60"/>
                    <a:pt x="140" y="60"/>
                  </a:cubicBezTo>
                  <a:cubicBezTo>
                    <a:pt x="120" y="60"/>
                    <a:pt x="120" y="60"/>
                    <a:pt x="120" y="60"/>
                  </a:cubicBezTo>
                  <a:cubicBezTo>
                    <a:pt x="120" y="40"/>
                    <a:pt x="120" y="40"/>
                    <a:pt x="120" y="40"/>
                  </a:cubicBezTo>
                  <a:cubicBezTo>
                    <a:pt x="100" y="40"/>
                    <a:pt x="100" y="40"/>
                    <a:pt x="100" y="40"/>
                  </a:cubicBezTo>
                  <a:cubicBezTo>
                    <a:pt x="100" y="60"/>
                    <a:pt x="100" y="60"/>
                    <a:pt x="100" y="60"/>
                  </a:cubicBezTo>
                  <a:cubicBezTo>
                    <a:pt x="80" y="60"/>
                    <a:pt x="80" y="60"/>
                    <a:pt x="80" y="60"/>
                  </a:cubicBezTo>
                  <a:cubicBezTo>
                    <a:pt x="80" y="40"/>
                    <a:pt x="80" y="40"/>
                    <a:pt x="80" y="40"/>
                  </a:cubicBezTo>
                  <a:cubicBezTo>
                    <a:pt x="60" y="40"/>
                    <a:pt x="60" y="40"/>
                    <a:pt x="60" y="40"/>
                  </a:cubicBezTo>
                  <a:cubicBezTo>
                    <a:pt x="60" y="60"/>
                    <a:pt x="60" y="60"/>
                    <a:pt x="60" y="60"/>
                  </a:cubicBezTo>
                  <a:cubicBezTo>
                    <a:pt x="40" y="60"/>
                    <a:pt x="40" y="60"/>
                    <a:pt x="40" y="60"/>
                  </a:cubicBezTo>
                  <a:cubicBezTo>
                    <a:pt x="40" y="80"/>
                    <a:pt x="40" y="80"/>
                    <a:pt x="40" y="80"/>
                  </a:cubicBezTo>
                  <a:cubicBezTo>
                    <a:pt x="60" y="80"/>
                    <a:pt x="60" y="80"/>
                    <a:pt x="60" y="80"/>
                  </a:cubicBezTo>
                  <a:cubicBezTo>
                    <a:pt x="60" y="60"/>
                    <a:pt x="60" y="60"/>
                    <a:pt x="60" y="60"/>
                  </a:cubicBezTo>
                  <a:cubicBezTo>
                    <a:pt x="80" y="60"/>
                    <a:pt x="80" y="60"/>
                    <a:pt x="80" y="60"/>
                  </a:cubicBezTo>
                  <a:cubicBezTo>
                    <a:pt x="80" y="80"/>
                    <a:pt x="80" y="80"/>
                    <a:pt x="80" y="80"/>
                  </a:cubicBezTo>
                  <a:cubicBezTo>
                    <a:pt x="100" y="80"/>
                    <a:pt x="100" y="80"/>
                    <a:pt x="100" y="80"/>
                  </a:cubicBezTo>
                  <a:cubicBezTo>
                    <a:pt x="100" y="60"/>
                    <a:pt x="100" y="60"/>
                    <a:pt x="100" y="60"/>
                  </a:cubicBezTo>
                  <a:cubicBezTo>
                    <a:pt x="120" y="60"/>
                    <a:pt x="120" y="60"/>
                    <a:pt x="120" y="60"/>
                  </a:cubicBezTo>
                  <a:cubicBezTo>
                    <a:pt x="120" y="80"/>
                    <a:pt x="120" y="80"/>
                    <a:pt x="120" y="80"/>
                  </a:cubicBezTo>
                  <a:cubicBezTo>
                    <a:pt x="140" y="80"/>
                    <a:pt x="140" y="80"/>
                    <a:pt x="140" y="80"/>
                  </a:cubicBezTo>
                  <a:cubicBezTo>
                    <a:pt x="140" y="60"/>
                    <a:pt x="140" y="60"/>
                    <a:pt x="140" y="60"/>
                  </a:cubicBezTo>
                  <a:cubicBezTo>
                    <a:pt x="160" y="60"/>
                    <a:pt x="160" y="60"/>
                    <a:pt x="160" y="60"/>
                  </a:cubicBezTo>
                  <a:cubicBezTo>
                    <a:pt x="160" y="40"/>
                    <a:pt x="160" y="40"/>
                    <a:pt x="160" y="40"/>
                  </a:cubicBezTo>
                  <a:lnTo>
                    <a:pt x="140" y="40"/>
                  </a:lnTo>
                  <a:close/>
                  <a:moveTo>
                    <a:pt x="60" y="200"/>
                  </a:moveTo>
                  <a:cubicBezTo>
                    <a:pt x="0" y="200"/>
                    <a:pt x="0" y="200"/>
                    <a:pt x="0" y="200"/>
                  </a:cubicBezTo>
                  <a:cubicBezTo>
                    <a:pt x="0" y="184"/>
                    <a:pt x="0" y="184"/>
                    <a:pt x="0" y="184"/>
                  </a:cubicBezTo>
                  <a:cubicBezTo>
                    <a:pt x="60" y="184"/>
                    <a:pt x="60" y="184"/>
                    <a:pt x="60" y="184"/>
                  </a:cubicBezTo>
                  <a:lnTo>
                    <a:pt x="60" y="200"/>
                  </a:lnTo>
                  <a:close/>
                </a:path>
              </a:pathLst>
            </a:custGeom>
            <a:solidFill>
              <a:schemeClr val="bg1"/>
            </a:solidFill>
            <a:ln w="9525">
              <a:noFill/>
            </a:ln>
          </p:spPr>
          <p:txBody>
            <a:bodyPr/>
            <a:p>
              <a:endParaRPr lang="zh-CN" altLang="en-US"/>
            </a:p>
          </p:txBody>
        </p:sp>
      </p:grpSp>
      <p:sp>
        <p:nvSpPr>
          <p:cNvPr id="25" name="弧形 24"/>
          <p:cNvSpPr/>
          <p:nvPr/>
        </p:nvSpPr>
        <p:spPr>
          <a:xfrm rot="15231781">
            <a:off x="4274344" y="2113756"/>
            <a:ext cx="1328738" cy="1327150"/>
          </a:xfrm>
          <a:prstGeom prst="arc">
            <a:avLst>
              <a:gd name="adj1" fmla="val 10956006"/>
              <a:gd name="adj2" fmla="val 0"/>
            </a:avLst>
          </a:prstGeom>
          <a:ln w="190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fontAlgn="auto"/>
            <a:endParaRPr lang="zh-CN" altLang="en-US" strike="noStrike" noProof="1">
              <a:latin typeface="微软雅黑" panose="020B0503020204020204" charset="-122"/>
              <a:ea typeface="微软雅黑" panose="020B0503020204020204" charset="-122"/>
            </a:endParaRPr>
          </a:p>
        </p:txBody>
      </p:sp>
      <p:sp>
        <p:nvSpPr>
          <p:cNvPr id="26" name="弧形 25"/>
          <p:cNvSpPr/>
          <p:nvPr/>
        </p:nvSpPr>
        <p:spPr>
          <a:xfrm rot="8176387">
            <a:off x="5316538" y="3021013"/>
            <a:ext cx="1546225" cy="1546225"/>
          </a:xfrm>
          <a:prstGeom prst="arc">
            <a:avLst>
              <a:gd name="adj1" fmla="val 13244638"/>
              <a:gd name="adj2" fmla="val 56923"/>
            </a:avLst>
          </a:prstGeom>
          <a:ln w="19050">
            <a:solidFill>
              <a:schemeClr val="bg1">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fontAlgn="auto"/>
            <a:endParaRPr lang="zh-CN" altLang="en-US" strike="noStrike" noProof="1"/>
          </a:p>
        </p:txBody>
      </p:sp>
      <p:sp>
        <p:nvSpPr>
          <p:cNvPr id="27" name="椭圆 26"/>
          <p:cNvSpPr/>
          <p:nvPr/>
        </p:nvSpPr>
        <p:spPr>
          <a:xfrm>
            <a:off x="4759325" y="1979613"/>
            <a:ext cx="358775" cy="360363"/>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charset="-122"/>
              <a:ea typeface="微软雅黑" panose="020B0503020204020204" charset="-122"/>
            </a:endParaRPr>
          </a:p>
        </p:txBody>
      </p:sp>
      <p:sp>
        <p:nvSpPr>
          <p:cNvPr id="28" name="标题 4"/>
          <p:cNvSpPr txBox="1"/>
          <p:nvPr/>
        </p:nvSpPr>
        <p:spPr>
          <a:xfrm>
            <a:off x="4716463" y="1990725"/>
            <a:ext cx="444500" cy="360363"/>
          </a:xfrm>
          <a:prstGeom prst="rect">
            <a:avLst/>
          </a:prstGeom>
          <a:noFill/>
          <a:ln w="9525">
            <a:noFill/>
          </a:ln>
        </p:spPr>
        <p:txBody>
          <a:bodyPr lIns="91416" tIns="45708" rIns="91416" bIns="45708" anchor="ctr"/>
          <a:p>
            <a:r>
              <a:rPr lang="en-US" altLang="zh-CN" sz="1600" b="1" dirty="0">
                <a:solidFill>
                  <a:schemeClr val="bg1"/>
                </a:solidFill>
                <a:latin typeface="微软雅黑" panose="020B0503020204020204" charset="-122"/>
                <a:ea typeface="微软雅黑" panose="020B0503020204020204" charset="-122"/>
              </a:rPr>
              <a:t>01</a:t>
            </a:r>
            <a:endParaRPr lang="en-US" altLang="zh-CN" sz="1600" b="1" dirty="0">
              <a:solidFill>
                <a:schemeClr val="bg1"/>
              </a:solidFill>
              <a:latin typeface="微软雅黑" panose="020B0503020204020204" charset="-122"/>
              <a:ea typeface="微软雅黑" panose="020B0503020204020204" charset="-122"/>
            </a:endParaRPr>
          </a:p>
        </p:txBody>
      </p:sp>
      <p:sp>
        <p:nvSpPr>
          <p:cNvPr id="29" name="椭圆 28"/>
          <p:cNvSpPr/>
          <p:nvPr/>
        </p:nvSpPr>
        <p:spPr>
          <a:xfrm>
            <a:off x="5287963" y="3963988"/>
            <a:ext cx="360363" cy="360363"/>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charset="-122"/>
              <a:ea typeface="微软雅黑" panose="020B0503020204020204" charset="-122"/>
            </a:endParaRPr>
          </a:p>
        </p:txBody>
      </p:sp>
      <p:sp>
        <p:nvSpPr>
          <p:cNvPr id="30" name="标题 4"/>
          <p:cNvSpPr txBox="1"/>
          <p:nvPr/>
        </p:nvSpPr>
        <p:spPr>
          <a:xfrm>
            <a:off x="5245100" y="3975100"/>
            <a:ext cx="446088" cy="360363"/>
          </a:xfrm>
          <a:prstGeom prst="rect">
            <a:avLst/>
          </a:prstGeom>
          <a:noFill/>
          <a:ln w="9525">
            <a:noFill/>
          </a:ln>
        </p:spPr>
        <p:txBody>
          <a:bodyPr lIns="91416" tIns="45708" rIns="91416" bIns="45708" anchor="ctr"/>
          <a:p>
            <a:r>
              <a:rPr lang="en-US" altLang="zh-CN" sz="1600" b="1" dirty="0">
                <a:solidFill>
                  <a:schemeClr val="bg1"/>
                </a:solidFill>
                <a:latin typeface="微软雅黑" panose="020B0503020204020204" charset="-122"/>
                <a:ea typeface="微软雅黑" panose="020B0503020204020204" charset="-122"/>
              </a:rPr>
              <a:t>02</a:t>
            </a:r>
            <a:endParaRPr lang="en-US" altLang="zh-CN" sz="1600" b="1" dirty="0">
              <a:solidFill>
                <a:schemeClr val="bg1"/>
              </a:solidFill>
              <a:latin typeface="微软雅黑" panose="020B0503020204020204" charset="-122"/>
              <a:ea typeface="微软雅黑" panose="020B0503020204020204" charset="-122"/>
            </a:endParaRPr>
          </a:p>
        </p:txBody>
      </p:sp>
      <p:sp>
        <p:nvSpPr>
          <p:cNvPr id="31" name="椭圆 30"/>
          <p:cNvSpPr/>
          <p:nvPr/>
        </p:nvSpPr>
        <p:spPr>
          <a:xfrm>
            <a:off x="7375525" y="1600200"/>
            <a:ext cx="360363" cy="358775"/>
          </a:xfrm>
          <a:prstGeom prst="ellipse">
            <a:avLst/>
          </a:prstGeom>
          <a:solidFill>
            <a:srgbClr val="7F7F7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微软雅黑" panose="020B0503020204020204" charset="-122"/>
              <a:ea typeface="微软雅黑" panose="020B0503020204020204" charset="-122"/>
            </a:endParaRPr>
          </a:p>
        </p:txBody>
      </p:sp>
      <p:sp>
        <p:nvSpPr>
          <p:cNvPr id="32" name="标题 4"/>
          <p:cNvSpPr txBox="1"/>
          <p:nvPr/>
        </p:nvSpPr>
        <p:spPr>
          <a:xfrm>
            <a:off x="7332663" y="1609725"/>
            <a:ext cx="446087" cy="360363"/>
          </a:xfrm>
          <a:prstGeom prst="rect">
            <a:avLst/>
          </a:prstGeom>
          <a:noFill/>
          <a:ln w="9525">
            <a:noFill/>
          </a:ln>
        </p:spPr>
        <p:txBody>
          <a:bodyPr lIns="91416" tIns="45708" rIns="91416" bIns="45708" anchor="ctr"/>
          <a:p>
            <a:r>
              <a:rPr lang="en-US" altLang="zh-CN" sz="1600" b="1" dirty="0">
                <a:solidFill>
                  <a:schemeClr val="bg1"/>
                </a:solidFill>
                <a:latin typeface="微软雅黑" panose="020B0503020204020204" charset="-122"/>
                <a:ea typeface="微软雅黑" panose="020B0503020204020204" charset="-122"/>
              </a:rPr>
              <a:t>03</a:t>
            </a:r>
            <a:endParaRPr lang="en-US" altLang="zh-CN" sz="1600" b="1" dirty="0">
              <a:solidFill>
                <a:schemeClr val="bg1"/>
              </a:solidFill>
              <a:latin typeface="微软雅黑" panose="020B0503020204020204" charset="-122"/>
              <a:ea typeface="微软雅黑" panose="020B0503020204020204" charset="-122"/>
            </a:endParaRPr>
          </a:p>
        </p:txBody>
      </p:sp>
      <p:sp>
        <p:nvSpPr>
          <p:cNvPr id="33" name="矩形 32"/>
          <p:cNvSpPr/>
          <p:nvPr/>
        </p:nvSpPr>
        <p:spPr>
          <a:xfrm>
            <a:off x="1633538" y="1887538"/>
            <a:ext cx="2384425" cy="384175"/>
          </a:xfrm>
          <a:prstGeom prst="rect">
            <a:avLst/>
          </a:prstGeom>
          <a:noFill/>
          <a:ln w="9525">
            <a:noFill/>
          </a:ln>
        </p:spPr>
        <p:txBody>
          <a:bodyPr wrap="square" lIns="91407" tIns="45704" rIns="91407" bIns="45704" anchor="t">
            <a:spAutoFit/>
          </a:bodyPr>
          <a:p>
            <a:pPr marL="0" lvl="1" indent="457200"/>
            <a:r>
              <a:rPr lang="zh-CN" altLang="en-US" b="1" dirty="0">
                <a:solidFill>
                  <a:srgbClr val="2F5EB0"/>
                </a:solidFill>
                <a:latin typeface="微软雅黑" panose="020B0503020204020204" charset="-122"/>
                <a:ea typeface="微软雅黑" panose="020B0503020204020204" charset="-122"/>
              </a:rPr>
              <a:t>添加标题</a:t>
            </a:r>
            <a:endParaRPr lang="zh-CN" altLang="en-US" b="1" dirty="0">
              <a:solidFill>
                <a:srgbClr val="2F5EB0"/>
              </a:solidFill>
              <a:latin typeface="微软雅黑" panose="020B0503020204020204" charset="-122"/>
              <a:ea typeface="微软雅黑" panose="020B0503020204020204" charset="-122"/>
            </a:endParaRPr>
          </a:p>
        </p:txBody>
      </p:sp>
      <p:sp>
        <p:nvSpPr>
          <p:cNvPr id="34" name="矩形 47"/>
          <p:cNvSpPr/>
          <p:nvPr/>
        </p:nvSpPr>
        <p:spPr>
          <a:xfrm>
            <a:off x="1631950" y="2211388"/>
            <a:ext cx="2305050" cy="601662"/>
          </a:xfrm>
          <a:prstGeom prst="rect">
            <a:avLst/>
          </a:prstGeom>
          <a:noFill/>
          <a:ln w="9525">
            <a:noFill/>
          </a:ln>
        </p:spPr>
        <p:txBody>
          <a:bodyPr wrap="square" lIns="91407" tIns="45704" rIns="91407" bIns="45704" anchor="t">
            <a:spAutoFit/>
          </a:bodyPr>
          <a:p>
            <a:pPr>
              <a:lnSpc>
                <a:spcPct val="120000"/>
              </a:lnSpc>
              <a:buFont typeface="Arial" panose="020B0604020202020204" pitchFamily="34" charset="0"/>
              <a:buNone/>
            </a:pPr>
            <a:r>
              <a:rPr lang="zh-CN" altLang="en-US" sz="1400" dirty="0">
                <a:latin typeface="Calibri" panose="020F0502020204030204" charset="0"/>
                <a:ea typeface="微软雅黑" panose="020B0503020204020204" charset="-122"/>
                <a:sym typeface="微软雅黑" panose="020B0503020204020204" charset="-122"/>
              </a:rPr>
              <a:t>在此录入上述图表的综合描述说明。</a:t>
            </a:r>
            <a:endParaRPr lang="zh-CN" altLang="en-US" sz="1400" dirty="0">
              <a:latin typeface="Calibri" panose="020F0502020204030204" charset="0"/>
              <a:ea typeface="微软雅黑" panose="020B0503020204020204" charset="-122"/>
              <a:sym typeface="微软雅黑" panose="020B0503020204020204" charset="-122"/>
            </a:endParaRPr>
          </a:p>
        </p:txBody>
      </p:sp>
      <p:sp>
        <p:nvSpPr>
          <p:cNvPr id="35" name="矩形 34"/>
          <p:cNvSpPr/>
          <p:nvPr/>
        </p:nvSpPr>
        <p:spPr>
          <a:xfrm>
            <a:off x="3243263" y="4268788"/>
            <a:ext cx="2144712" cy="384175"/>
          </a:xfrm>
          <a:prstGeom prst="rect">
            <a:avLst/>
          </a:prstGeom>
          <a:noFill/>
          <a:ln w="9525">
            <a:noFill/>
          </a:ln>
        </p:spPr>
        <p:txBody>
          <a:bodyPr wrap="square" lIns="91407" tIns="45704" rIns="91407" bIns="45704" anchor="t">
            <a:spAutoFit/>
          </a:bodyPr>
          <a:p>
            <a:pPr marL="0" lvl="1" indent="457200"/>
            <a:r>
              <a:rPr lang="zh-CN" altLang="en-US" b="1" dirty="0">
                <a:solidFill>
                  <a:srgbClr val="2F5EB0"/>
                </a:solidFill>
                <a:latin typeface="微软雅黑" panose="020B0503020204020204" charset="-122"/>
                <a:ea typeface="微软雅黑" panose="020B0503020204020204" charset="-122"/>
              </a:rPr>
              <a:t>添加标题</a:t>
            </a:r>
            <a:endParaRPr lang="zh-CN" altLang="en-US" b="1" dirty="0">
              <a:solidFill>
                <a:srgbClr val="2F5EB0"/>
              </a:solidFill>
              <a:latin typeface="微软雅黑" panose="020B0503020204020204" charset="-122"/>
              <a:ea typeface="微软雅黑" panose="020B0503020204020204" charset="-122"/>
            </a:endParaRPr>
          </a:p>
        </p:txBody>
      </p:sp>
      <p:sp>
        <p:nvSpPr>
          <p:cNvPr id="36" name="矩形 47"/>
          <p:cNvSpPr/>
          <p:nvPr/>
        </p:nvSpPr>
        <p:spPr>
          <a:xfrm>
            <a:off x="3241675" y="4592638"/>
            <a:ext cx="2351088" cy="601662"/>
          </a:xfrm>
          <a:prstGeom prst="rect">
            <a:avLst/>
          </a:prstGeom>
          <a:noFill/>
          <a:ln w="9525">
            <a:noFill/>
          </a:ln>
        </p:spPr>
        <p:txBody>
          <a:bodyPr wrap="square" lIns="91407" tIns="45704" rIns="91407" bIns="45704" anchor="t">
            <a:spAutoFit/>
          </a:bodyPr>
          <a:p>
            <a:pPr>
              <a:lnSpc>
                <a:spcPct val="120000"/>
              </a:lnSpc>
              <a:buFont typeface="Arial" panose="020B0604020202020204" pitchFamily="34" charset="0"/>
              <a:buNone/>
            </a:pPr>
            <a:r>
              <a:rPr lang="zh-CN" altLang="en-US" sz="1400" dirty="0">
                <a:latin typeface="Calibri" panose="020F0502020204030204" charset="0"/>
                <a:ea typeface="微软雅黑" panose="020B0503020204020204" charset="-122"/>
                <a:sym typeface="微软雅黑" panose="020B0503020204020204" charset="-122"/>
              </a:rPr>
              <a:t>在此录入上述图表的综合描述说明。</a:t>
            </a:r>
            <a:endParaRPr lang="zh-CN" altLang="en-US" sz="1400" dirty="0">
              <a:latin typeface="Calibri" panose="020F0502020204030204" charset="0"/>
              <a:ea typeface="微软雅黑" panose="020B0503020204020204" charset="-122"/>
              <a:sym typeface="微软雅黑" panose="020B0503020204020204" charset="-122"/>
            </a:endParaRPr>
          </a:p>
        </p:txBody>
      </p:sp>
      <p:sp>
        <p:nvSpPr>
          <p:cNvPr id="37" name="矩形 36"/>
          <p:cNvSpPr/>
          <p:nvPr/>
        </p:nvSpPr>
        <p:spPr>
          <a:xfrm>
            <a:off x="8428038" y="2828925"/>
            <a:ext cx="2274887" cy="384175"/>
          </a:xfrm>
          <a:prstGeom prst="rect">
            <a:avLst/>
          </a:prstGeom>
          <a:noFill/>
          <a:ln w="9525">
            <a:noFill/>
          </a:ln>
        </p:spPr>
        <p:txBody>
          <a:bodyPr wrap="square" lIns="91407" tIns="45704" rIns="91407" bIns="45704" anchor="t">
            <a:spAutoFit/>
          </a:bodyPr>
          <a:p>
            <a:pPr marL="0" lvl="1" indent="457200"/>
            <a:r>
              <a:rPr lang="zh-CN" altLang="en-US" b="1" dirty="0">
                <a:solidFill>
                  <a:srgbClr val="2F5EB0"/>
                </a:solidFill>
                <a:latin typeface="微软雅黑" panose="020B0503020204020204" charset="-122"/>
                <a:ea typeface="微软雅黑" panose="020B0503020204020204" charset="-122"/>
              </a:rPr>
              <a:t>添加标题</a:t>
            </a:r>
            <a:endParaRPr lang="zh-CN" altLang="en-US" b="1" dirty="0">
              <a:solidFill>
                <a:srgbClr val="2F5EB0"/>
              </a:solidFill>
              <a:latin typeface="微软雅黑" panose="020B0503020204020204" charset="-122"/>
              <a:ea typeface="微软雅黑" panose="020B0503020204020204" charset="-122"/>
            </a:endParaRPr>
          </a:p>
        </p:txBody>
      </p:sp>
      <p:sp>
        <p:nvSpPr>
          <p:cNvPr id="38" name="矩形 47"/>
          <p:cNvSpPr/>
          <p:nvPr/>
        </p:nvSpPr>
        <p:spPr>
          <a:xfrm>
            <a:off x="8426450" y="3152775"/>
            <a:ext cx="2276475" cy="601663"/>
          </a:xfrm>
          <a:prstGeom prst="rect">
            <a:avLst/>
          </a:prstGeom>
          <a:noFill/>
          <a:ln w="9525">
            <a:noFill/>
          </a:ln>
        </p:spPr>
        <p:txBody>
          <a:bodyPr wrap="square" lIns="91407" tIns="45704" rIns="91407" bIns="45704" anchor="t">
            <a:spAutoFit/>
          </a:bodyPr>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在此录入上述图表的综合描述说明。</a:t>
            </a:r>
            <a:endParaRPr lang="zh-CN" altLang="en-US" sz="1400" dirty="0">
              <a:solidFill>
                <a:srgbClr val="808080"/>
              </a:solidFill>
              <a:latin typeface="Calibri" panose="020F0502020204030204" charset="0"/>
              <a:ea typeface="微软雅黑" panose="020B0503020204020204" charset="-122"/>
              <a:sym typeface="微软雅黑" panose="020B0503020204020204" charset="-122"/>
            </a:endParaRPr>
          </a:p>
        </p:txBody>
      </p:sp>
      <p:sp>
        <p:nvSpPr>
          <p:cNvPr id="39" name="矩形 85"/>
          <p:cNvSpPr/>
          <p:nvPr/>
        </p:nvSpPr>
        <p:spPr>
          <a:xfrm>
            <a:off x="8039100" y="4446588"/>
            <a:ext cx="3095625" cy="439737"/>
          </a:xfrm>
          <a:prstGeom prst="rect">
            <a:avLst/>
          </a:prstGeom>
          <a:noFill/>
          <a:ln w="9525">
            <a:noFill/>
          </a:ln>
        </p:spPr>
        <p:txBody>
          <a:bodyPr lIns="115178" tIns="57588" rIns="115178" bIns="57588" anchor="t">
            <a:spAutoFit/>
          </a:bodyPr>
          <a:p>
            <a:pPr marL="0" lvl="1" indent="0" algn="r">
              <a:spcBef>
                <a:spcPct val="20000"/>
              </a:spcBef>
              <a:buFont typeface="Arial" panose="020B0604020202020204" pitchFamily="34" charset="0"/>
              <a:buNone/>
            </a:pPr>
            <a:r>
              <a:rPr lang="zh-CN" altLang="en-US" sz="2000" b="1" dirty="0">
                <a:solidFill>
                  <a:srgbClr val="2F5EB0"/>
                </a:solidFill>
                <a:latin typeface="Calibri" panose="020F0502020204030204" charset="0"/>
                <a:ea typeface="微软雅黑" panose="020B0503020204020204" charset="-122"/>
                <a:sym typeface="Calibri" panose="020F0502020204030204" charset="0"/>
              </a:rPr>
              <a:t>添加标题</a:t>
            </a:r>
            <a:endParaRPr lang="zh-CN" altLang="en-US" sz="2000" b="1" dirty="0">
              <a:solidFill>
                <a:srgbClr val="2F5EB0"/>
              </a:solidFill>
              <a:latin typeface="Calibri" panose="020F0502020204030204" charset="0"/>
              <a:ea typeface="微软雅黑" panose="020B0503020204020204" charset="-122"/>
              <a:sym typeface="Calibri" panose="020F0502020204030204" charset="0"/>
            </a:endParaRPr>
          </a:p>
        </p:txBody>
      </p:sp>
      <p:sp>
        <p:nvSpPr>
          <p:cNvPr id="40" name="文本框 13"/>
          <p:cNvSpPr txBox="1"/>
          <p:nvPr/>
        </p:nvSpPr>
        <p:spPr>
          <a:xfrm>
            <a:off x="7481888" y="4822825"/>
            <a:ext cx="3652837" cy="1112838"/>
          </a:xfrm>
          <a:prstGeom prst="rect">
            <a:avLst/>
          </a:prstGeom>
          <a:noFill/>
          <a:ln w="9525">
            <a:noFill/>
          </a:ln>
        </p:spPr>
        <p:txBody>
          <a:bodyPr wrap="square" lIns="91411" tIns="45704" rIns="91411" bIns="45704" anchor="t">
            <a:spAutoFit/>
          </a:bodyPr>
          <a:p>
            <a:pPr algn="r">
              <a:lnSpc>
                <a:spcPct val="120000"/>
              </a:lnSpc>
            </a:pPr>
            <a:r>
              <a:rPr lang="zh-CN" altLang="en-US" sz="1400" dirty="0">
                <a:solidFill>
                  <a:srgbClr val="808080"/>
                </a:solidFill>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在此录入上述图表的综合描述说明。在此录入上述图表的综合描述说明在此录入上述图表的综合描述说明</a:t>
            </a:r>
            <a:endParaRPr lang="zh-CN" altLang="en-US" sz="1400" dirty="0">
              <a:solidFill>
                <a:srgbClr val="808080"/>
              </a:solidFill>
              <a:latin typeface="微软雅黑" panose="020B0503020204020204" charset="-122"/>
              <a:ea typeface="微软雅黑" panose="020B0503020204020204" charset="-122"/>
              <a:sym typeface="微软雅黑" panose="020B0503020204020204" charset="-122"/>
            </a:endParaRPr>
          </a:p>
          <a:p>
            <a:pPr algn="r">
              <a:lnSpc>
                <a:spcPct val="120000"/>
              </a:lnSpc>
            </a:pPr>
            <a:endParaRPr lang="zh-CN" altLang="en-US" sz="1400" dirty="0">
              <a:solidFill>
                <a:srgbClr val="808080"/>
              </a:solidFill>
              <a:latin typeface="微软雅黑" panose="020B0503020204020204" charset="-122"/>
              <a:ea typeface="微软雅黑" panose="020B0503020204020204" charset="-122"/>
              <a:sym typeface="微软雅黑" panose="020B0503020204020204" charset="-122"/>
            </a:endParaRPr>
          </a:p>
        </p:txBody>
      </p:sp>
      <p:sp>
        <p:nvSpPr>
          <p:cNvPr id="74" name="TextBox 73"/>
          <p:cNvSpPr txBox="1"/>
          <p:nvPr/>
        </p:nvSpPr>
        <p:spPr>
          <a:xfrm>
            <a:off x="13511213" y="7027863"/>
            <a:ext cx="868362" cy="366712"/>
          </a:xfrm>
          <a:prstGeom prst="rect">
            <a:avLst/>
          </a:prstGeom>
          <a:noFill/>
          <a:ln w="9525">
            <a:noFill/>
          </a:ln>
        </p:spPr>
        <p:txBody>
          <a:bodyPr wrap="none" anchor="t">
            <a:spAutoFit/>
          </a:bodyPr>
          <a:p>
            <a:r>
              <a:rPr lang="zh-CN" altLang="en-US" dirty="0">
                <a:latin typeface="Calibri" panose="020F0502020204030204" charset="0"/>
                <a:ea typeface="宋体" panose="02010600030101010101" pitchFamily="2" charset="-122"/>
              </a:rPr>
              <a:t>延时符</a:t>
            </a:r>
            <a:endParaRPr lang="zh-CN" altLang="en-US" dirty="0">
              <a:latin typeface="Calibri" panose="020F0502020204030204" charset="0"/>
              <a:ea typeface="宋体" panose="02010600030101010101" pitchFamily="2" charset="-122"/>
            </a:endParaRPr>
          </a:p>
        </p:txBody>
      </p:sp>
      <p:pic>
        <p:nvPicPr>
          <p:cNvPr id="64550" name="图片 2" descr="3D-hospital-16"/>
          <p:cNvPicPr>
            <a:picLocks noChangeAspect="1"/>
          </p:cNvPicPr>
          <p:nvPr/>
        </p:nvPicPr>
        <p:blipFill>
          <a:blip r:embed="rId1"/>
          <a:stretch>
            <a:fillRect/>
          </a:stretch>
        </p:blipFill>
        <p:spPr>
          <a:xfrm>
            <a:off x="644525" y="3695700"/>
            <a:ext cx="2438400" cy="2438400"/>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000000"/>
                                          </p:val>
                                        </p:tav>
                                        <p:tav tm="100000">
                                          <p:val>
                                            <p:strVal val="#ppt_w"/>
                                          </p:val>
                                        </p:tav>
                                      </p:tavLst>
                                    </p:anim>
                                    <p:anim calcmode="lin" valueType="num">
                                      <p:cBhvr>
                                        <p:cTn id="8" dur="500" fill="hold"/>
                                        <p:tgtEl>
                                          <p:spTgt spid="16"/>
                                        </p:tgtEl>
                                        <p:attrNameLst>
                                          <p:attrName>ppt_h</p:attrName>
                                        </p:attrNameLst>
                                      </p:cBhvr>
                                      <p:tavLst>
                                        <p:tav tm="0">
                                          <p:val>
                                            <p:fltVal val="0.00000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50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000000"/>
                                          </p:val>
                                        </p:tav>
                                        <p:tav tm="100000">
                                          <p:val>
                                            <p:strVal val="#ppt_w"/>
                                          </p:val>
                                        </p:tav>
                                      </p:tavLst>
                                    </p:anim>
                                    <p:anim calcmode="lin" valueType="num">
                                      <p:cBhvr>
                                        <p:cTn id="13" dur="500" fill="hold"/>
                                        <p:tgtEl>
                                          <p:spTgt spid="19"/>
                                        </p:tgtEl>
                                        <p:attrNameLst>
                                          <p:attrName>ppt_h</p:attrName>
                                        </p:attrNameLst>
                                      </p:cBhvr>
                                      <p:tavLst>
                                        <p:tav tm="0">
                                          <p:val>
                                            <p:fltVal val="0.00000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5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000000"/>
                                          </p:val>
                                        </p:tav>
                                        <p:tav tm="100000">
                                          <p:val>
                                            <p:strVal val="#ppt_w"/>
                                          </p:val>
                                        </p:tav>
                                      </p:tavLst>
                                    </p:anim>
                                    <p:anim calcmode="lin" valueType="num">
                                      <p:cBhvr>
                                        <p:cTn id="18" dur="500" fill="hold"/>
                                        <p:tgtEl>
                                          <p:spTgt spid="22"/>
                                        </p:tgtEl>
                                        <p:attrNameLst>
                                          <p:attrName>ppt_h</p:attrName>
                                        </p:attrNameLst>
                                      </p:cBhvr>
                                      <p:tavLst>
                                        <p:tav tm="0">
                                          <p:val>
                                            <p:fltVal val="0.000000"/>
                                          </p:val>
                                        </p:tav>
                                        <p:tav tm="100000">
                                          <p:val>
                                            <p:strVal val="#ppt_h"/>
                                          </p:val>
                                        </p:tav>
                                      </p:tavLst>
                                    </p:anim>
                                    <p:animEffect transition="in" filter="fade">
                                      <p:cBhvr>
                                        <p:cTn id="19" dur="500"/>
                                        <p:tgtEl>
                                          <p:spTgt spid="22"/>
                                        </p:tgtEl>
                                      </p:cBhvr>
                                    </p:animEffect>
                                  </p:childTnLst>
                                </p:cTn>
                              </p:par>
                              <p:par>
                                <p:cTn id="20" presetID="22" presetClass="entr" presetSubtype="8" fill="hold" grpId="0" nodeType="withEffect">
                                  <p:stCondLst>
                                    <p:cond delay="100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par>
                                <p:cTn id="23" presetID="22" presetClass="entr" presetSubtype="8" fill="hold" grpId="0" nodeType="withEffect">
                                  <p:stCondLst>
                                    <p:cond delay="100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par>
                                <p:cTn id="26" presetID="53" presetClass="entr" presetSubtype="16" fill="hold" grpId="0" nodeType="withEffect">
                                  <p:stCondLst>
                                    <p:cond delay="150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000000"/>
                                          </p:val>
                                        </p:tav>
                                        <p:tav tm="100000">
                                          <p:val>
                                            <p:strVal val="#ppt_w"/>
                                          </p:val>
                                        </p:tav>
                                      </p:tavLst>
                                    </p:anim>
                                    <p:anim calcmode="lin" valueType="num">
                                      <p:cBhvr>
                                        <p:cTn id="29" dur="500" fill="hold"/>
                                        <p:tgtEl>
                                          <p:spTgt spid="27"/>
                                        </p:tgtEl>
                                        <p:attrNameLst>
                                          <p:attrName>ppt_h</p:attrName>
                                        </p:attrNameLst>
                                      </p:cBhvr>
                                      <p:tavLst>
                                        <p:tav tm="0">
                                          <p:val>
                                            <p:fltVal val="0.000000"/>
                                          </p:val>
                                        </p:tav>
                                        <p:tav tm="100000">
                                          <p:val>
                                            <p:strVal val="#ppt_h"/>
                                          </p:val>
                                        </p:tav>
                                      </p:tavLst>
                                    </p:anim>
                                    <p:animEffect transition="in" filter="fade">
                                      <p:cBhvr>
                                        <p:cTn id="30" dur="500"/>
                                        <p:tgtEl>
                                          <p:spTgt spid="27"/>
                                        </p:tgtEl>
                                      </p:cBhvr>
                                    </p:animEffect>
                                  </p:childTnLst>
                                </p:cTn>
                              </p:par>
                              <p:par>
                                <p:cTn id="31" presetID="53" presetClass="entr" presetSubtype="16" fill="hold" grpId="0" nodeType="withEffect">
                                  <p:stCondLst>
                                    <p:cond delay="150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000000"/>
                                          </p:val>
                                        </p:tav>
                                        <p:tav tm="100000">
                                          <p:val>
                                            <p:strVal val="#ppt_w"/>
                                          </p:val>
                                        </p:tav>
                                      </p:tavLst>
                                    </p:anim>
                                    <p:anim calcmode="lin" valueType="num">
                                      <p:cBhvr>
                                        <p:cTn id="34" dur="500" fill="hold"/>
                                        <p:tgtEl>
                                          <p:spTgt spid="28"/>
                                        </p:tgtEl>
                                        <p:attrNameLst>
                                          <p:attrName>ppt_h</p:attrName>
                                        </p:attrNameLst>
                                      </p:cBhvr>
                                      <p:tavLst>
                                        <p:tav tm="0">
                                          <p:val>
                                            <p:fltVal val="0.000000"/>
                                          </p:val>
                                        </p:tav>
                                        <p:tav tm="100000">
                                          <p:val>
                                            <p:strVal val="#ppt_h"/>
                                          </p:val>
                                        </p:tav>
                                      </p:tavLst>
                                    </p:anim>
                                    <p:animEffect transition="in" filter="fade">
                                      <p:cBhvr>
                                        <p:cTn id="35" dur="500"/>
                                        <p:tgtEl>
                                          <p:spTgt spid="28"/>
                                        </p:tgtEl>
                                      </p:cBhvr>
                                    </p:animEffect>
                                  </p:childTnLst>
                                </p:cTn>
                              </p:par>
                              <p:par>
                                <p:cTn id="36" presetID="53" presetClass="entr" presetSubtype="16" fill="hold" grpId="0" nodeType="withEffect">
                                  <p:stCondLst>
                                    <p:cond delay="1500"/>
                                  </p:stCondLst>
                                  <p:childTnLst>
                                    <p:set>
                                      <p:cBhvr>
                                        <p:cTn id="37" dur="1" fill="hold">
                                          <p:stCondLst>
                                            <p:cond delay="0"/>
                                          </p:stCondLst>
                                        </p:cTn>
                                        <p:tgtEl>
                                          <p:spTgt spid="29"/>
                                        </p:tgtEl>
                                        <p:attrNameLst>
                                          <p:attrName>style.visibility</p:attrName>
                                        </p:attrNameLst>
                                      </p:cBhvr>
                                      <p:to>
                                        <p:strVal val="visible"/>
                                      </p:to>
                                    </p:set>
                                    <p:anim calcmode="lin" valueType="num">
                                      <p:cBhvr>
                                        <p:cTn id="38" dur="500" fill="hold"/>
                                        <p:tgtEl>
                                          <p:spTgt spid="29"/>
                                        </p:tgtEl>
                                        <p:attrNameLst>
                                          <p:attrName>ppt_w</p:attrName>
                                        </p:attrNameLst>
                                      </p:cBhvr>
                                      <p:tavLst>
                                        <p:tav tm="0">
                                          <p:val>
                                            <p:fltVal val="0.000000"/>
                                          </p:val>
                                        </p:tav>
                                        <p:tav tm="100000">
                                          <p:val>
                                            <p:strVal val="#ppt_w"/>
                                          </p:val>
                                        </p:tav>
                                      </p:tavLst>
                                    </p:anim>
                                    <p:anim calcmode="lin" valueType="num">
                                      <p:cBhvr>
                                        <p:cTn id="39" dur="500" fill="hold"/>
                                        <p:tgtEl>
                                          <p:spTgt spid="29"/>
                                        </p:tgtEl>
                                        <p:attrNameLst>
                                          <p:attrName>ppt_h</p:attrName>
                                        </p:attrNameLst>
                                      </p:cBhvr>
                                      <p:tavLst>
                                        <p:tav tm="0">
                                          <p:val>
                                            <p:fltVal val="0.000000"/>
                                          </p:val>
                                        </p:tav>
                                        <p:tav tm="100000">
                                          <p:val>
                                            <p:strVal val="#ppt_h"/>
                                          </p:val>
                                        </p:tav>
                                      </p:tavLst>
                                    </p:anim>
                                    <p:animEffect transition="in" filter="fade">
                                      <p:cBhvr>
                                        <p:cTn id="40" dur="500"/>
                                        <p:tgtEl>
                                          <p:spTgt spid="29"/>
                                        </p:tgtEl>
                                      </p:cBhvr>
                                    </p:animEffect>
                                  </p:childTnLst>
                                </p:cTn>
                              </p:par>
                              <p:par>
                                <p:cTn id="41" presetID="53" presetClass="entr" presetSubtype="16" fill="hold" grpId="0" nodeType="withEffect">
                                  <p:stCondLst>
                                    <p:cond delay="1500"/>
                                  </p:stCondLst>
                                  <p:childTnLst>
                                    <p:set>
                                      <p:cBhvr>
                                        <p:cTn id="42" dur="1" fill="hold">
                                          <p:stCondLst>
                                            <p:cond delay="0"/>
                                          </p:stCondLst>
                                        </p:cTn>
                                        <p:tgtEl>
                                          <p:spTgt spid="30"/>
                                        </p:tgtEl>
                                        <p:attrNameLst>
                                          <p:attrName>style.visibility</p:attrName>
                                        </p:attrNameLst>
                                      </p:cBhvr>
                                      <p:to>
                                        <p:strVal val="visible"/>
                                      </p:to>
                                    </p:set>
                                    <p:anim calcmode="lin" valueType="num">
                                      <p:cBhvr>
                                        <p:cTn id="43" dur="500" fill="hold"/>
                                        <p:tgtEl>
                                          <p:spTgt spid="30"/>
                                        </p:tgtEl>
                                        <p:attrNameLst>
                                          <p:attrName>ppt_w</p:attrName>
                                        </p:attrNameLst>
                                      </p:cBhvr>
                                      <p:tavLst>
                                        <p:tav tm="0">
                                          <p:val>
                                            <p:fltVal val="0.000000"/>
                                          </p:val>
                                        </p:tav>
                                        <p:tav tm="100000">
                                          <p:val>
                                            <p:strVal val="#ppt_w"/>
                                          </p:val>
                                        </p:tav>
                                      </p:tavLst>
                                    </p:anim>
                                    <p:anim calcmode="lin" valueType="num">
                                      <p:cBhvr>
                                        <p:cTn id="44" dur="500" fill="hold"/>
                                        <p:tgtEl>
                                          <p:spTgt spid="30"/>
                                        </p:tgtEl>
                                        <p:attrNameLst>
                                          <p:attrName>ppt_h</p:attrName>
                                        </p:attrNameLst>
                                      </p:cBhvr>
                                      <p:tavLst>
                                        <p:tav tm="0">
                                          <p:val>
                                            <p:fltVal val="0.000000"/>
                                          </p:val>
                                        </p:tav>
                                        <p:tav tm="100000">
                                          <p:val>
                                            <p:strVal val="#ppt_h"/>
                                          </p:val>
                                        </p:tav>
                                      </p:tavLst>
                                    </p:anim>
                                    <p:animEffect transition="in" filter="fade">
                                      <p:cBhvr>
                                        <p:cTn id="45" dur="500"/>
                                        <p:tgtEl>
                                          <p:spTgt spid="30"/>
                                        </p:tgtEl>
                                      </p:cBhvr>
                                    </p:animEffect>
                                  </p:childTnLst>
                                </p:cTn>
                              </p:par>
                              <p:par>
                                <p:cTn id="46" presetID="53" presetClass="entr" presetSubtype="16" fill="hold" grpId="0" nodeType="withEffect">
                                  <p:stCondLst>
                                    <p:cond delay="1500"/>
                                  </p:stCondLst>
                                  <p:childTnLst>
                                    <p:set>
                                      <p:cBhvr>
                                        <p:cTn id="47" dur="1" fill="hold">
                                          <p:stCondLst>
                                            <p:cond delay="0"/>
                                          </p:stCondLst>
                                        </p:cTn>
                                        <p:tgtEl>
                                          <p:spTgt spid="31"/>
                                        </p:tgtEl>
                                        <p:attrNameLst>
                                          <p:attrName>style.visibility</p:attrName>
                                        </p:attrNameLst>
                                      </p:cBhvr>
                                      <p:to>
                                        <p:strVal val="visible"/>
                                      </p:to>
                                    </p:set>
                                    <p:anim calcmode="lin" valueType="num">
                                      <p:cBhvr>
                                        <p:cTn id="48" dur="500" fill="hold"/>
                                        <p:tgtEl>
                                          <p:spTgt spid="31"/>
                                        </p:tgtEl>
                                        <p:attrNameLst>
                                          <p:attrName>ppt_w</p:attrName>
                                        </p:attrNameLst>
                                      </p:cBhvr>
                                      <p:tavLst>
                                        <p:tav tm="0">
                                          <p:val>
                                            <p:fltVal val="0.000000"/>
                                          </p:val>
                                        </p:tav>
                                        <p:tav tm="100000">
                                          <p:val>
                                            <p:strVal val="#ppt_w"/>
                                          </p:val>
                                        </p:tav>
                                      </p:tavLst>
                                    </p:anim>
                                    <p:anim calcmode="lin" valueType="num">
                                      <p:cBhvr>
                                        <p:cTn id="49" dur="500" fill="hold"/>
                                        <p:tgtEl>
                                          <p:spTgt spid="31"/>
                                        </p:tgtEl>
                                        <p:attrNameLst>
                                          <p:attrName>ppt_h</p:attrName>
                                        </p:attrNameLst>
                                      </p:cBhvr>
                                      <p:tavLst>
                                        <p:tav tm="0">
                                          <p:val>
                                            <p:fltVal val="0.000000"/>
                                          </p:val>
                                        </p:tav>
                                        <p:tav tm="100000">
                                          <p:val>
                                            <p:strVal val="#ppt_h"/>
                                          </p:val>
                                        </p:tav>
                                      </p:tavLst>
                                    </p:anim>
                                    <p:animEffect transition="in" filter="fade">
                                      <p:cBhvr>
                                        <p:cTn id="50" dur="500"/>
                                        <p:tgtEl>
                                          <p:spTgt spid="31"/>
                                        </p:tgtEl>
                                      </p:cBhvr>
                                    </p:animEffect>
                                  </p:childTnLst>
                                </p:cTn>
                              </p:par>
                              <p:par>
                                <p:cTn id="51" presetID="53" presetClass="entr" presetSubtype="16" fill="hold" grpId="0" nodeType="withEffect">
                                  <p:stCondLst>
                                    <p:cond delay="150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000000"/>
                                          </p:val>
                                        </p:tav>
                                        <p:tav tm="100000">
                                          <p:val>
                                            <p:strVal val="#ppt_w"/>
                                          </p:val>
                                        </p:tav>
                                      </p:tavLst>
                                    </p:anim>
                                    <p:anim calcmode="lin" valueType="num">
                                      <p:cBhvr>
                                        <p:cTn id="54" dur="500" fill="hold"/>
                                        <p:tgtEl>
                                          <p:spTgt spid="32"/>
                                        </p:tgtEl>
                                        <p:attrNameLst>
                                          <p:attrName>ppt_h</p:attrName>
                                        </p:attrNameLst>
                                      </p:cBhvr>
                                      <p:tavLst>
                                        <p:tav tm="0">
                                          <p:val>
                                            <p:fltVal val="0.000000"/>
                                          </p:val>
                                        </p:tav>
                                        <p:tav tm="100000">
                                          <p:val>
                                            <p:strVal val="#ppt_h"/>
                                          </p:val>
                                        </p:tav>
                                      </p:tavLst>
                                    </p:anim>
                                    <p:animEffect transition="in" filter="fade">
                                      <p:cBhvr>
                                        <p:cTn id="55" dur="500"/>
                                        <p:tgtEl>
                                          <p:spTgt spid="32"/>
                                        </p:tgtEl>
                                      </p:cBhvr>
                                    </p:animEffect>
                                  </p:childTnLst>
                                </p:cTn>
                              </p:par>
                              <p:par>
                                <p:cTn id="56" presetID="14" presetClass="entr" presetSubtype="10" fill="hold" grpId="0" nodeType="withEffect">
                                  <p:stCondLst>
                                    <p:cond delay="2000"/>
                                  </p:stCondLst>
                                  <p:childTnLst>
                                    <p:set>
                                      <p:cBhvr>
                                        <p:cTn id="57" dur="1" fill="hold">
                                          <p:stCondLst>
                                            <p:cond delay="0"/>
                                          </p:stCondLst>
                                        </p:cTn>
                                        <p:tgtEl>
                                          <p:spTgt spid="33"/>
                                        </p:tgtEl>
                                        <p:attrNameLst>
                                          <p:attrName>style.visibility</p:attrName>
                                        </p:attrNameLst>
                                      </p:cBhvr>
                                      <p:to>
                                        <p:strVal val="visible"/>
                                      </p:to>
                                    </p:set>
                                    <p:animEffect transition="in" filter="randombar(horizontal)">
                                      <p:cBhvr>
                                        <p:cTn id="58" dur="400"/>
                                        <p:tgtEl>
                                          <p:spTgt spid="33"/>
                                        </p:tgtEl>
                                      </p:cBhvr>
                                    </p:animEffect>
                                  </p:childTnLst>
                                </p:cTn>
                              </p:par>
                              <p:par>
                                <p:cTn id="59" presetID="14" presetClass="entr" presetSubtype="10" fill="hold" grpId="0" nodeType="withEffect">
                                  <p:stCondLst>
                                    <p:cond delay="2000"/>
                                  </p:stCondLst>
                                  <p:childTnLst>
                                    <p:set>
                                      <p:cBhvr>
                                        <p:cTn id="60" dur="1" fill="hold">
                                          <p:stCondLst>
                                            <p:cond delay="0"/>
                                          </p:stCondLst>
                                        </p:cTn>
                                        <p:tgtEl>
                                          <p:spTgt spid="34"/>
                                        </p:tgtEl>
                                        <p:attrNameLst>
                                          <p:attrName>style.visibility</p:attrName>
                                        </p:attrNameLst>
                                      </p:cBhvr>
                                      <p:to>
                                        <p:strVal val="visible"/>
                                      </p:to>
                                    </p:set>
                                    <p:animEffect transition="in" filter="randombar(horizontal)">
                                      <p:cBhvr>
                                        <p:cTn id="61" dur="400"/>
                                        <p:tgtEl>
                                          <p:spTgt spid="34"/>
                                        </p:tgtEl>
                                      </p:cBhvr>
                                    </p:animEffect>
                                  </p:childTnLst>
                                </p:cTn>
                              </p:par>
                            </p:childTnLst>
                          </p:cTn>
                        </p:par>
                        <p:par>
                          <p:cTn id="62" fill="hold">
                            <p:stCondLst>
                              <p:cond delay="1000"/>
                            </p:stCondLst>
                            <p:childTnLst>
                              <p:par>
                                <p:cTn id="63" presetID="22" presetClass="entr" presetSubtype="1"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up)">
                                      <p:cBhvr>
                                        <p:cTn id="65" dur="500"/>
                                        <p:tgtEl>
                                          <p:spTgt spid="25"/>
                                        </p:tgtEl>
                                      </p:cBhvr>
                                    </p:animEffect>
                                  </p:childTnLst>
                                </p:cTn>
                              </p:par>
                              <p:par>
                                <p:cTn id="66" presetID="14" presetClass="entr" presetSubtype="10" fill="hold" grpId="0" nodeType="withEffect">
                                  <p:stCondLst>
                                    <p:cond delay="500"/>
                                  </p:stCondLst>
                                  <p:childTnLst>
                                    <p:set>
                                      <p:cBhvr>
                                        <p:cTn id="67" dur="1" fill="hold">
                                          <p:stCondLst>
                                            <p:cond delay="0"/>
                                          </p:stCondLst>
                                        </p:cTn>
                                        <p:tgtEl>
                                          <p:spTgt spid="35"/>
                                        </p:tgtEl>
                                        <p:attrNameLst>
                                          <p:attrName>style.visibility</p:attrName>
                                        </p:attrNameLst>
                                      </p:cBhvr>
                                      <p:to>
                                        <p:strVal val="visible"/>
                                      </p:to>
                                    </p:set>
                                    <p:animEffect transition="in" filter="randombar(horizontal)">
                                      <p:cBhvr>
                                        <p:cTn id="68" dur="400"/>
                                        <p:tgtEl>
                                          <p:spTgt spid="35"/>
                                        </p:tgtEl>
                                      </p:cBhvr>
                                    </p:animEffect>
                                  </p:childTnLst>
                                </p:cTn>
                              </p:par>
                              <p:par>
                                <p:cTn id="69" presetID="14" presetClass="entr" presetSubtype="10" fill="hold" grpId="0" nodeType="withEffect">
                                  <p:stCondLst>
                                    <p:cond delay="500"/>
                                  </p:stCondLst>
                                  <p:childTnLst>
                                    <p:set>
                                      <p:cBhvr>
                                        <p:cTn id="70" dur="1" fill="hold">
                                          <p:stCondLst>
                                            <p:cond delay="0"/>
                                          </p:stCondLst>
                                        </p:cTn>
                                        <p:tgtEl>
                                          <p:spTgt spid="36"/>
                                        </p:tgtEl>
                                        <p:attrNameLst>
                                          <p:attrName>style.visibility</p:attrName>
                                        </p:attrNameLst>
                                      </p:cBhvr>
                                      <p:to>
                                        <p:strVal val="visible"/>
                                      </p:to>
                                    </p:set>
                                    <p:animEffect transition="in" filter="randombar(horizontal)">
                                      <p:cBhvr>
                                        <p:cTn id="71" dur="400"/>
                                        <p:tgtEl>
                                          <p:spTgt spid="36"/>
                                        </p:tgtEl>
                                      </p:cBhvr>
                                    </p:animEffect>
                                  </p:childTnLst>
                                </p:cTn>
                              </p:par>
                            </p:childTnLst>
                          </p:cTn>
                        </p:par>
                        <p:par>
                          <p:cTn id="72" fill="hold">
                            <p:stCondLst>
                              <p:cond delay="1500"/>
                            </p:stCondLst>
                            <p:childTnLst>
                              <p:par>
                                <p:cTn id="73" presetID="22" presetClass="entr" presetSubtype="8"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ipe(left)">
                                      <p:cBhvr>
                                        <p:cTn id="75" dur="500"/>
                                        <p:tgtEl>
                                          <p:spTgt spid="26"/>
                                        </p:tgtEl>
                                      </p:cBhvr>
                                    </p:animEffect>
                                  </p:childTnLst>
                                </p:cTn>
                              </p:par>
                              <p:par>
                                <p:cTn id="76" presetID="14" presetClass="entr" presetSubtype="10" fill="hold" grpId="0" nodeType="withEffect">
                                  <p:stCondLst>
                                    <p:cond delay="500"/>
                                  </p:stCondLst>
                                  <p:childTnLst>
                                    <p:set>
                                      <p:cBhvr>
                                        <p:cTn id="77" dur="1" fill="hold">
                                          <p:stCondLst>
                                            <p:cond delay="0"/>
                                          </p:stCondLst>
                                        </p:cTn>
                                        <p:tgtEl>
                                          <p:spTgt spid="37"/>
                                        </p:tgtEl>
                                        <p:attrNameLst>
                                          <p:attrName>style.visibility</p:attrName>
                                        </p:attrNameLst>
                                      </p:cBhvr>
                                      <p:to>
                                        <p:strVal val="visible"/>
                                      </p:to>
                                    </p:set>
                                    <p:animEffect transition="in" filter="randombar(horizontal)">
                                      <p:cBhvr>
                                        <p:cTn id="78" dur="400"/>
                                        <p:tgtEl>
                                          <p:spTgt spid="37"/>
                                        </p:tgtEl>
                                      </p:cBhvr>
                                    </p:animEffect>
                                  </p:childTnLst>
                                </p:cTn>
                              </p:par>
                              <p:par>
                                <p:cTn id="79" presetID="14" presetClass="entr" presetSubtype="10" fill="hold" grpId="0" nodeType="withEffect">
                                  <p:stCondLst>
                                    <p:cond delay="500"/>
                                  </p:stCondLst>
                                  <p:childTnLst>
                                    <p:set>
                                      <p:cBhvr>
                                        <p:cTn id="80" dur="1" fill="hold">
                                          <p:stCondLst>
                                            <p:cond delay="0"/>
                                          </p:stCondLst>
                                        </p:cTn>
                                        <p:tgtEl>
                                          <p:spTgt spid="38"/>
                                        </p:tgtEl>
                                        <p:attrNameLst>
                                          <p:attrName>style.visibility</p:attrName>
                                        </p:attrNameLst>
                                      </p:cBhvr>
                                      <p:to>
                                        <p:strVal val="visible"/>
                                      </p:to>
                                    </p:set>
                                    <p:animEffect transition="in" filter="randombar(horizontal)">
                                      <p:cBhvr>
                                        <p:cTn id="81" dur="400"/>
                                        <p:tgtEl>
                                          <p:spTgt spid="38"/>
                                        </p:tgtEl>
                                      </p:cBhvr>
                                    </p:animEffect>
                                  </p:childTnLst>
                                </p:cTn>
                              </p:par>
                            </p:childTnLst>
                          </p:cTn>
                        </p:par>
                        <p:par>
                          <p:cTn id="82" fill="hold">
                            <p:stCondLst>
                              <p:cond delay="2000"/>
                            </p:stCondLst>
                            <p:childTnLst>
                              <p:par>
                                <p:cTn id="83" presetID="22" presetClass="entr" presetSubtype="2"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right)">
                                      <p:cBhvr>
                                        <p:cTn id="85" dur="500"/>
                                        <p:tgtEl>
                                          <p:spTgt spid="39"/>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Effect transition="in" filter="wipe(right)">
                                      <p:cBhvr>
                                        <p:cTn id="88" dur="750"/>
                                        <p:tgtEl>
                                          <p:spTgt spid="40"/>
                                        </p:tgtEl>
                                      </p:cBhvr>
                                    </p:animEffect>
                                  </p:childTnLst>
                                </p:cTn>
                              </p:par>
                            </p:childTnLst>
                          </p:cTn>
                        </p:par>
                        <p:par>
                          <p:cTn id="89" fill="hold">
                            <p:stCondLst>
                              <p:cond delay="2500"/>
                            </p:stCondLst>
                            <p:childTnLst>
                              <p:par>
                                <p:cTn id="90" presetID="10" presetClass="entr" presetSubtype="0"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Effect transition="in" filter="fade">
                                      <p:cBhvr>
                                        <p:cTn id="92" dur="125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bldLvl="0" animBg="1"/>
      <p:bldP spid="25" grpId="0" bldLvl="0" animBg="1"/>
      <p:bldP spid="26" grpId="0" bldLvl="0" animBg="1"/>
      <p:bldP spid="27" grpId="0" bldLvl="0" animBg="1"/>
      <p:bldP spid="28" grpId="0"/>
      <p:bldP spid="29" grpId="0" bldLvl="0" animBg="1"/>
      <p:bldP spid="30" grpId="0"/>
      <p:bldP spid="31" grpId="0" bldLvl="0" animBg="1"/>
      <p:bldP spid="32" grpId="0"/>
      <p:bldP spid="33" grpId="0"/>
      <p:bldP spid="34" grpId="0"/>
      <p:bldP spid="35" grpId="0"/>
      <p:bldP spid="36" grpId="0"/>
      <p:bldP spid="37" grpId="0"/>
      <p:bldP spid="38" grpId="0"/>
      <p:bldP spid="39" grpId="0"/>
      <p:bldP spid="40" grpId="0"/>
      <p:bldP spid="7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6565" name="Rectangle 4"/>
          <p:cNvSpPr txBox="1"/>
          <p:nvPr/>
        </p:nvSpPr>
        <p:spPr>
          <a:xfrm>
            <a:off x="9983788" y="6492875"/>
            <a:ext cx="1150937" cy="392113"/>
          </a:xfrm>
          <a:prstGeom prst="rect">
            <a:avLst/>
          </a:prstGeom>
          <a:noFill/>
          <a:ln w="9525">
            <a:noFill/>
          </a:ln>
        </p:spPr>
        <p:txBody>
          <a:bodyPr wrap="square" lIns="91416" tIns="45708" rIns="91416" bIns="45708" anchor="ctr"/>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38</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66566" name="文本框 9"/>
          <p:cNvSpPr txBox="1"/>
          <p:nvPr/>
        </p:nvSpPr>
        <p:spPr>
          <a:xfrm>
            <a:off x="841375" y="203200"/>
            <a:ext cx="1828800" cy="360363"/>
          </a:xfrm>
          <a:prstGeom prst="rect">
            <a:avLst/>
          </a:prstGeom>
          <a:noFill/>
          <a:ln w="9525">
            <a:noFill/>
          </a:ln>
        </p:spPr>
        <p:txBody>
          <a:bodyPr wrap="square" lIns="68562" tIns="34281" rIns="68562" bIns="34281" anchor="t">
            <a:spAutoFit/>
          </a:bodyPr>
          <a:p>
            <a:pPr marL="0" lvl="1" indent="457200"/>
            <a:r>
              <a:rPr lang="zh-CN" altLang="en-US" dirty="0">
                <a:solidFill>
                  <a:srgbClr val="2F5EB0"/>
                </a:solidFill>
                <a:latin typeface="微软雅黑" panose="020B0503020204020204" charset="-122"/>
                <a:ea typeface="微软雅黑" panose="020B0503020204020204" charset="-122"/>
              </a:rPr>
              <a:t>添加标题</a:t>
            </a:r>
            <a:endParaRPr lang="zh-CN" altLang="en-US" dirty="0">
              <a:solidFill>
                <a:srgbClr val="2F5EB0"/>
              </a:solidFill>
              <a:latin typeface="微软雅黑" panose="020B0503020204020204" charset="-122"/>
              <a:ea typeface="微软雅黑" panose="020B0503020204020204" charset="-122"/>
            </a:endParaRPr>
          </a:p>
        </p:txBody>
      </p:sp>
      <p:sp>
        <p:nvSpPr>
          <p:cNvPr id="59" name="矩形 58"/>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60" name="组合 59"/>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61" name="矩形 60"/>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2" name="等腰三角形 61"/>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63" name="KSO_Shape"/>
          <p:cNvSpPr/>
          <p:nvPr/>
        </p:nvSpPr>
        <p:spPr bwMode="auto">
          <a:xfrm>
            <a:off x="341313" y="219075"/>
            <a:ext cx="303213" cy="258763"/>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algn="ctr" fontAlgn="auto">
              <a:defRPr/>
            </a:pPr>
            <a:endParaRPr lang="zh-CN" altLang="en-US" strike="noStrike" noProof="1">
              <a:solidFill>
                <a:srgbClr val="1C666E"/>
              </a:solidFill>
              <a:ea typeface="宋体" panose="02010600030101010101" pitchFamily="2" charset="-122"/>
            </a:endParaRPr>
          </a:p>
        </p:txBody>
      </p:sp>
      <p:sp>
        <p:nvSpPr>
          <p:cNvPr id="43" name="燕尾形 42"/>
          <p:cNvSpPr/>
          <p:nvPr/>
        </p:nvSpPr>
        <p:spPr>
          <a:xfrm>
            <a:off x="3453272" y="1989213"/>
            <a:ext cx="1151828" cy="1943710"/>
          </a:xfrm>
          <a:prstGeom prst="chevron">
            <a:avLst/>
          </a:prstGeom>
          <a:solidFill>
            <a:srgbClr val="2F5EB0"/>
          </a:solidFill>
          <a:ln>
            <a:noFill/>
          </a:ln>
          <a:effectLst>
            <a:outerShdw blurRad="50800" dist="38100" dir="2700000" algn="tl" rotWithShape="0">
              <a:prstClr val="black">
                <a:alpha val="4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endParaRPr>
          </a:p>
        </p:txBody>
      </p:sp>
      <p:sp>
        <p:nvSpPr>
          <p:cNvPr id="44" name="燕尾形 43"/>
          <p:cNvSpPr/>
          <p:nvPr/>
        </p:nvSpPr>
        <p:spPr>
          <a:xfrm>
            <a:off x="6381253" y="1989213"/>
            <a:ext cx="1151828" cy="1943710"/>
          </a:xfrm>
          <a:prstGeom prst="chevron">
            <a:avLst/>
          </a:prstGeom>
          <a:solidFill>
            <a:srgbClr val="2F5EB0"/>
          </a:solidFill>
          <a:ln>
            <a:noFill/>
          </a:ln>
          <a:effectLst>
            <a:outerShdw blurRad="50800" dist="38100" dir="2700000" algn="tl" rotWithShape="0">
              <a:prstClr val="black">
                <a:alpha val="4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endParaRPr>
          </a:p>
        </p:txBody>
      </p:sp>
      <p:sp>
        <p:nvSpPr>
          <p:cNvPr id="45" name="燕尾形 44"/>
          <p:cNvSpPr/>
          <p:nvPr/>
        </p:nvSpPr>
        <p:spPr>
          <a:xfrm>
            <a:off x="9335516" y="1989213"/>
            <a:ext cx="1151828" cy="1943710"/>
          </a:xfrm>
          <a:prstGeom prst="chevron">
            <a:avLst/>
          </a:prstGeom>
          <a:solidFill>
            <a:srgbClr val="2F5EB0"/>
          </a:solidFill>
          <a:ln>
            <a:noFill/>
          </a:ln>
          <a:effectLst>
            <a:outerShdw blurRad="50800" dist="38100" dir="2700000" algn="tl" rotWithShape="0">
              <a:prstClr val="black">
                <a:alpha val="4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endParaRPr>
          </a:p>
        </p:txBody>
      </p:sp>
      <p:sp>
        <p:nvSpPr>
          <p:cNvPr id="46" name="文本框 47"/>
          <p:cNvSpPr txBox="1"/>
          <p:nvPr/>
        </p:nvSpPr>
        <p:spPr>
          <a:xfrm>
            <a:off x="2054225" y="2235200"/>
            <a:ext cx="1096963" cy="385763"/>
          </a:xfrm>
          <a:prstGeom prst="rect">
            <a:avLst/>
          </a:prstGeom>
          <a:noFill/>
          <a:ln w="9525">
            <a:noFill/>
          </a:ln>
        </p:spPr>
        <p:txBody>
          <a:bodyPr wrap="none" anchor="t">
            <a:spAutoFit/>
          </a:bodyPr>
          <a:p>
            <a:r>
              <a:rPr lang="zh-CN" altLang="en-US" b="1" dirty="0">
                <a:solidFill>
                  <a:srgbClr val="2F5EB0"/>
                </a:solidFill>
                <a:latin typeface="微软雅黑" panose="020B0503020204020204" charset="-122"/>
                <a:ea typeface="微软雅黑" panose="020B0503020204020204" charset="-122"/>
              </a:rPr>
              <a:t>添加标题</a:t>
            </a:r>
            <a:endParaRPr lang="zh-CN" altLang="en-US" b="1" dirty="0">
              <a:solidFill>
                <a:srgbClr val="2F5EB0"/>
              </a:solidFill>
              <a:latin typeface="微软雅黑" panose="020B0503020204020204" charset="-122"/>
              <a:ea typeface="微软雅黑" panose="020B0503020204020204" charset="-122"/>
            </a:endParaRPr>
          </a:p>
        </p:txBody>
      </p:sp>
      <p:sp>
        <p:nvSpPr>
          <p:cNvPr id="47" name="文本框 48"/>
          <p:cNvSpPr txBox="1"/>
          <p:nvPr/>
        </p:nvSpPr>
        <p:spPr>
          <a:xfrm>
            <a:off x="1631950" y="2576513"/>
            <a:ext cx="1944688" cy="1198562"/>
          </a:xfrm>
          <a:prstGeom prst="rect">
            <a:avLst/>
          </a:prstGeom>
          <a:noFill/>
          <a:ln w="9525">
            <a:noFill/>
          </a:ln>
        </p:spPr>
        <p:txBody>
          <a:bodyPr wrap="square" anchor="t">
            <a:spAutoFit/>
          </a:bodyPr>
          <a:p>
            <a:pPr algn="just">
              <a:lnSpc>
                <a:spcPct val="130000"/>
              </a:lnSpc>
            </a:pPr>
            <a:r>
              <a:rPr lang="zh-CN" altLang="en-US" sz="1400" dirty="0">
                <a:latin typeface="微软雅黑" panose="020B0503020204020204" charset="-122"/>
                <a:ea typeface="微软雅黑" panose="020B0503020204020204" charset="-122"/>
              </a:rPr>
              <a:t>请在此处添加文字信息，表达图的含义请在此处添加文字。</a:t>
            </a:r>
            <a:endParaRPr lang="zh-CN" altLang="en-US" sz="1400" dirty="0">
              <a:latin typeface="微软雅黑" panose="020B0503020204020204" charset="-122"/>
              <a:ea typeface="微软雅黑" panose="020B0503020204020204" charset="-122"/>
            </a:endParaRPr>
          </a:p>
          <a:p>
            <a:pPr algn="just">
              <a:lnSpc>
                <a:spcPct val="130000"/>
              </a:lnSpc>
            </a:pPr>
            <a:endParaRPr lang="zh-CN" altLang="en-US" sz="1400" dirty="0">
              <a:latin typeface="微软雅黑" panose="020B0503020204020204" charset="-122"/>
              <a:ea typeface="微软雅黑" panose="020B0503020204020204" charset="-122"/>
            </a:endParaRPr>
          </a:p>
        </p:txBody>
      </p:sp>
      <p:grpSp>
        <p:nvGrpSpPr>
          <p:cNvPr id="48" name="组合 47"/>
          <p:cNvGrpSpPr/>
          <p:nvPr/>
        </p:nvGrpSpPr>
        <p:grpSpPr>
          <a:xfrm>
            <a:off x="3638550" y="2601913"/>
            <a:ext cx="720725" cy="719137"/>
            <a:chOff x="3639715" y="2600908"/>
            <a:chExt cx="720080" cy="720080"/>
          </a:xfrm>
        </p:grpSpPr>
        <p:sp>
          <p:nvSpPr>
            <p:cNvPr id="49" name="椭圆 48"/>
            <p:cNvSpPr/>
            <p:nvPr/>
          </p:nvSpPr>
          <p:spPr>
            <a:xfrm>
              <a:off x="3639715" y="2600908"/>
              <a:ext cx="720080" cy="720080"/>
            </a:xfrm>
            <a:prstGeom prst="ellipse">
              <a:avLst/>
            </a:prstGeom>
            <a:solidFill>
              <a:schemeClr val="bg1"/>
            </a:solidFill>
            <a:ln w="57150">
              <a:solidFill>
                <a:srgbClr val="2F5EB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endParaRPr>
            </a:p>
          </p:txBody>
        </p:sp>
        <p:sp>
          <p:nvSpPr>
            <p:cNvPr id="50" name="Freeform 66"/>
            <p:cNvSpPr>
              <a:spLocks noEditPoints="1"/>
            </p:cNvSpPr>
            <p:nvPr/>
          </p:nvSpPr>
          <p:spPr bwMode="auto">
            <a:xfrm>
              <a:off x="3807803" y="2722630"/>
              <a:ext cx="379591" cy="468907"/>
            </a:xfrm>
            <a:custGeom>
              <a:avLst/>
              <a:gdLst>
                <a:gd name="T0" fmla="*/ 196 w 208"/>
                <a:gd name="T1" fmla="*/ 256 h 256"/>
                <a:gd name="T2" fmla="*/ 12 w 208"/>
                <a:gd name="T3" fmla="*/ 256 h 256"/>
                <a:gd name="T4" fmla="*/ 0 w 208"/>
                <a:gd name="T5" fmla="*/ 244 h 256"/>
                <a:gd name="T6" fmla="*/ 0 w 208"/>
                <a:gd name="T7" fmla="*/ 140 h 256"/>
                <a:gd name="T8" fmla="*/ 12 w 208"/>
                <a:gd name="T9" fmla="*/ 128 h 256"/>
                <a:gd name="T10" fmla="*/ 32 w 208"/>
                <a:gd name="T11" fmla="*/ 128 h 256"/>
                <a:gd name="T12" fmla="*/ 32 w 208"/>
                <a:gd name="T13" fmla="*/ 72 h 256"/>
                <a:gd name="T14" fmla="*/ 104 w 208"/>
                <a:gd name="T15" fmla="*/ 0 h 256"/>
                <a:gd name="T16" fmla="*/ 176 w 208"/>
                <a:gd name="T17" fmla="*/ 72 h 256"/>
                <a:gd name="T18" fmla="*/ 176 w 208"/>
                <a:gd name="T19" fmla="*/ 128 h 256"/>
                <a:gd name="T20" fmla="*/ 196 w 208"/>
                <a:gd name="T21" fmla="*/ 128 h 256"/>
                <a:gd name="T22" fmla="*/ 208 w 208"/>
                <a:gd name="T23" fmla="*/ 140 h 256"/>
                <a:gd name="T24" fmla="*/ 208 w 208"/>
                <a:gd name="T25" fmla="*/ 244 h 256"/>
                <a:gd name="T26" fmla="*/ 196 w 208"/>
                <a:gd name="T27" fmla="*/ 256 h 256"/>
                <a:gd name="T28" fmla="*/ 92 w 208"/>
                <a:gd name="T29" fmla="*/ 197 h 256"/>
                <a:gd name="T30" fmla="*/ 92 w 208"/>
                <a:gd name="T31" fmla="*/ 220 h 256"/>
                <a:gd name="T32" fmla="*/ 104 w 208"/>
                <a:gd name="T33" fmla="*/ 232 h 256"/>
                <a:gd name="T34" fmla="*/ 116 w 208"/>
                <a:gd name="T35" fmla="*/ 220 h 256"/>
                <a:gd name="T36" fmla="*/ 116 w 208"/>
                <a:gd name="T37" fmla="*/ 197 h 256"/>
                <a:gd name="T38" fmla="*/ 128 w 208"/>
                <a:gd name="T39" fmla="*/ 176 h 256"/>
                <a:gd name="T40" fmla="*/ 104 w 208"/>
                <a:gd name="T41" fmla="*/ 152 h 256"/>
                <a:gd name="T42" fmla="*/ 80 w 208"/>
                <a:gd name="T43" fmla="*/ 176 h 256"/>
                <a:gd name="T44" fmla="*/ 92 w 208"/>
                <a:gd name="T45" fmla="*/ 197 h 256"/>
                <a:gd name="T46" fmla="*/ 152 w 208"/>
                <a:gd name="T47" fmla="*/ 72 h 256"/>
                <a:gd name="T48" fmla="*/ 104 w 208"/>
                <a:gd name="T49" fmla="*/ 24 h 256"/>
                <a:gd name="T50" fmla="*/ 56 w 208"/>
                <a:gd name="T51" fmla="*/ 72 h 256"/>
                <a:gd name="T52" fmla="*/ 56 w 208"/>
                <a:gd name="T53" fmla="*/ 128 h 256"/>
                <a:gd name="T54" fmla="*/ 152 w 208"/>
                <a:gd name="T55" fmla="*/ 128 h 256"/>
                <a:gd name="T56" fmla="*/ 152 w 208"/>
                <a:gd name="T57" fmla="*/ 7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8" h="256">
                  <a:moveTo>
                    <a:pt x="196" y="256"/>
                  </a:moveTo>
                  <a:cubicBezTo>
                    <a:pt x="12" y="256"/>
                    <a:pt x="12" y="256"/>
                    <a:pt x="12" y="256"/>
                  </a:cubicBezTo>
                  <a:cubicBezTo>
                    <a:pt x="5" y="256"/>
                    <a:pt x="0" y="251"/>
                    <a:pt x="0" y="244"/>
                  </a:cubicBezTo>
                  <a:cubicBezTo>
                    <a:pt x="0" y="140"/>
                    <a:pt x="0" y="140"/>
                    <a:pt x="0" y="140"/>
                  </a:cubicBezTo>
                  <a:cubicBezTo>
                    <a:pt x="0" y="133"/>
                    <a:pt x="5" y="128"/>
                    <a:pt x="12" y="128"/>
                  </a:cubicBezTo>
                  <a:cubicBezTo>
                    <a:pt x="32" y="128"/>
                    <a:pt x="32" y="128"/>
                    <a:pt x="32" y="128"/>
                  </a:cubicBezTo>
                  <a:cubicBezTo>
                    <a:pt x="32" y="72"/>
                    <a:pt x="32" y="72"/>
                    <a:pt x="32" y="72"/>
                  </a:cubicBezTo>
                  <a:cubicBezTo>
                    <a:pt x="32" y="32"/>
                    <a:pt x="64" y="0"/>
                    <a:pt x="104" y="0"/>
                  </a:cubicBezTo>
                  <a:cubicBezTo>
                    <a:pt x="144" y="0"/>
                    <a:pt x="176" y="32"/>
                    <a:pt x="176" y="72"/>
                  </a:cubicBezTo>
                  <a:cubicBezTo>
                    <a:pt x="176" y="128"/>
                    <a:pt x="176" y="128"/>
                    <a:pt x="176" y="128"/>
                  </a:cubicBezTo>
                  <a:cubicBezTo>
                    <a:pt x="196" y="128"/>
                    <a:pt x="196" y="128"/>
                    <a:pt x="196" y="128"/>
                  </a:cubicBezTo>
                  <a:cubicBezTo>
                    <a:pt x="203" y="128"/>
                    <a:pt x="208" y="133"/>
                    <a:pt x="208" y="140"/>
                  </a:cubicBezTo>
                  <a:cubicBezTo>
                    <a:pt x="208" y="244"/>
                    <a:pt x="208" y="244"/>
                    <a:pt x="208" y="244"/>
                  </a:cubicBezTo>
                  <a:cubicBezTo>
                    <a:pt x="208" y="251"/>
                    <a:pt x="203" y="256"/>
                    <a:pt x="196" y="256"/>
                  </a:cubicBezTo>
                  <a:moveTo>
                    <a:pt x="92" y="197"/>
                  </a:moveTo>
                  <a:cubicBezTo>
                    <a:pt x="92" y="220"/>
                    <a:pt x="92" y="220"/>
                    <a:pt x="92" y="220"/>
                  </a:cubicBezTo>
                  <a:cubicBezTo>
                    <a:pt x="92" y="227"/>
                    <a:pt x="97" y="232"/>
                    <a:pt x="104" y="232"/>
                  </a:cubicBezTo>
                  <a:cubicBezTo>
                    <a:pt x="111" y="232"/>
                    <a:pt x="116" y="227"/>
                    <a:pt x="116" y="220"/>
                  </a:cubicBezTo>
                  <a:cubicBezTo>
                    <a:pt x="116" y="197"/>
                    <a:pt x="116" y="197"/>
                    <a:pt x="116" y="197"/>
                  </a:cubicBezTo>
                  <a:cubicBezTo>
                    <a:pt x="123" y="193"/>
                    <a:pt x="128" y="185"/>
                    <a:pt x="128" y="176"/>
                  </a:cubicBezTo>
                  <a:cubicBezTo>
                    <a:pt x="128" y="163"/>
                    <a:pt x="117" y="152"/>
                    <a:pt x="104" y="152"/>
                  </a:cubicBezTo>
                  <a:cubicBezTo>
                    <a:pt x="91" y="152"/>
                    <a:pt x="80" y="163"/>
                    <a:pt x="80" y="176"/>
                  </a:cubicBezTo>
                  <a:cubicBezTo>
                    <a:pt x="80" y="185"/>
                    <a:pt x="85" y="193"/>
                    <a:pt x="92" y="197"/>
                  </a:cubicBezTo>
                  <a:moveTo>
                    <a:pt x="152" y="72"/>
                  </a:moveTo>
                  <a:cubicBezTo>
                    <a:pt x="152" y="45"/>
                    <a:pt x="131" y="24"/>
                    <a:pt x="104" y="24"/>
                  </a:cubicBezTo>
                  <a:cubicBezTo>
                    <a:pt x="77" y="24"/>
                    <a:pt x="56" y="45"/>
                    <a:pt x="56" y="72"/>
                  </a:cubicBezTo>
                  <a:cubicBezTo>
                    <a:pt x="56" y="128"/>
                    <a:pt x="56" y="128"/>
                    <a:pt x="56" y="128"/>
                  </a:cubicBezTo>
                  <a:cubicBezTo>
                    <a:pt x="152" y="128"/>
                    <a:pt x="152" y="128"/>
                    <a:pt x="152" y="128"/>
                  </a:cubicBezTo>
                  <a:lnTo>
                    <a:pt x="152" y="72"/>
                  </a:lnTo>
                  <a:close/>
                </a:path>
              </a:pathLst>
            </a:custGeom>
            <a:solidFill>
              <a:srgbClr val="2F5EB0"/>
            </a:solidFill>
            <a:ln>
              <a:noFill/>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pPr fontAlgn="auto"/>
              <a:endParaRPr lang="zh-CN" altLang="en-US" strike="noStrike" noProof="1">
                <a:solidFill>
                  <a:srgbClr val="0070C0"/>
                </a:solidFill>
              </a:endParaRPr>
            </a:p>
          </p:txBody>
        </p:sp>
      </p:grpSp>
      <p:grpSp>
        <p:nvGrpSpPr>
          <p:cNvPr id="51" name="组合 50"/>
          <p:cNvGrpSpPr/>
          <p:nvPr/>
        </p:nvGrpSpPr>
        <p:grpSpPr>
          <a:xfrm>
            <a:off x="6567488" y="2601913"/>
            <a:ext cx="719137" cy="719137"/>
            <a:chOff x="6568459" y="2600908"/>
            <a:chExt cx="720080" cy="720080"/>
          </a:xfrm>
        </p:grpSpPr>
        <p:sp>
          <p:nvSpPr>
            <p:cNvPr id="52" name="椭圆 51"/>
            <p:cNvSpPr/>
            <p:nvPr/>
          </p:nvSpPr>
          <p:spPr>
            <a:xfrm>
              <a:off x="6568459" y="2600908"/>
              <a:ext cx="720080" cy="720080"/>
            </a:xfrm>
            <a:prstGeom prst="ellipse">
              <a:avLst/>
            </a:prstGeom>
            <a:solidFill>
              <a:schemeClr val="bg1"/>
            </a:solidFill>
            <a:ln w="57150">
              <a:solidFill>
                <a:srgbClr val="2F5EB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endParaRPr>
            </a:p>
          </p:txBody>
        </p:sp>
        <p:sp>
          <p:nvSpPr>
            <p:cNvPr id="53" name="Freeform 107"/>
            <p:cNvSpPr>
              <a:spLocks noEditPoints="1"/>
            </p:cNvSpPr>
            <p:nvPr/>
          </p:nvSpPr>
          <p:spPr bwMode="auto">
            <a:xfrm>
              <a:off x="6746415" y="2820736"/>
              <a:ext cx="364168" cy="332120"/>
            </a:xfrm>
            <a:custGeom>
              <a:avLst/>
              <a:gdLst>
                <a:gd name="T0" fmla="*/ 244 w 256"/>
                <a:gd name="T1" fmla="*/ 196 h 232"/>
                <a:gd name="T2" fmla="*/ 188 w 256"/>
                <a:gd name="T3" fmla="*/ 196 h 232"/>
                <a:gd name="T4" fmla="*/ 96 w 256"/>
                <a:gd name="T5" fmla="*/ 196 h 232"/>
                <a:gd name="T6" fmla="*/ 84 w 256"/>
                <a:gd name="T7" fmla="*/ 196 h 232"/>
                <a:gd name="T8" fmla="*/ 81 w 256"/>
                <a:gd name="T9" fmla="*/ 196 h 232"/>
                <a:gd name="T10" fmla="*/ 48 w 256"/>
                <a:gd name="T11" fmla="*/ 228 h 232"/>
                <a:gd name="T12" fmla="*/ 40 w 256"/>
                <a:gd name="T13" fmla="*/ 232 h 232"/>
                <a:gd name="T14" fmla="*/ 40 w 256"/>
                <a:gd name="T15" fmla="*/ 232 h 232"/>
                <a:gd name="T16" fmla="*/ 32 w 256"/>
                <a:gd name="T17" fmla="*/ 228 h 232"/>
                <a:gd name="T18" fmla="*/ 31 w 256"/>
                <a:gd name="T19" fmla="*/ 228 h 232"/>
                <a:gd name="T20" fmla="*/ 30 w 256"/>
                <a:gd name="T21" fmla="*/ 227 h 232"/>
                <a:gd name="T22" fmla="*/ 30 w 256"/>
                <a:gd name="T23" fmla="*/ 226 h 232"/>
                <a:gd name="T24" fmla="*/ 29 w 256"/>
                <a:gd name="T25" fmla="*/ 225 h 232"/>
                <a:gd name="T26" fmla="*/ 29 w 256"/>
                <a:gd name="T27" fmla="*/ 224 h 232"/>
                <a:gd name="T28" fmla="*/ 28 w 256"/>
                <a:gd name="T29" fmla="*/ 222 h 232"/>
                <a:gd name="T30" fmla="*/ 28 w 256"/>
                <a:gd name="T31" fmla="*/ 220 h 232"/>
                <a:gd name="T32" fmla="*/ 28 w 256"/>
                <a:gd name="T33" fmla="*/ 196 h 232"/>
                <a:gd name="T34" fmla="*/ 26 w 256"/>
                <a:gd name="T35" fmla="*/ 196 h 232"/>
                <a:gd name="T36" fmla="*/ 12 w 256"/>
                <a:gd name="T37" fmla="*/ 196 h 232"/>
                <a:gd name="T38" fmla="*/ 0 w 256"/>
                <a:gd name="T39" fmla="*/ 184 h 232"/>
                <a:gd name="T40" fmla="*/ 0 w 256"/>
                <a:gd name="T41" fmla="*/ 12 h 232"/>
                <a:gd name="T42" fmla="*/ 12 w 256"/>
                <a:gd name="T43" fmla="*/ 0 h 232"/>
                <a:gd name="T44" fmla="*/ 244 w 256"/>
                <a:gd name="T45" fmla="*/ 0 h 232"/>
                <a:gd name="T46" fmla="*/ 256 w 256"/>
                <a:gd name="T47" fmla="*/ 12 h 232"/>
                <a:gd name="T48" fmla="*/ 256 w 256"/>
                <a:gd name="T49" fmla="*/ 184 h 232"/>
                <a:gd name="T50" fmla="*/ 244 w 256"/>
                <a:gd name="T51" fmla="*/ 196 h 232"/>
                <a:gd name="T52" fmla="*/ 68 w 256"/>
                <a:gd name="T53" fmla="*/ 76 h 232"/>
                <a:gd name="T54" fmla="*/ 44 w 256"/>
                <a:gd name="T55" fmla="*/ 100 h 232"/>
                <a:gd name="T56" fmla="*/ 68 w 256"/>
                <a:gd name="T57" fmla="*/ 124 h 232"/>
                <a:gd name="T58" fmla="*/ 92 w 256"/>
                <a:gd name="T59" fmla="*/ 100 h 232"/>
                <a:gd name="T60" fmla="*/ 68 w 256"/>
                <a:gd name="T61" fmla="*/ 76 h 232"/>
                <a:gd name="T62" fmla="*/ 128 w 256"/>
                <a:gd name="T63" fmla="*/ 76 h 232"/>
                <a:gd name="T64" fmla="*/ 104 w 256"/>
                <a:gd name="T65" fmla="*/ 100 h 232"/>
                <a:gd name="T66" fmla="*/ 128 w 256"/>
                <a:gd name="T67" fmla="*/ 124 h 232"/>
                <a:gd name="T68" fmla="*/ 152 w 256"/>
                <a:gd name="T69" fmla="*/ 100 h 232"/>
                <a:gd name="T70" fmla="*/ 128 w 256"/>
                <a:gd name="T71" fmla="*/ 76 h 232"/>
                <a:gd name="T72" fmla="*/ 188 w 256"/>
                <a:gd name="T73" fmla="*/ 76 h 232"/>
                <a:gd name="T74" fmla="*/ 164 w 256"/>
                <a:gd name="T75" fmla="*/ 100 h 232"/>
                <a:gd name="T76" fmla="*/ 188 w 256"/>
                <a:gd name="T77" fmla="*/ 124 h 232"/>
                <a:gd name="T78" fmla="*/ 212 w 256"/>
                <a:gd name="T79" fmla="*/ 100 h 232"/>
                <a:gd name="T80" fmla="*/ 188 w 256"/>
                <a:gd name="T81" fmla="*/ 7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 h="232">
                  <a:moveTo>
                    <a:pt x="244" y="196"/>
                  </a:moveTo>
                  <a:cubicBezTo>
                    <a:pt x="188" y="196"/>
                    <a:pt x="188" y="196"/>
                    <a:pt x="188" y="196"/>
                  </a:cubicBezTo>
                  <a:cubicBezTo>
                    <a:pt x="96" y="196"/>
                    <a:pt x="96" y="196"/>
                    <a:pt x="96" y="196"/>
                  </a:cubicBezTo>
                  <a:cubicBezTo>
                    <a:pt x="84" y="196"/>
                    <a:pt x="84" y="196"/>
                    <a:pt x="84" y="196"/>
                  </a:cubicBezTo>
                  <a:cubicBezTo>
                    <a:pt x="81" y="196"/>
                    <a:pt x="81" y="196"/>
                    <a:pt x="81" y="196"/>
                  </a:cubicBezTo>
                  <a:cubicBezTo>
                    <a:pt x="48" y="228"/>
                    <a:pt x="48" y="228"/>
                    <a:pt x="48" y="228"/>
                  </a:cubicBezTo>
                  <a:cubicBezTo>
                    <a:pt x="46" y="231"/>
                    <a:pt x="43" y="232"/>
                    <a:pt x="40" y="232"/>
                  </a:cubicBezTo>
                  <a:cubicBezTo>
                    <a:pt x="40" y="232"/>
                    <a:pt x="40" y="232"/>
                    <a:pt x="40" y="232"/>
                  </a:cubicBezTo>
                  <a:cubicBezTo>
                    <a:pt x="37" y="232"/>
                    <a:pt x="34" y="231"/>
                    <a:pt x="32" y="228"/>
                  </a:cubicBezTo>
                  <a:cubicBezTo>
                    <a:pt x="31" y="228"/>
                    <a:pt x="31" y="228"/>
                    <a:pt x="31" y="228"/>
                  </a:cubicBezTo>
                  <a:cubicBezTo>
                    <a:pt x="31" y="228"/>
                    <a:pt x="30" y="227"/>
                    <a:pt x="30" y="227"/>
                  </a:cubicBezTo>
                  <a:cubicBezTo>
                    <a:pt x="30" y="226"/>
                    <a:pt x="30" y="226"/>
                    <a:pt x="30" y="226"/>
                  </a:cubicBezTo>
                  <a:cubicBezTo>
                    <a:pt x="29" y="226"/>
                    <a:pt x="29" y="225"/>
                    <a:pt x="29" y="225"/>
                  </a:cubicBezTo>
                  <a:cubicBezTo>
                    <a:pt x="29" y="224"/>
                    <a:pt x="29" y="224"/>
                    <a:pt x="29" y="224"/>
                  </a:cubicBezTo>
                  <a:cubicBezTo>
                    <a:pt x="29" y="223"/>
                    <a:pt x="28" y="223"/>
                    <a:pt x="28" y="222"/>
                  </a:cubicBezTo>
                  <a:cubicBezTo>
                    <a:pt x="28" y="222"/>
                    <a:pt x="28" y="221"/>
                    <a:pt x="28" y="220"/>
                  </a:cubicBezTo>
                  <a:cubicBezTo>
                    <a:pt x="28" y="196"/>
                    <a:pt x="28" y="196"/>
                    <a:pt x="28" y="196"/>
                  </a:cubicBezTo>
                  <a:cubicBezTo>
                    <a:pt x="26" y="196"/>
                    <a:pt x="26" y="196"/>
                    <a:pt x="26" y="196"/>
                  </a:cubicBezTo>
                  <a:cubicBezTo>
                    <a:pt x="12" y="196"/>
                    <a:pt x="12" y="196"/>
                    <a:pt x="12" y="196"/>
                  </a:cubicBezTo>
                  <a:cubicBezTo>
                    <a:pt x="5" y="196"/>
                    <a:pt x="0" y="191"/>
                    <a:pt x="0" y="184"/>
                  </a:cubicBezTo>
                  <a:cubicBezTo>
                    <a:pt x="0" y="12"/>
                    <a:pt x="0" y="12"/>
                    <a:pt x="0" y="12"/>
                  </a:cubicBezTo>
                  <a:cubicBezTo>
                    <a:pt x="0" y="5"/>
                    <a:pt x="5" y="0"/>
                    <a:pt x="12" y="0"/>
                  </a:cubicBezTo>
                  <a:cubicBezTo>
                    <a:pt x="244" y="0"/>
                    <a:pt x="244" y="0"/>
                    <a:pt x="244" y="0"/>
                  </a:cubicBezTo>
                  <a:cubicBezTo>
                    <a:pt x="251" y="0"/>
                    <a:pt x="256" y="5"/>
                    <a:pt x="256" y="12"/>
                  </a:cubicBezTo>
                  <a:cubicBezTo>
                    <a:pt x="256" y="184"/>
                    <a:pt x="256" y="184"/>
                    <a:pt x="256" y="184"/>
                  </a:cubicBezTo>
                  <a:cubicBezTo>
                    <a:pt x="256" y="191"/>
                    <a:pt x="251" y="196"/>
                    <a:pt x="244" y="196"/>
                  </a:cubicBezTo>
                  <a:moveTo>
                    <a:pt x="68" y="76"/>
                  </a:moveTo>
                  <a:cubicBezTo>
                    <a:pt x="55" y="76"/>
                    <a:pt x="44" y="87"/>
                    <a:pt x="44" y="100"/>
                  </a:cubicBezTo>
                  <a:cubicBezTo>
                    <a:pt x="44" y="113"/>
                    <a:pt x="55" y="124"/>
                    <a:pt x="68" y="124"/>
                  </a:cubicBezTo>
                  <a:cubicBezTo>
                    <a:pt x="81" y="124"/>
                    <a:pt x="92" y="113"/>
                    <a:pt x="92" y="100"/>
                  </a:cubicBezTo>
                  <a:cubicBezTo>
                    <a:pt x="92" y="87"/>
                    <a:pt x="81" y="76"/>
                    <a:pt x="68" y="76"/>
                  </a:cubicBezTo>
                  <a:moveTo>
                    <a:pt x="128" y="76"/>
                  </a:moveTo>
                  <a:cubicBezTo>
                    <a:pt x="115" y="76"/>
                    <a:pt x="104" y="87"/>
                    <a:pt x="104" y="100"/>
                  </a:cubicBezTo>
                  <a:cubicBezTo>
                    <a:pt x="104" y="113"/>
                    <a:pt x="115" y="124"/>
                    <a:pt x="128" y="124"/>
                  </a:cubicBezTo>
                  <a:cubicBezTo>
                    <a:pt x="141" y="124"/>
                    <a:pt x="152" y="113"/>
                    <a:pt x="152" y="100"/>
                  </a:cubicBezTo>
                  <a:cubicBezTo>
                    <a:pt x="152" y="87"/>
                    <a:pt x="141" y="76"/>
                    <a:pt x="128" y="76"/>
                  </a:cubicBezTo>
                  <a:moveTo>
                    <a:pt x="188" y="76"/>
                  </a:moveTo>
                  <a:cubicBezTo>
                    <a:pt x="175" y="76"/>
                    <a:pt x="164" y="87"/>
                    <a:pt x="164" y="100"/>
                  </a:cubicBezTo>
                  <a:cubicBezTo>
                    <a:pt x="164" y="113"/>
                    <a:pt x="175" y="124"/>
                    <a:pt x="188" y="124"/>
                  </a:cubicBezTo>
                  <a:cubicBezTo>
                    <a:pt x="201" y="124"/>
                    <a:pt x="212" y="113"/>
                    <a:pt x="212" y="100"/>
                  </a:cubicBezTo>
                  <a:cubicBezTo>
                    <a:pt x="212" y="87"/>
                    <a:pt x="201" y="76"/>
                    <a:pt x="188" y="76"/>
                  </a:cubicBezTo>
                </a:path>
              </a:pathLst>
            </a:custGeom>
            <a:solidFill>
              <a:srgbClr val="2F5EB0"/>
            </a:solidFill>
            <a:ln>
              <a:solidFill>
                <a:srgbClr val="2F5EB0"/>
              </a:solidFill>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pPr fontAlgn="auto"/>
              <a:endParaRPr lang="zh-CN" altLang="en-US" strike="noStrike" noProof="1">
                <a:solidFill>
                  <a:srgbClr val="0070C0"/>
                </a:solidFill>
              </a:endParaRPr>
            </a:p>
          </p:txBody>
        </p:sp>
      </p:grpSp>
      <p:grpSp>
        <p:nvGrpSpPr>
          <p:cNvPr id="54" name="组合 53"/>
          <p:cNvGrpSpPr/>
          <p:nvPr/>
        </p:nvGrpSpPr>
        <p:grpSpPr>
          <a:xfrm>
            <a:off x="9520238" y="2601913"/>
            <a:ext cx="720725" cy="719137"/>
            <a:chOff x="9523491" y="2600908"/>
            <a:chExt cx="720080" cy="720080"/>
          </a:xfrm>
        </p:grpSpPr>
        <p:sp>
          <p:nvSpPr>
            <p:cNvPr id="55" name="椭圆 54"/>
            <p:cNvSpPr/>
            <p:nvPr/>
          </p:nvSpPr>
          <p:spPr>
            <a:xfrm>
              <a:off x="9523491" y="2600908"/>
              <a:ext cx="720080" cy="720080"/>
            </a:xfrm>
            <a:prstGeom prst="ellipse">
              <a:avLst/>
            </a:prstGeom>
            <a:solidFill>
              <a:schemeClr val="bg1"/>
            </a:solidFill>
            <a:ln w="57150">
              <a:solidFill>
                <a:srgbClr val="2F5EB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endParaRPr>
            </a:p>
          </p:txBody>
        </p:sp>
        <p:sp>
          <p:nvSpPr>
            <p:cNvPr id="56" name="Freeform 105"/>
            <p:cNvSpPr/>
            <p:nvPr/>
          </p:nvSpPr>
          <p:spPr bwMode="auto">
            <a:xfrm>
              <a:off x="9704217" y="2782283"/>
              <a:ext cx="367080" cy="349600"/>
            </a:xfrm>
            <a:custGeom>
              <a:avLst/>
              <a:gdLst>
                <a:gd name="T0" fmla="*/ 251 w 256"/>
                <a:gd name="T1" fmla="*/ 106 h 244"/>
                <a:gd name="T2" fmla="*/ 251 w 256"/>
                <a:gd name="T3" fmla="*/ 106 h 244"/>
                <a:gd name="T4" fmla="*/ 187 w 256"/>
                <a:gd name="T5" fmla="*/ 152 h 244"/>
                <a:gd name="T6" fmla="*/ 211 w 256"/>
                <a:gd name="T7" fmla="*/ 228 h 244"/>
                <a:gd name="T8" fmla="*/ 212 w 256"/>
                <a:gd name="T9" fmla="*/ 232 h 244"/>
                <a:gd name="T10" fmla="*/ 200 w 256"/>
                <a:gd name="T11" fmla="*/ 244 h 244"/>
                <a:gd name="T12" fmla="*/ 193 w 256"/>
                <a:gd name="T13" fmla="*/ 242 h 244"/>
                <a:gd name="T14" fmla="*/ 193 w 256"/>
                <a:gd name="T15" fmla="*/ 242 h 244"/>
                <a:gd name="T16" fmla="*/ 128 w 256"/>
                <a:gd name="T17" fmla="*/ 195 h 244"/>
                <a:gd name="T18" fmla="*/ 63 w 256"/>
                <a:gd name="T19" fmla="*/ 242 h 244"/>
                <a:gd name="T20" fmla="*/ 63 w 256"/>
                <a:gd name="T21" fmla="*/ 242 h 244"/>
                <a:gd name="T22" fmla="*/ 56 w 256"/>
                <a:gd name="T23" fmla="*/ 244 h 244"/>
                <a:gd name="T24" fmla="*/ 44 w 256"/>
                <a:gd name="T25" fmla="*/ 232 h 244"/>
                <a:gd name="T26" fmla="*/ 45 w 256"/>
                <a:gd name="T27" fmla="*/ 228 h 244"/>
                <a:gd name="T28" fmla="*/ 69 w 256"/>
                <a:gd name="T29" fmla="*/ 152 h 244"/>
                <a:gd name="T30" fmla="*/ 5 w 256"/>
                <a:gd name="T31" fmla="*/ 106 h 244"/>
                <a:gd name="T32" fmla="*/ 0 w 256"/>
                <a:gd name="T33" fmla="*/ 96 h 244"/>
                <a:gd name="T34" fmla="*/ 12 w 256"/>
                <a:gd name="T35" fmla="*/ 84 h 244"/>
                <a:gd name="T36" fmla="*/ 92 w 256"/>
                <a:gd name="T37" fmla="*/ 84 h 244"/>
                <a:gd name="T38" fmla="*/ 117 w 256"/>
                <a:gd name="T39" fmla="*/ 8 h 244"/>
                <a:gd name="T40" fmla="*/ 128 w 256"/>
                <a:gd name="T41" fmla="*/ 0 h 244"/>
                <a:gd name="T42" fmla="*/ 139 w 256"/>
                <a:gd name="T43" fmla="*/ 8 h 244"/>
                <a:gd name="T44" fmla="*/ 164 w 256"/>
                <a:gd name="T45" fmla="*/ 84 h 244"/>
                <a:gd name="T46" fmla="*/ 244 w 256"/>
                <a:gd name="T47" fmla="*/ 84 h 244"/>
                <a:gd name="T48" fmla="*/ 256 w 256"/>
                <a:gd name="T49" fmla="*/ 96 h 244"/>
                <a:gd name="T50" fmla="*/ 251 w 256"/>
                <a:gd name="T51" fmla="*/ 10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6" h="244">
                  <a:moveTo>
                    <a:pt x="251" y="106"/>
                  </a:moveTo>
                  <a:cubicBezTo>
                    <a:pt x="251" y="106"/>
                    <a:pt x="251" y="106"/>
                    <a:pt x="251" y="106"/>
                  </a:cubicBezTo>
                  <a:cubicBezTo>
                    <a:pt x="187" y="152"/>
                    <a:pt x="187" y="152"/>
                    <a:pt x="187" y="152"/>
                  </a:cubicBezTo>
                  <a:cubicBezTo>
                    <a:pt x="211" y="228"/>
                    <a:pt x="211" y="228"/>
                    <a:pt x="211" y="228"/>
                  </a:cubicBezTo>
                  <a:cubicBezTo>
                    <a:pt x="212" y="229"/>
                    <a:pt x="212" y="231"/>
                    <a:pt x="212" y="232"/>
                  </a:cubicBezTo>
                  <a:cubicBezTo>
                    <a:pt x="212" y="239"/>
                    <a:pt x="207" y="244"/>
                    <a:pt x="200" y="244"/>
                  </a:cubicBezTo>
                  <a:cubicBezTo>
                    <a:pt x="197" y="244"/>
                    <a:pt x="195" y="243"/>
                    <a:pt x="193" y="242"/>
                  </a:cubicBezTo>
                  <a:cubicBezTo>
                    <a:pt x="193" y="242"/>
                    <a:pt x="193" y="242"/>
                    <a:pt x="193" y="242"/>
                  </a:cubicBezTo>
                  <a:cubicBezTo>
                    <a:pt x="128" y="195"/>
                    <a:pt x="128" y="195"/>
                    <a:pt x="128" y="195"/>
                  </a:cubicBezTo>
                  <a:cubicBezTo>
                    <a:pt x="63" y="242"/>
                    <a:pt x="63" y="242"/>
                    <a:pt x="63" y="242"/>
                  </a:cubicBezTo>
                  <a:cubicBezTo>
                    <a:pt x="63" y="242"/>
                    <a:pt x="63" y="242"/>
                    <a:pt x="63" y="242"/>
                  </a:cubicBezTo>
                  <a:cubicBezTo>
                    <a:pt x="61" y="243"/>
                    <a:pt x="59" y="244"/>
                    <a:pt x="56" y="244"/>
                  </a:cubicBezTo>
                  <a:cubicBezTo>
                    <a:pt x="49" y="244"/>
                    <a:pt x="44" y="239"/>
                    <a:pt x="44" y="232"/>
                  </a:cubicBezTo>
                  <a:cubicBezTo>
                    <a:pt x="44" y="231"/>
                    <a:pt x="44" y="229"/>
                    <a:pt x="45" y="228"/>
                  </a:cubicBezTo>
                  <a:cubicBezTo>
                    <a:pt x="69" y="152"/>
                    <a:pt x="69" y="152"/>
                    <a:pt x="69" y="152"/>
                  </a:cubicBezTo>
                  <a:cubicBezTo>
                    <a:pt x="5" y="106"/>
                    <a:pt x="5" y="106"/>
                    <a:pt x="5" y="106"/>
                  </a:cubicBezTo>
                  <a:cubicBezTo>
                    <a:pt x="2" y="104"/>
                    <a:pt x="0" y="100"/>
                    <a:pt x="0" y="96"/>
                  </a:cubicBezTo>
                  <a:cubicBezTo>
                    <a:pt x="0" y="89"/>
                    <a:pt x="5" y="84"/>
                    <a:pt x="12" y="84"/>
                  </a:cubicBezTo>
                  <a:cubicBezTo>
                    <a:pt x="92" y="84"/>
                    <a:pt x="92" y="84"/>
                    <a:pt x="92" y="84"/>
                  </a:cubicBezTo>
                  <a:cubicBezTo>
                    <a:pt x="117" y="8"/>
                    <a:pt x="117" y="8"/>
                    <a:pt x="117" y="8"/>
                  </a:cubicBezTo>
                  <a:cubicBezTo>
                    <a:pt x="118" y="4"/>
                    <a:pt x="123" y="0"/>
                    <a:pt x="128" y="0"/>
                  </a:cubicBezTo>
                  <a:cubicBezTo>
                    <a:pt x="133" y="0"/>
                    <a:pt x="138" y="4"/>
                    <a:pt x="139" y="8"/>
                  </a:cubicBezTo>
                  <a:cubicBezTo>
                    <a:pt x="164" y="84"/>
                    <a:pt x="164" y="84"/>
                    <a:pt x="164" y="84"/>
                  </a:cubicBezTo>
                  <a:cubicBezTo>
                    <a:pt x="244" y="84"/>
                    <a:pt x="244" y="84"/>
                    <a:pt x="244" y="84"/>
                  </a:cubicBezTo>
                  <a:cubicBezTo>
                    <a:pt x="251" y="84"/>
                    <a:pt x="256" y="89"/>
                    <a:pt x="256" y="96"/>
                  </a:cubicBezTo>
                  <a:cubicBezTo>
                    <a:pt x="256" y="100"/>
                    <a:pt x="254" y="104"/>
                    <a:pt x="251" y="106"/>
                  </a:cubicBezTo>
                </a:path>
              </a:pathLst>
            </a:custGeom>
            <a:solidFill>
              <a:srgbClr val="2F5EB0"/>
            </a:solidFill>
            <a:ln>
              <a:solidFill>
                <a:srgbClr val="2F5EB0"/>
              </a:solidFill>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pPr fontAlgn="auto"/>
              <a:endParaRPr lang="zh-CN" altLang="en-US" strike="noStrike" noProof="1">
                <a:solidFill>
                  <a:srgbClr val="0070C0"/>
                </a:solidFill>
              </a:endParaRPr>
            </a:p>
          </p:txBody>
        </p:sp>
      </p:grpSp>
      <p:sp>
        <p:nvSpPr>
          <p:cNvPr id="57" name="文本框 47"/>
          <p:cNvSpPr txBox="1"/>
          <p:nvPr/>
        </p:nvSpPr>
        <p:spPr>
          <a:xfrm>
            <a:off x="5011738" y="2235200"/>
            <a:ext cx="1098550" cy="385763"/>
          </a:xfrm>
          <a:prstGeom prst="rect">
            <a:avLst/>
          </a:prstGeom>
          <a:noFill/>
          <a:ln w="9525">
            <a:noFill/>
          </a:ln>
        </p:spPr>
        <p:txBody>
          <a:bodyPr wrap="none" anchor="t">
            <a:spAutoFit/>
          </a:bodyPr>
          <a:p>
            <a:r>
              <a:rPr lang="zh-CN" altLang="en-US" b="1" dirty="0">
                <a:solidFill>
                  <a:srgbClr val="2F5EB0"/>
                </a:solidFill>
                <a:latin typeface="微软雅黑" panose="020B0503020204020204" charset="-122"/>
                <a:ea typeface="微软雅黑" panose="020B0503020204020204" charset="-122"/>
              </a:rPr>
              <a:t>添加标题</a:t>
            </a:r>
            <a:endParaRPr lang="zh-CN" altLang="en-US" b="1" dirty="0">
              <a:solidFill>
                <a:srgbClr val="2F5EB0"/>
              </a:solidFill>
              <a:latin typeface="微软雅黑" panose="020B0503020204020204" charset="-122"/>
              <a:ea typeface="微软雅黑" panose="020B0503020204020204" charset="-122"/>
            </a:endParaRPr>
          </a:p>
        </p:txBody>
      </p:sp>
      <p:sp>
        <p:nvSpPr>
          <p:cNvPr id="64" name="文本框 48"/>
          <p:cNvSpPr txBox="1"/>
          <p:nvPr/>
        </p:nvSpPr>
        <p:spPr>
          <a:xfrm>
            <a:off x="4591050" y="2576513"/>
            <a:ext cx="1944688" cy="1198562"/>
          </a:xfrm>
          <a:prstGeom prst="rect">
            <a:avLst/>
          </a:prstGeom>
          <a:noFill/>
          <a:ln w="9525">
            <a:noFill/>
          </a:ln>
        </p:spPr>
        <p:txBody>
          <a:bodyPr wrap="square" anchor="t">
            <a:spAutoFit/>
          </a:bodyPr>
          <a:p>
            <a:pPr algn="just">
              <a:lnSpc>
                <a:spcPct val="130000"/>
              </a:lnSpc>
            </a:pPr>
            <a:r>
              <a:rPr lang="zh-CN" altLang="en-US" sz="1400" dirty="0">
                <a:latin typeface="微软雅黑" panose="020B0503020204020204" charset="-122"/>
                <a:ea typeface="微软雅黑" panose="020B0503020204020204" charset="-122"/>
              </a:rPr>
              <a:t>请在此处添加文字信息，表达图的含义请在此处添加文字。</a:t>
            </a:r>
            <a:endParaRPr lang="zh-CN" altLang="en-US" sz="1400" dirty="0">
              <a:latin typeface="微软雅黑" panose="020B0503020204020204" charset="-122"/>
              <a:ea typeface="微软雅黑" panose="020B0503020204020204" charset="-122"/>
            </a:endParaRPr>
          </a:p>
          <a:p>
            <a:pPr algn="just">
              <a:lnSpc>
                <a:spcPct val="130000"/>
              </a:lnSpc>
            </a:pPr>
            <a:endParaRPr lang="zh-CN" altLang="en-US" sz="1400" dirty="0">
              <a:latin typeface="微软雅黑" panose="020B0503020204020204" charset="-122"/>
              <a:ea typeface="微软雅黑" panose="020B0503020204020204" charset="-122"/>
            </a:endParaRPr>
          </a:p>
        </p:txBody>
      </p:sp>
      <p:sp>
        <p:nvSpPr>
          <p:cNvPr id="65" name="文本框 47"/>
          <p:cNvSpPr txBox="1"/>
          <p:nvPr/>
        </p:nvSpPr>
        <p:spPr>
          <a:xfrm>
            <a:off x="7964488" y="2235200"/>
            <a:ext cx="1096962" cy="385763"/>
          </a:xfrm>
          <a:prstGeom prst="rect">
            <a:avLst/>
          </a:prstGeom>
          <a:noFill/>
          <a:ln w="9525">
            <a:noFill/>
          </a:ln>
        </p:spPr>
        <p:txBody>
          <a:bodyPr wrap="none" anchor="t">
            <a:spAutoFit/>
          </a:bodyPr>
          <a:p>
            <a:r>
              <a:rPr lang="zh-CN" altLang="en-US" b="1" dirty="0">
                <a:solidFill>
                  <a:srgbClr val="2F5EB0"/>
                </a:solidFill>
                <a:latin typeface="微软雅黑" panose="020B0503020204020204" charset="-122"/>
                <a:ea typeface="微软雅黑" panose="020B0503020204020204" charset="-122"/>
              </a:rPr>
              <a:t>添加标题</a:t>
            </a:r>
            <a:endParaRPr lang="zh-CN" altLang="en-US" b="1" dirty="0">
              <a:solidFill>
                <a:srgbClr val="2F5EB0"/>
              </a:solidFill>
              <a:latin typeface="微软雅黑" panose="020B0503020204020204" charset="-122"/>
              <a:ea typeface="微软雅黑" panose="020B0503020204020204" charset="-122"/>
            </a:endParaRPr>
          </a:p>
        </p:txBody>
      </p:sp>
      <p:sp>
        <p:nvSpPr>
          <p:cNvPr id="66" name="文本框 48"/>
          <p:cNvSpPr txBox="1"/>
          <p:nvPr/>
        </p:nvSpPr>
        <p:spPr>
          <a:xfrm>
            <a:off x="7543800" y="2576513"/>
            <a:ext cx="1943100" cy="1198562"/>
          </a:xfrm>
          <a:prstGeom prst="rect">
            <a:avLst/>
          </a:prstGeom>
          <a:noFill/>
          <a:ln w="9525">
            <a:noFill/>
          </a:ln>
        </p:spPr>
        <p:txBody>
          <a:bodyPr wrap="square" anchor="t">
            <a:spAutoFit/>
          </a:bodyPr>
          <a:p>
            <a:pPr algn="just">
              <a:lnSpc>
                <a:spcPct val="130000"/>
              </a:lnSpc>
            </a:pPr>
            <a:r>
              <a:rPr lang="zh-CN" altLang="en-US" sz="1400" dirty="0">
                <a:latin typeface="微软雅黑" panose="020B0503020204020204" charset="-122"/>
                <a:ea typeface="微软雅黑" panose="020B0503020204020204" charset="-122"/>
              </a:rPr>
              <a:t>请在此处添加文字信息，表达图的含义请在此处添加文字。</a:t>
            </a:r>
            <a:endParaRPr lang="zh-CN" altLang="en-US" sz="1400" dirty="0">
              <a:latin typeface="微软雅黑" panose="020B0503020204020204" charset="-122"/>
              <a:ea typeface="微软雅黑" panose="020B0503020204020204" charset="-122"/>
            </a:endParaRPr>
          </a:p>
          <a:p>
            <a:pPr algn="just">
              <a:lnSpc>
                <a:spcPct val="130000"/>
              </a:lnSpc>
            </a:pPr>
            <a:endParaRPr lang="zh-CN" altLang="en-US" sz="1400" dirty="0">
              <a:latin typeface="微软雅黑" panose="020B0503020204020204" charset="-122"/>
              <a:ea typeface="微软雅黑" panose="020B0503020204020204" charset="-122"/>
            </a:endParaRPr>
          </a:p>
        </p:txBody>
      </p:sp>
      <p:sp>
        <p:nvSpPr>
          <p:cNvPr id="69" name="Freeform 12"/>
          <p:cNvSpPr/>
          <p:nvPr/>
        </p:nvSpPr>
        <p:spPr bwMode="auto">
          <a:xfrm>
            <a:off x="1608087" y="4502341"/>
            <a:ext cx="528503"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F5EB0"/>
          </a:solidFill>
          <a:ln>
            <a:noFill/>
          </a:ln>
          <a:effectLst>
            <a:innerShdw blurRad="63500" dist="50800" dir="13500000">
              <a:prstClr val="black">
                <a:alpha val="50000"/>
              </a:prstClr>
            </a:innerShdw>
          </a:effectLst>
        </p:spPr>
        <p:txBody>
          <a:bodyPr/>
          <a:lstStyle/>
          <a:p>
            <a:pPr fontAlgn="auto"/>
            <a:endParaRPr lang="zh-CN" altLang="en-US" strike="noStrike" noProof="1">
              <a:solidFill>
                <a:schemeClr val="tx1">
                  <a:lumMod val="50000"/>
                  <a:lumOff val="50000"/>
                </a:schemeClr>
              </a:solidFill>
            </a:endParaRPr>
          </a:p>
        </p:txBody>
      </p:sp>
      <p:sp>
        <p:nvSpPr>
          <p:cNvPr id="70" name="Freeform 12"/>
          <p:cNvSpPr/>
          <p:nvPr/>
        </p:nvSpPr>
        <p:spPr bwMode="auto">
          <a:xfrm flipH="1" flipV="1">
            <a:off x="10199384" y="5418535"/>
            <a:ext cx="528502"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F5EB0"/>
          </a:solidFill>
          <a:ln>
            <a:noFill/>
          </a:ln>
          <a:effectLst>
            <a:innerShdw blurRad="63500" dist="50800" dir="13500000">
              <a:prstClr val="black">
                <a:alpha val="50000"/>
              </a:prstClr>
            </a:innerShdw>
          </a:effectLst>
        </p:spPr>
        <p:txBody>
          <a:bodyPr/>
          <a:lstStyle/>
          <a:p>
            <a:pPr fontAlgn="auto"/>
            <a:endParaRPr lang="zh-CN" altLang="en-US" strike="noStrike" noProof="1">
              <a:solidFill>
                <a:schemeClr val="tx1">
                  <a:lumMod val="50000"/>
                  <a:lumOff val="50000"/>
                </a:schemeClr>
              </a:solidFill>
            </a:endParaRPr>
          </a:p>
        </p:txBody>
      </p:sp>
      <p:sp>
        <p:nvSpPr>
          <p:cNvPr id="71" name="TextBox 70"/>
          <p:cNvSpPr txBox="1"/>
          <p:nvPr/>
        </p:nvSpPr>
        <p:spPr>
          <a:xfrm>
            <a:off x="1968500" y="4816475"/>
            <a:ext cx="8542338" cy="922338"/>
          </a:xfrm>
          <a:prstGeom prst="rect">
            <a:avLst/>
          </a:prstGeom>
          <a:noFill/>
          <a:ln w="9525">
            <a:noFill/>
          </a:ln>
        </p:spPr>
        <p:txBody>
          <a:bodyPr wrap="square" anchor="t">
            <a:spAutoFit/>
          </a:bodyPr>
          <a:p>
            <a:pPr>
              <a:lnSpc>
                <a:spcPct val="130000"/>
              </a:lnSpc>
            </a:pPr>
            <a:r>
              <a:rPr lang="zh-CN" altLang="en-US" sz="1400" dirty="0">
                <a:latin typeface="微软雅黑" panose="020B0503020204020204" charset="-122"/>
                <a:ea typeface="微软雅黑" panose="020B0503020204020204" charset="-122"/>
                <a:sym typeface="微软雅黑" panose="020B050302020402020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endParaRPr lang="zh-CN" altLang="en-US" sz="1400" dirty="0">
              <a:latin typeface="微软雅黑" panose="020B0503020204020204" charset="-122"/>
              <a:ea typeface="微软雅黑" panose="020B0503020204020204" charset="-122"/>
              <a:sym typeface="微软雅黑" panose="020B0503020204020204" charset="-122"/>
            </a:endParaRPr>
          </a:p>
        </p:txBody>
      </p:sp>
      <p:sp>
        <p:nvSpPr>
          <p:cNvPr id="72" name="TextBox 71"/>
          <p:cNvSpPr txBox="1"/>
          <p:nvPr/>
        </p:nvSpPr>
        <p:spPr>
          <a:xfrm>
            <a:off x="13511213" y="7027863"/>
            <a:ext cx="868362" cy="366712"/>
          </a:xfrm>
          <a:prstGeom prst="rect">
            <a:avLst/>
          </a:prstGeom>
          <a:noFill/>
          <a:ln w="9525">
            <a:noFill/>
          </a:ln>
        </p:spPr>
        <p:txBody>
          <a:bodyPr wrap="none" anchor="t">
            <a:spAutoFit/>
          </a:bodyPr>
          <a:p>
            <a:r>
              <a:rPr lang="zh-CN" altLang="en-US" dirty="0">
                <a:latin typeface="Calibri" panose="020F0502020204030204" charset="0"/>
                <a:ea typeface="宋体" panose="02010600030101010101" pitchFamily="2" charset="-122"/>
              </a:rPr>
              <a:t>延时符</a:t>
            </a:r>
            <a:endParaRPr lang="zh-CN" altLang="en-US" dirty="0">
              <a:latin typeface="Calibri" panose="020F0502020204030204" charset="0"/>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0-#ppt_w/2"/>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ppt_x</p:attrName>
                                        </p:attrNameLst>
                                      </p:cBhvr>
                                      <p:tavLst>
                                        <p:tav tm="0">
                                          <p:val>
                                            <p:strVal val="0-#ppt_w/2"/>
                                          </p:val>
                                        </p:tav>
                                        <p:tav tm="100000">
                                          <p:val>
                                            <p:strVal val="#ppt_x"/>
                                          </p:val>
                                        </p:tav>
                                      </p:tavLst>
                                    </p:anim>
                                    <p:anim calcmode="lin" valueType="num">
                                      <p:cBhvr>
                                        <p:cTn id="13" dur="500" fill="hold"/>
                                        <p:tgtEl>
                                          <p:spTgt spid="4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ppt_x</p:attrName>
                                        </p:attrNameLst>
                                      </p:cBhvr>
                                      <p:tavLst>
                                        <p:tav tm="0">
                                          <p:val>
                                            <p:strVal val="0-#ppt_w/2"/>
                                          </p:val>
                                        </p:tav>
                                        <p:tav tm="100000">
                                          <p:val>
                                            <p:strVal val="#ppt_x"/>
                                          </p:val>
                                        </p:tav>
                                      </p:tavLst>
                                    </p:anim>
                                    <p:anim calcmode="lin" valueType="num">
                                      <p:cBhvr>
                                        <p:cTn id="18" dur="500" fill="hold"/>
                                        <p:tgtEl>
                                          <p:spTgt spid="4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000000"/>
                                          </p:val>
                                        </p:tav>
                                        <p:tav tm="100000">
                                          <p:val>
                                            <p:strVal val="#ppt_w"/>
                                          </p:val>
                                        </p:tav>
                                      </p:tavLst>
                                    </p:anim>
                                    <p:anim calcmode="lin" valueType="num">
                                      <p:cBhvr>
                                        <p:cTn id="23" dur="500" fill="hold"/>
                                        <p:tgtEl>
                                          <p:spTgt spid="48"/>
                                        </p:tgtEl>
                                        <p:attrNameLst>
                                          <p:attrName>ppt_h</p:attrName>
                                        </p:attrNameLst>
                                      </p:cBhvr>
                                      <p:tavLst>
                                        <p:tav tm="0">
                                          <p:val>
                                            <p:fltVal val="0.000000"/>
                                          </p:val>
                                        </p:tav>
                                        <p:tav tm="100000">
                                          <p:val>
                                            <p:strVal val="#ppt_h"/>
                                          </p:val>
                                        </p:tav>
                                      </p:tavLst>
                                    </p:anim>
                                    <p:animEffect transition="in" filter="fade">
                                      <p:cBhvr>
                                        <p:cTn id="24" dur="500"/>
                                        <p:tgtEl>
                                          <p:spTgt spid="48"/>
                                        </p:tgtEl>
                                      </p:cBhvr>
                                    </p:animEffect>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57"/>
                                        </p:tgtEl>
                                        <p:attrNameLst>
                                          <p:attrName>style.visibility</p:attrName>
                                        </p:attrNameLst>
                                      </p:cBhvr>
                                      <p:to>
                                        <p:strVal val="visible"/>
                                      </p:to>
                                    </p:set>
                                    <p:anim calcmode="lin" valueType="num">
                                      <p:cBhvr>
                                        <p:cTn id="28" dur="500" fill="hold"/>
                                        <p:tgtEl>
                                          <p:spTgt spid="57"/>
                                        </p:tgtEl>
                                        <p:attrNameLst>
                                          <p:attrName>ppt_x</p:attrName>
                                        </p:attrNameLst>
                                      </p:cBhvr>
                                      <p:tavLst>
                                        <p:tav tm="0">
                                          <p:val>
                                            <p:strVal val="0-#ppt_w/2"/>
                                          </p:val>
                                        </p:tav>
                                        <p:tav tm="100000">
                                          <p:val>
                                            <p:strVal val="#ppt_x"/>
                                          </p:val>
                                        </p:tav>
                                      </p:tavLst>
                                    </p:anim>
                                    <p:anim calcmode="lin" valueType="num">
                                      <p:cBhvr>
                                        <p:cTn id="29" dur="500" fill="hold"/>
                                        <p:tgtEl>
                                          <p:spTgt spid="57"/>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64"/>
                                        </p:tgtEl>
                                        <p:attrNameLst>
                                          <p:attrName>style.visibility</p:attrName>
                                        </p:attrNameLst>
                                      </p:cBhvr>
                                      <p:to>
                                        <p:strVal val="visible"/>
                                      </p:to>
                                    </p:set>
                                    <p:anim calcmode="lin" valueType="num">
                                      <p:cBhvr>
                                        <p:cTn id="33" dur="500" fill="hold"/>
                                        <p:tgtEl>
                                          <p:spTgt spid="64"/>
                                        </p:tgtEl>
                                        <p:attrNameLst>
                                          <p:attrName>ppt_x</p:attrName>
                                        </p:attrNameLst>
                                      </p:cBhvr>
                                      <p:tavLst>
                                        <p:tav tm="0">
                                          <p:val>
                                            <p:strVal val="0-#ppt_w/2"/>
                                          </p:val>
                                        </p:tav>
                                        <p:tav tm="100000">
                                          <p:val>
                                            <p:strVal val="#ppt_x"/>
                                          </p:val>
                                        </p:tav>
                                      </p:tavLst>
                                    </p:anim>
                                    <p:anim calcmode="lin" valueType="num">
                                      <p:cBhvr>
                                        <p:cTn id="34" dur="500" fill="hold"/>
                                        <p:tgtEl>
                                          <p:spTgt spid="64"/>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8"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 calcmode="lin" valueType="num">
                                      <p:cBhvr>
                                        <p:cTn id="38" dur="500" fill="hold"/>
                                        <p:tgtEl>
                                          <p:spTgt spid="44"/>
                                        </p:tgtEl>
                                        <p:attrNameLst>
                                          <p:attrName>ppt_x</p:attrName>
                                        </p:attrNameLst>
                                      </p:cBhvr>
                                      <p:tavLst>
                                        <p:tav tm="0">
                                          <p:val>
                                            <p:strVal val="0-#ppt_w/2"/>
                                          </p:val>
                                        </p:tav>
                                        <p:tav tm="100000">
                                          <p:val>
                                            <p:strVal val="#ppt_x"/>
                                          </p:val>
                                        </p:tav>
                                      </p:tavLst>
                                    </p:anim>
                                    <p:anim calcmode="lin" valueType="num">
                                      <p:cBhvr>
                                        <p:cTn id="39" dur="500" fill="hold"/>
                                        <p:tgtEl>
                                          <p:spTgt spid="44"/>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p:cTn id="43" dur="500" fill="hold"/>
                                        <p:tgtEl>
                                          <p:spTgt spid="51"/>
                                        </p:tgtEl>
                                        <p:attrNameLst>
                                          <p:attrName>ppt_w</p:attrName>
                                        </p:attrNameLst>
                                      </p:cBhvr>
                                      <p:tavLst>
                                        <p:tav tm="0">
                                          <p:val>
                                            <p:fltVal val="0.000000"/>
                                          </p:val>
                                        </p:tav>
                                        <p:tav tm="100000">
                                          <p:val>
                                            <p:strVal val="#ppt_w"/>
                                          </p:val>
                                        </p:tav>
                                      </p:tavLst>
                                    </p:anim>
                                    <p:anim calcmode="lin" valueType="num">
                                      <p:cBhvr>
                                        <p:cTn id="44" dur="500" fill="hold"/>
                                        <p:tgtEl>
                                          <p:spTgt spid="51"/>
                                        </p:tgtEl>
                                        <p:attrNameLst>
                                          <p:attrName>ppt_h</p:attrName>
                                        </p:attrNameLst>
                                      </p:cBhvr>
                                      <p:tavLst>
                                        <p:tav tm="0">
                                          <p:val>
                                            <p:fltVal val="0.000000"/>
                                          </p:val>
                                        </p:tav>
                                        <p:tav tm="100000">
                                          <p:val>
                                            <p:strVal val="#ppt_h"/>
                                          </p:val>
                                        </p:tav>
                                      </p:tavLst>
                                    </p:anim>
                                    <p:animEffect transition="in" filter="fade">
                                      <p:cBhvr>
                                        <p:cTn id="45" dur="500"/>
                                        <p:tgtEl>
                                          <p:spTgt spid="51"/>
                                        </p:tgtEl>
                                      </p:cBhvr>
                                    </p:animEffect>
                                  </p:childTnLst>
                                </p:cTn>
                              </p:par>
                            </p:childTnLst>
                          </p:cTn>
                        </p:par>
                        <p:par>
                          <p:cTn id="46" fill="hold">
                            <p:stCondLst>
                              <p:cond delay="4000"/>
                            </p:stCondLst>
                            <p:childTnLst>
                              <p:par>
                                <p:cTn id="47" presetID="2" presetClass="entr" presetSubtype="8" fill="hold" grpId="0" nodeType="afterEffect">
                                  <p:stCondLst>
                                    <p:cond delay="0"/>
                                  </p:stCondLst>
                                  <p:childTnLst>
                                    <p:set>
                                      <p:cBhvr>
                                        <p:cTn id="48" dur="1" fill="hold">
                                          <p:stCondLst>
                                            <p:cond delay="0"/>
                                          </p:stCondLst>
                                        </p:cTn>
                                        <p:tgtEl>
                                          <p:spTgt spid="65"/>
                                        </p:tgtEl>
                                        <p:attrNameLst>
                                          <p:attrName>style.visibility</p:attrName>
                                        </p:attrNameLst>
                                      </p:cBhvr>
                                      <p:to>
                                        <p:strVal val="visible"/>
                                      </p:to>
                                    </p:set>
                                    <p:anim calcmode="lin" valueType="num">
                                      <p:cBhvr>
                                        <p:cTn id="49" dur="500" fill="hold"/>
                                        <p:tgtEl>
                                          <p:spTgt spid="65"/>
                                        </p:tgtEl>
                                        <p:attrNameLst>
                                          <p:attrName>ppt_x</p:attrName>
                                        </p:attrNameLst>
                                      </p:cBhvr>
                                      <p:tavLst>
                                        <p:tav tm="0">
                                          <p:val>
                                            <p:strVal val="0-#ppt_w/2"/>
                                          </p:val>
                                        </p:tav>
                                        <p:tav tm="100000">
                                          <p:val>
                                            <p:strVal val="#ppt_x"/>
                                          </p:val>
                                        </p:tav>
                                      </p:tavLst>
                                    </p:anim>
                                    <p:anim calcmode="lin" valueType="num">
                                      <p:cBhvr>
                                        <p:cTn id="50" dur="500" fill="hold"/>
                                        <p:tgtEl>
                                          <p:spTgt spid="65"/>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2" presetClass="entr" presetSubtype="8" fill="hold" grpId="0" nodeType="afterEffect">
                                  <p:stCondLst>
                                    <p:cond delay="0"/>
                                  </p:stCondLst>
                                  <p:childTnLst>
                                    <p:set>
                                      <p:cBhvr>
                                        <p:cTn id="53" dur="1" fill="hold">
                                          <p:stCondLst>
                                            <p:cond delay="0"/>
                                          </p:stCondLst>
                                        </p:cTn>
                                        <p:tgtEl>
                                          <p:spTgt spid="66"/>
                                        </p:tgtEl>
                                        <p:attrNameLst>
                                          <p:attrName>style.visibility</p:attrName>
                                        </p:attrNameLst>
                                      </p:cBhvr>
                                      <p:to>
                                        <p:strVal val="visible"/>
                                      </p:to>
                                    </p:set>
                                    <p:anim calcmode="lin" valueType="num">
                                      <p:cBhvr>
                                        <p:cTn id="54" dur="500" fill="hold"/>
                                        <p:tgtEl>
                                          <p:spTgt spid="66"/>
                                        </p:tgtEl>
                                        <p:attrNameLst>
                                          <p:attrName>ppt_x</p:attrName>
                                        </p:attrNameLst>
                                      </p:cBhvr>
                                      <p:tavLst>
                                        <p:tav tm="0">
                                          <p:val>
                                            <p:strVal val="0-#ppt_w/2"/>
                                          </p:val>
                                        </p:tav>
                                        <p:tav tm="100000">
                                          <p:val>
                                            <p:strVal val="#ppt_x"/>
                                          </p:val>
                                        </p:tav>
                                      </p:tavLst>
                                    </p:anim>
                                    <p:anim calcmode="lin" valueType="num">
                                      <p:cBhvr>
                                        <p:cTn id="55" dur="500" fill="hold"/>
                                        <p:tgtEl>
                                          <p:spTgt spid="66"/>
                                        </p:tgtEl>
                                        <p:attrNameLst>
                                          <p:attrName>ppt_y</p:attrName>
                                        </p:attrNameLst>
                                      </p:cBhvr>
                                      <p:tavLst>
                                        <p:tav tm="0">
                                          <p:val>
                                            <p:strVal val="#ppt_y"/>
                                          </p:val>
                                        </p:tav>
                                        <p:tav tm="100000">
                                          <p:val>
                                            <p:strVal val="#ppt_y"/>
                                          </p:val>
                                        </p:tav>
                                      </p:tavLst>
                                    </p:anim>
                                  </p:childTnLst>
                                </p:cTn>
                              </p:par>
                            </p:childTnLst>
                          </p:cTn>
                        </p:par>
                        <p:par>
                          <p:cTn id="56" fill="hold">
                            <p:stCondLst>
                              <p:cond delay="5000"/>
                            </p:stCondLst>
                            <p:childTnLst>
                              <p:par>
                                <p:cTn id="57" presetID="2" presetClass="entr" presetSubtype="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ppt_x</p:attrName>
                                        </p:attrNameLst>
                                      </p:cBhvr>
                                      <p:tavLst>
                                        <p:tav tm="0">
                                          <p:val>
                                            <p:strVal val="0-#ppt_w/2"/>
                                          </p:val>
                                        </p:tav>
                                        <p:tav tm="100000">
                                          <p:val>
                                            <p:strVal val="#ppt_x"/>
                                          </p:val>
                                        </p:tav>
                                      </p:tavLst>
                                    </p:anim>
                                    <p:anim calcmode="lin" valueType="num">
                                      <p:cBhvr>
                                        <p:cTn id="60" dur="500" fill="hold"/>
                                        <p:tgtEl>
                                          <p:spTgt spid="45"/>
                                        </p:tgtEl>
                                        <p:attrNameLst>
                                          <p:attrName>ppt_y</p:attrName>
                                        </p:attrNameLst>
                                      </p:cBhvr>
                                      <p:tavLst>
                                        <p:tav tm="0">
                                          <p:val>
                                            <p:strVal val="#ppt_y"/>
                                          </p:val>
                                        </p:tav>
                                        <p:tav tm="100000">
                                          <p:val>
                                            <p:strVal val="#ppt_y"/>
                                          </p:val>
                                        </p:tav>
                                      </p:tavLst>
                                    </p:anim>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54"/>
                                        </p:tgtEl>
                                        <p:attrNameLst>
                                          <p:attrName>style.visibility</p:attrName>
                                        </p:attrNameLst>
                                      </p:cBhvr>
                                      <p:to>
                                        <p:strVal val="visible"/>
                                      </p:to>
                                    </p:set>
                                    <p:anim calcmode="lin" valueType="num">
                                      <p:cBhvr>
                                        <p:cTn id="64" dur="500" fill="hold"/>
                                        <p:tgtEl>
                                          <p:spTgt spid="54"/>
                                        </p:tgtEl>
                                        <p:attrNameLst>
                                          <p:attrName>ppt_w</p:attrName>
                                        </p:attrNameLst>
                                      </p:cBhvr>
                                      <p:tavLst>
                                        <p:tav tm="0">
                                          <p:val>
                                            <p:fltVal val="0.000000"/>
                                          </p:val>
                                        </p:tav>
                                        <p:tav tm="100000">
                                          <p:val>
                                            <p:strVal val="#ppt_w"/>
                                          </p:val>
                                        </p:tav>
                                      </p:tavLst>
                                    </p:anim>
                                    <p:anim calcmode="lin" valueType="num">
                                      <p:cBhvr>
                                        <p:cTn id="65" dur="500" fill="hold"/>
                                        <p:tgtEl>
                                          <p:spTgt spid="54"/>
                                        </p:tgtEl>
                                        <p:attrNameLst>
                                          <p:attrName>ppt_h</p:attrName>
                                        </p:attrNameLst>
                                      </p:cBhvr>
                                      <p:tavLst>
                                        <p:tav tm="0">
                                          <p:val>
                                            <p:fltVal val="0.000000"/>
                                          </p:val>
                                        </p:tav>
                                        <p:tav tm="100000">
                                          <p:val>
                                            <p:strVal val="#ppt_h"/>
                                          </p:val>
                                        </p:tav>
                                      </p:tavLst>
                                    </p:anim>
                                    <p:animEffect transition="in" filter="fade">
                                      <p:cBhvr>
                                        <p:cTn id="66" dur="500"/>
                                        <p:tgtEl>
                                          <p:spTgt spid="54"/>
                                        </p:tgtEl>
                                      </p:cBhvr>
                                    </p:animEffect>
                                  </p:childTnLst>
                                </p:cTn>
                              </p:par>
                            </p:childTnLst>
                          </p:cTn>
                        </p:par>
                        <p:par>
                          <p:cTn id="67" fill="hold">
                            <p:stCondLst>
                              <p:cond delay="6000"/>
                            </p:stCondLst>
                            <p:childTnLst>
                              <p:par>
                                <p:cTn id="68" presetID="1" presetClass="entr" presetSubtype="0" fill="hold" grpId="0" nodeType="afterEffect">
                                  <p:stCondLst>
                                    <p:cond delay="0"/>
                                  </p:stCondLst>
                                  <p:childTnLst>
                                    <p:set>
                                      <p:cBhvr>
                                        <p:cTn id="69" dur="1" fill="hold">
                                          <p:stCondLst>
                                            <p:cond delay="0"/>
                                          </p:stCondLst>
                                        </p:cTn>
                                        <p:tgtEl>
                                          <p:spTgt spid="69"/>
                                        </p:tgtEl>
                                        <p:attrNameLst>
                                          <p:attrName>style.visibility</p:attrName>
                                        </p:attrNameLst>
                                      </p:cBhvr>
                                      <p:to>
                                        <p:strVal val="visible"/>
                                      </p:to>
                                    </p:set>
                                  </p:childTnLst>
                                </p:cTn>
                              </p:par>
                              <p:par>
                                <p:cTn id="70" presetID="35" presetClass="path" presetSubtype="0" accel="50000" decel="50000" fill="hold" grpId="1" nodeType="withEffect">
                                  <p:stCondLst>
                                    <p:cond delay="0"/>
                                  </p:stCondLst>
                                  <p:childTnLst>
                                    <p:animMotion origin="layout" path="M -3.56836E-6 -3.7037E-7 L 0.36686 0.15278 " pathEditMode="relative" rAng="0" ptsTypes="AA">
                                      <p:cBhvr>
                                        <p:cTn id="71" dur="500" spd="-99900" fill="hold"/>
                                        <p:tgtEl>
                                          <p:spTgt spid="69"/>
                                        </p:tgtEl>
                                        <p:attrNameLst>
                                          <p:attrName>ppt_x</p:attrName>
                                          <p:attrName>ppt_y</p:attrName>
                                        </p:attrNameLst>
                                      </p:cBhvr>
                                      <p:rCtr x="18300" y="7600"/>
                                    </p:animMotion>
                                  </p:childTnLst>
                                </p:cTn>
                              </p:par>
                              <p:par>
                                <p:cTn id="72" presetID="1" presetClass="entr" presetSubtype="0" fill="hold" grpId="0" nodeType="withEffect">
                                  <p:stCondLst>
                                    <p:cond delay="0"/>
                                  </p:stCondLst>
                                  <p:childTnLst>
                                    <p:set>
                                      <p:cBhvr>
                                        <p:cTn id="73" dur="1" fill="hold">
                                          <p:stCondLst>
                                            <p:cond delay="0"/>
                                          </p:stCondLst>
                                        </p:cTn>
                                        <p:tgtEl>
                                          <p:spTgt spid="70"/>
                                        </p:tgtEl>
                                        <p:attrNameLst>
                                          <p:attrName>style.visibility</p:attrName>
                                        </p:attrNameLst>
                                      </p:cBhvr>
                                      <p:to>
                                        <p:strVal val="visible"/>
                                      </p:to>
                                    </p:set>
                                  </p:childTnLst>
                                </p:cTn>
                              </p:par>
                              <p:par>
                                <p:cTn id="74" presetID="35" presetClass="path" presetSubtype="0" accel="50000" decel="50000" fill="hold" grpId="1" nodeType="withEffect">
                                  <p:stCondLst>
                                    <p:cond delay="0"/>
                                  </p:stCondLst>
                                  <p:childTnLst>
                                    <p:animMotion origin="layout" path="M 7.85742E-7 -3.33333E-6 L -0.39495 -0.11018 " pathEditMode="relative" rAng="0" ptsTypes="AA">
                                      <p:cBhvr>
                                        <p:cTn id="75" dur="500" spd="-99900" fill="hold"/>
                                        <p:tgtEl>
                                          <p:spTgt spid="70"/>
                                        </p:tgtEl>
                                        <p:attrNameLst>
                                          <p:attrName>ppt_x</p:attrName>
                                          <p:attrName>ppt_y</p:attrName>
                                        </p:attrNameLst>
                                      </p:cBhvr>
                                      <p:rCtr x="-19700" y="-5500"/>
                                    </p:animMotion>
                                  </p:childTnLst>
                                </p:cTn>
                              </p:par>
                            </p:childTnLst>
                          </p:cTn>
                        </p:par>
                        <p:par>
                          <p:cTn id="76" fill="hold">
                            <p:stCondLst>
                              <p:cond delay="6000"/>
                            </p:stCondLst>
                            <p:childTnLst>
                              <p:par>
                                <p:cTn id="77" presetID="18" presetClass="entr" presetSubtype="3" fill="hold" grpId="0" nodeType="afterEffect">
                                  <p:stCondLst>
                                    <p:cond delay="0"/>
                                  </p:stCondLst>
                                  <p:childTnLst>
                                    <p:set>
                                      <p:cBhvr>
                                        <p:cTn id="78" dur="1" fill="hold">
                                          <p:stCondLst>
                                            <p:cond delay="0"/>
                                          </p:stCondLst>
                                        </p:cTn>
                                        <p:tgtEl>
                                          <p:spTgt spid="71"/>
                                        </p:tgtEl>
                                        <p:attrNameLst>
                                          <p:attrName>style.visibility</p:attrName>
                                        </p:attrNameLst>
                                      </p:cBhvr>
                                      <p:to>
                                        <p:strVal val="visible"/>
                                      </p:to>
                                    </p:set>
                                    <p:animEffect transition="in" filter="strips(upRight)">
                                      <p:cBhvr>
                                        <p:cTn id="79" dur="500"/>
                                        <p:tgtEl>
                                          <p:spTgt spid="71"/>
                                        </p:tgtEl>
                                      </p:cBhvr>
                                    </p:animEffect>
                                  </p:childTnLst>
                                </p:cTn>
                              </p:par>
                            </p:childTnLst>
                          </p:cTn>
                        </p:par>
                        <p:par>
                          <p:cTn id="80" fill="hold">
                            <p:stCondLst>
                              <p:cond delay="6500"/>
                            </p:stCondLst>
                            <p:childTnLst>
                              <p:par>
                                <p:cTn id="81" presetID="10" presetClass="entr" presetSubtype="0" fill="hold" grpId="0" nodeType="afterEffect">
                                  <p:stCondLst>
                                    <p:cond delay="0"/>
                                  </p:stCondLst>
                                  <p:childTnLst>
                                    <p:set>
                                      <p:cBhvr>
                                        <p:cTn id="82" dur="1" fill="hold">
                                          <p:stCondLst>
                                            <p:cond delay="0"/>
                                          </p:stCondLst>
                                        </p:cTn>
                                        <p:tgtEl>
                                          <p:spTgt spid="72"/>
                                        </p:tgtEl>
                                        <p:attrNameLst>
                                          <p:attrName>style.visibility</p:attrName>
                                        </p:attrNameLst>
                                      </p:cBhvr>
                                      <p:to>
                                        <p:strVal val="visible"/>
                                      </p:to>
                                    </p:set>
                                    <p:animEffect transition="in" filter="fade">
                                      <p:cBhvr>
                                        <p:cTn id="83" dur="125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p:bldP spid="44" grpId="0" bldLvl="0" animBg="1"/>
      <p:bldP spid="45" grpId="0" bldLvl="0" animBg="1"/>
      <p:bldP spid="46" grpId="0" bldLvl="0" animBg="1"/>
      <p:bldP spid="47" grpId="0" bldLvl="0" animBg="1"/>
      <p:bldP spid="57" grpId="0" bldLvl="0" animBg="1"/>
      <p:bldP spid="64" grpId="0" bldLvl="0" animBg="1"/>
      <p:bldP spid="65" grpId="0" bldLvl="0" animBg="1"/>
      <p:bldP spid="66" grpId="0" bldLvl="0" animBg="1"/>
      <p:bldP spid="69" grpId="0" bldLvl="0" animBg="1"/>
      <p:bldP spid="69" grpId="1" bldLvl="0" animBg="1"/>
      <p:bldP spid="70" grpId="0" bldLvl="0" animBg="1"/>
      <p:bldP spid="70" grpId="1" bldLvl="0" animBg="1"/>
      <p:bldP spid="71" grpId="0"/>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68613" name="Rectangle 4"/>
          <p:cNvSpPr txBox="1"/>
          <p:nvPr/>
        </p:nvSpPr>
        <p:spPr>
          <a:xfrm>
            <a:off x="9983788" y="6492875"/>
            <a:ext cx="1150937" cy="392113"/>
          </a:xfrm>
          <a:prstGeom prst="rect">
            <a:avLst/>
          </a:prstGeom>
          <a:noFill/>
          <a:ln w="9525">
            <a:noFill/>
          </a:ln>
        </p:spPr>
        <p:txBody>
          <a:bodyPr wrap="square" lIns="91416" tIns="45708" rIns="91416" bIns="45708" anchor="ctr"/>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39</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14" name="Freeform 5"/>
          <p:cNvSpPr/>
          <p:nvPr/>
        </p:nvSpPr>
        <p:spPr bwMode="auto">
          <a:xfrm>
            <a:off x="4512236" y="-98473"/>
            <a:ext cx="3166616" cy="1439785"/>
          </a:xfrm>
          <a:custGeom>
            <a:avLst/>
            <a:gdLst/>
            <a:ahLst/>
            <a:cxnLst/>
            <a:rect l="l" t="t" r="r" b="b"/>
            <a:pathLst>
              <a:path w="1212931" h="513429">
                <a:moveTo>
                  <a:pt x="0" y="0"/>
                </a:moveTo>
                <a:lnTo>
                  <a:pt x="1212931" y="0"/>
                </a:lnTo>
                <a:cubicBezTo>
                  <a:pt x="1210875" y="8189"/>
                  <a:pt x="1207259" y="15721"/>
                  <a:pt x="1202896" y="22772"/>
                </a:cubicBezTo>
                <a:lnTo>
                  <a:pt x="956422" y="454561"/>
                </a:lnTo>
                <a:cubicBezTo>
                  <a:pt x="946115" y="471761"/>
                  <a:pt x="931774" y="486697"/>
                  <a:pt x="913401" y="497559"/>
                </a:cubicBezTo>
                <a:cubicBezTo>
                  <a:pt x="894131" y="508874"/>
                  <a:pt x="873069" y="513853"/>
                  <a:pt x="852006" y="513401"/>
                </a:cubicBezTo>
                <a:lnTo>
                  <a:pt x="358161" y="513401"/>
                </a:lnTo>
                <a:cubicBezTo>
                  <a:pt x="338443" y="513401"/>
                  <a:pt x="317829" y="508422"/>
                  <a:pt x="299456" y="497559"/>
                </a:cubicBezTo>
                <a:cubicBezTo>
                  <a:pt x="281082" y="486697"/>
                  <a:pt x="266294" y="471761"/>
                  <a:pt x="256435" y="454109"/>
                </a:cubicBezTo>
                <a:lnTo>
                  <a:pt x="8616" y="20509"/>
                </a:lnTo>
                <a:close/>
              </a:path>
            </a:pathLst>
          </a:custGeom>
          <a:solidFill>
            <a:srgbClr val="2F5EB0"/>
          </a:solidFill>
          <a:ln w="9525" cap="flat">
            <a:noFill/>
            <a:prstDash val="solid"/>
            <a:miter lim="800000"/>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zh-CN" altLang="en-US" strike="noStrike" noProof="1"/>
          </a:p>
        </p:txBody>
      </p:sp>
      <p:sp>
        <p:nvSpPr>
          <p:cNvPr id="15" name="TextBox 59"/>
          <p:cNvSpPr txBox="1"/>
          <p:nvPr/>
        </p:nvSpPr>
        <p:spPr>
          <a:xfrm>
            <a:off x="4440238" y="422275"/>
            <a:ext cx="3311525" cy="1481138"/>
          </a:xfrm>
          <a:prstGeom prst="rect">
            <a:avLst/>
          </a:prstGeom>
          <a:noFill/>
          <a:ln w="9525">
            <a:noFill/>
          </a:ln>
        </p:spPr>
        <p:txBody>
          <a:bodyPr wrap="square" anchor="t">
            <a:spAutoFit/>
          </a:bodyPr>
          <a:p>
            <a:pPr algn="ctr" defTabSz="914400" eaLnBrk="0" hangingPunct="0">
              <a:lnSpc>
                <a:spcPct val="120000"/>
              </a:lnSpc>
            </a:pPr>
            <a:r>
              <a:rPr lang="zh-CN" altLang="en-US" sz="4800" b="1" dirty="0">
                <a:solidFill>
                  <a:schemeClr val="bg1"/>
                </a:solidFill>
                <a:latin typeface="微软雅黑" panose="020B0503020204020204" charset="-122"/>
                <a:ea typeface="微软雅黑" panose="020B0503020204020204" charset="-122"/>
              </a:rPr>
              <a:t>结束语</a:t>
            </a:r>
            <a:r>
              <a:rPr lang="zh-CN" altLang="en-US" sz="4000" b="1" dirty="0">
                <a:solidFill>
                  <a:schemeClr val="bg1"/>
                </a:solidFill>
                <a:latin typeface="微软雅黑" panose="020B0503020204020204" charset="-122"/>
                <a:ea typeface="微软雅黑" panose="020B0503020204020204" charset="-122"/>
              </a:rPr>
              <a:t> </a:t>
            </a:r>
            <a:endParaRPr lang="en-US" altLang="zh-CN" sz="4000" b="1" dirty="0">
              <a:solidFill>
                <a:schemeClr val="bg1"/>
              </a:solidFill>
              <a:latin typeface="微软雅黑" panose="020B0503020204020204" charset="-122"/>
              <a:ea typeface="微软雅黑" panose="020B0503020204020204" charset="-122"/>
            </a:endParaRPr>
          </a:p>
          <a:p>
            <a:pPr algn="ctr" defTabSz="914400" eaLnBrk="0" hangingPunct="0">
              <a:lnSpc>
                <a:spcPct val="120000"/>
              </a:lnSpc>
            </a:pPr>
            <a:r>
              <a:rPr lang="en-US" altLang="zh-CN" sz="2800" b="1" dirty="0">
                <a:solidFill>
                  <a:srgbClr val="2F5EB0"/>
                </a:solidFill>
                <a:latin typeface="Arial" panose="020B0604020202020204" pitchFamily="34" charset="0"/>
                <a:ea typeface="宋体" panose="02010600030101010101" pitchFamily="2" charset="-122"/>
              </a:rPr>
              <a:t>conclusion</a:t>
            </a:r>
            <a:endParaRPr lang="en-US" altLang="ko-KR" sz="2800" dirty="0">
              <a:solidFill>
                <a:srgbClr val="2F5EB0"/>
              </a:solidFill>
              <a:latin typeface="微软雅黑" panose="020B0503020204020204" charset="-122"/>
              <a:ea typeface="微软雅黑" panose="020B0503020204020204" charset="-122"/>
            </a:endParaRPr>
          </a:p>
        </p:txBody>
      </p:sp>
      <p:sp>
        <p:nvSpPr>
          <p:cNvPr id="16" name="文本框 1"/>
          <p:cNvSpPr txBox="1"/>
          <p:nvPr/>
        </p:nvSpPr>
        <p:spPr>
          <a:xfrm>
            <a:off x="1563688" y="1973263"/>
            <a:ext cx="9355137" cy="969962"/>
          </a:xfrm>
          <a:prstGeom prst="rect">
            <a:avLst/>
          </a:prstGeom>
          <a:noFill/>
          <a:ln w="9525">
            <a:noFill/>
          </a:ln>
        </p:spPr>
        <p:txBody>
          <a:bodyPr wrap="square" anchor="t">
            <a:spAutoFit/>
          </a:bodyPr>
          <a:p>
            <a:pPr>
              <a:lnSpc>
                <a:spcPct val="120000"/>
              </a:lnSpc>
            </a:pPr>
            <a:r>
              <a:rPr lang="zh-CN" altLang="en-US" sz="2000" b="1" dirty="0">
                <a:latin typeface="微软雅黑" panose="020B0503020204020204" charset="-122"/>
                <a:ea typeface="微软雅黑" panose="020B0503020204020204" charset="-122"/>
              </a:rPr>
              <a:t>概述：</a:t>
            </a:r>
            <a:r>
              <a:rPr lang="zh-CN" altLang="en-US" sz="1400" dirty="0">
                <a:latin typeface="微软雅黑" panose="020B0503020204020204" charset="-122"/>
                <a:ea typeface="微软雅黑" panose="020B0503020204020204" charset="-122"/>
              </a:rPr>
              <a:t>您的内容打在这里，或者通过复制您的文本后，在此框中选择粘贴，并选择只保留文字。</a:t>
            </a:r>
            <a:r>
              <a:rPr lang="zh-CN" altLang="en-US" sz="1400" dirty="0">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在此录入上述图表的综合描述说明，在此录入上述图表的综合描述说明，在此录入上述图表的综合描述说明，在此录入上述图表的综合描述说明。</a:t>
            </a:r>
            <a:endParaRPr lang="zh-CN" altLang="en-US" sz="1400" dirty="0">
              <a:latin typeface="微软雅黑" panose="020B0503020204020204" charset="-122"/>
              <a:ea typeface="微软雅黑" panose="020B0503020204020204" charset="-122"/>
              <a:sym typeface="微软雅黑" panose="020B0503020204020204" charset="-122"/>
            </a:endParaRPr>
          </a:p>
        </p:txBody>
      </p:sp>
      <p:sp>
        <p:nvSpPr>
          <p:cNvPr id="17" name="文本框 25"/>
          <p:cNvSpPr txBox="1"/>
          <p:nvPr/>
        </p:nvSpPr>
        <p:spPr>
          <a:xfrm>
            <a:off x="1563688" y="3103563"/>
            <a:ext cx="9355137" cy="2093912"/>
          </a:xfrm>
          <a:prstGeom prst="rect">
            <a:avLst/>
          </a:prstGeom>
          <a:noFill/>
          <a:ln w="9525">
            <a:noFill/>
          </a:ln>
        </p:spPr>
        <p:txBody>
          <a:bodyPr wrap="square" anchor="t">
            <a:spAutoFit/>
          </a:bodyPr>
          <a:p>
            <a:pPr>
              <a:lnSpc>
                <a:spcPct val="120000"/>
              </a:lnSpc>
              <a:spcAft>
                <a:spcPts val="800"/>
              </a:spcAft>
            </a:pPr>
            <a:r>
              <a:rPr lang="zh-CN" altLang="en-US" sz="2000" b="1" dirty="0">
                <a:latin typeface="微软雅黑" panose="020B0503020204020204" charset="-122"/>
                <a:ea typeface="微软雅黑" panose="020B0503020204020204" charset="-122"/>
              </a:rPr>
              <a:t>摘要：</a:t>
            </a:r>
            <a:r>
              <a:rPr lang="zh-CN" altLang="en-US" sz="1400" dirty="0">
                <a:latin typeface="微软雅黑" panose="020B0503020204020204" charset="-122"/>
                <a:ea typeface="微软雅黑" panose="020B0503020204020204" charset="-122"/>
              </a:rPr>
              <a:t>您的内容打在这里，或者通过复制您的文本后，在此框中选择粘贴，并选择只保留文字。</a:t>
            </a:r>
            <a:r>
              <a:rPr lang="zh-CN" altLang="en-US" sz="1400" dirty="0">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在此录入上述图表的综合描述说明，在此录入上述图表的综合描述说明，在此录入上述图表的综合描述说明，在此录入上述图表的综合描述说明。</a:t>
            </a:r>
            <a:r>
              <a:rPr lang="zh-CN" altLang="en-US" sz="1400" dirty="0">
                <a:latin typeface="微软雅黑" panose="020B0503020204020204" charset="-122"/>
                <a:ea typeface="微软雅黑" panose="020B0503020204020204" charset="-122"/>
              </a:rPr>
              <a:t>您的内容打在这里，或者通过复制您的文本后，在此框中选择粘贴，并选择只保留文字。</a:t>
            </a:r>
            <a:r>
              <a:rPr lang="zh-CN" altLang="en-US" sz="1400" dirty="0">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在此录入上述图表的综合描述说明，在此录入上述图表的综合描述说明，在此录入上述图表的综合描述说明，在此录入上述图表的综合描述说明。</a:t>
            </a:r>
            <a:endParaRPr lang="zh-CN" altLang="en-US" sz="1400" dirty="0">
              <a:latin typeface="微软雅黑" panose="020B0503020204020204" charset="-122"/>
              <a:ea typeface="微软雅黑" panose="020B0503020204020204" charset="-122"/>
              <a:sym typeface="微软雅黑" panose="020B0503020204020204" charset="-122"/>
            </a:endParaRPr>
          </a:p>
          <a:p>
            <a:pPr>
              <a:lnSpc>
                <a:spcPct val="120000"/>
              </a:lnSpc>
              <a:spcAft>
                <a:spcPts val="800"/>
              </a:spcAft>
            </a:pPr>
            <a:r>
              <a:rPr lang="zh-CN" altLang="en-US" sz="1400" dirty="0">
                <a:latin typeface="微软雅黑" panose="020B0503020204020204" charset="-122"/>
                <a:ea typeface="微软雅黑" panose="020B0503020204020204" charset="-122"/>
              </a:rPr>
              <a:t>您的内容打在这里，或者通过复制您的文本后，在此框中选择粘贴，并选择只保留文字。</a:t>
            </a:r>
            <a:r>
              <a:rPr lang="zh-CN" altLang="en-US" sz="1400" dirty="0">
                <a:latin typeface="微软雅黑" panose="020B0503020204020204" charset="-122"/>
                <a:ea typeface="微软雅黑" panose="020B0503020204020204" charset="-122"/>
                <a:sym typeface="微软雅黑" panose="020B0503020204020204" charset="-122"/>
              </a:rPr>
              <a:t>在此录入上述图表的综合描述说明，在此录入上述图表的综合描述说明，在此录入上述图表的综合描述说明，在此录入上述图表的综合描述说明。</a:t>
            </a:r>
            <a:endParaRPr lang="zh-CN" altLang="en-US" sz="1400" dirty="0">
              <a:latin typeface="微软雅黑" panose="020B0503020204020204" charset="-122"/>
              <a:ea typeface="微软雅黑" panose="020B0503020204020204" charset="-122"/>
              <a:sym typeface="微软雅黑" panose="020B0503020204020204" charset="-122"/>
            </a:endParaRPr>
          </a:p>
        </p:txBody>
      </p:sp>
      <p:sp>
        <p:nvSpPr>
          <p:cNvPr id="18" name="文本框 26"/>
          <p:cNvSpPr txBox="1"/>
          <p:nvPr/>
        </p:nvSpPr>
        <p:spPr>
          <a:xfrm>
            <a:off x="1547813" y="5480050"/>
            <a:ext cx="9180512" cy="420688"/>
          </a:xfrm>
          <a:prstGeom prst="rect">
            <a:avLst/>
          </a:prstGeom>
          <a:noFill/>
          <a:ln w="9525">
            <a:noFill/>
          </a:ln>
        </p:spPr>
        <p:txBody>
          <a:bodyPr wrap="square" anchor="t">
            <a:spAutoFit/>
          </a:bodyPr>
          <a:p>
            <a:pPr>
              <a:lnSpc>
                <a:spcPct val="120000"/>
              </a:lnSpc>
            </a:pPr>
            <a:r>
              <a:rPr lang="zh-CN" altLang="en-US" b="1" dirty="0">
                <a:solidFill>
                  <a:srgbClr val="2F5EB0"/>
                </a:solidFill>
                <a:latin typeface="微软雅黑" panose="020B0503020204020204" charset="-122"/>
                <a:ea typeface="微软雅黑" panose="020B0503020204020204" charset="-122"/>
              </a:rPr>
              <a:t>关键字：   输入关键字      输入关键字      输入关键字</a:t>
            </a:r>
            <a:endParaRPr lang="zh-CN" altLang="en-US" sz="1200" dirty="0">
              <a:solidFill>
                <a:srgbClr val="2F5EB0"/>
              </a:solidFill>
              <a:latin typeface="微软雅黑" panose="020B0503020204020204" charset="-122"/>
              <a:ea typeface="微软雅黑" panose="020B0503020204020204" charset="-122"/>
              <a:sym typeface="微软雅黑" panose="020B0503020204020204" charset="-122"/>
            </a:endParaRPr>
          </a:p>
        </p:txBody>
      </p:sp>
      <p:sp>
        <p:nvSpPr>
          <p:cNvPr id="19" name="TextBox 18"/>
          <p:cNvSpPr txBox="1"/>
          <p:nvPr/>
        </p:nvSpPr>
        <p:spPr>
          <a:xfrm>
            <a:off x="13511213" y="7027863"/>
            <a:ext cx="868362" cy="366712"/>
          </a:xfrm>
          <a:prstGeom prst="rect">
            <a:avLst/>
          </a:prstGeom>
          <a:noFill/>
          <a:ln w="9525">
            <a:noFill/>
          </a:ln>
        </p:spPr>
        <p:txBody>
          <a:bodyPr wrap="none" anchor="t">
            <a:spAutoFit/>
          </a:bodyPr>
          <a:p>
            <a:r>
              <a:rPr lang="zh-CN" altLang="en-US" dirty="0">
                <a:latin typeface="Calibri" panose="020F0502020204030204" charset="0"/>
                <a:ea typeface="宋体" panose="02010600030101010101" pitchFamily="2" charset="-122"/>
              </a:rPr>
              <a:t>延时符</a:t>
            </a:r>
            <a:endParaRPr lang="zh-CN" altLang="en-US" dirty="0">
              <a:latin typeface="Calibri" panose="020F0502020204030204" charset="0"/>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10"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p:bldP spid="16" grpId="0"/>
      <p:bldP spid="17" grpId="0"/>
      <p:bldP spid="18" grpId="0"/>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0657" name="图片 12" descr="4d788d067a9f48f420e47cff371e555f"/>
          <p:cNvPicPr>
            <a:picLocks noChangeAspect="1"/>
          </p:cNvPicPr>
          <p:nvPr/>
        </p:nvPicPr>
        <p:blipFill>
          <a:blip r:embed="rId1"/>
          <a:stretch>
            <a:fillRect/>
          </a:stretch>
        </p:blipFill>
        <p:spPr>
          <a:xfrm>
            <a:off x="0" y="-30162"/>
            <a:ext cx="12265025" cy="7718425"/>
          </a:xfrm>
          <a:prstGeom prst="rect">
            <a:avLst/>
          </a:prstGeom>
          <a:noFill/>
          <a:ln w="9525">
            <a:noFill/>
          </a:ln>
        </p:spPr>
      </p:pic>
      <p:grpSp>
        <p:nvGrpSpPr>
          <p:cNvPr id="70658" name="组合 1"/>
          <p:cNvGrpSpPr/>
          <p:nvPr/>
        </p:nvGrpSpPr>
        <p:grpSpPr>
          <a:xfrm flipH="1">
            <a:off x="0" y="4521200"/>
            <a:ext cx="4030663" cy="2198688"/>
            <a:chOff x="5917425" y="3435846"/>
            <a:chExt cx="3226575" cy="1707654"/>
          </a:xfrm>
        </p:grpSpPr>
        <p:pic>
          <p:nvPicPr>
            <p:cNvPr id="70659" name="Picture 2"/>
            <p:cNvPicPr>
              <a:picLocks noChangeAspect="1"/>
            </p:cNvPicPr>
            <p:nvPr/>
          </p:nvPicPr>
          <p:blipFill>
            <a:blip r:embed="rId2"/>
            <a:srcRect r="13647" b="26929"/>
            <a:stretch>
              <a:fillRect/>
            </a:stretch>
          </p:blipFill>
          <p:spPr>
            <a:xfrm>
              <a:off x="5917425" y="3435846"/>
              <a:ext cx="3226575" cy="1707654"/>
            </a:xfrm>
            <a:prstGeom prst="rect">
              <a:avLst/>
            </a:prstGeom>
            <a:noFill/>
            <a:ln w="9525">
              <a:noFill/>
            </a:ln>
          </p:spPr>
        </p:pic>
        <p:pic>
          <p:nvPicPr>
            <p:cNvPr id="70660" name="Picture 2"/>
            <p:cNvPicPr>
              <a:picLocks noChangeAspect="1"/>
            </p:cNvPicPr>
            <p:nvPr/>
          </p:nvPicPr>
          <p:blipFill>
            <a:blip r:embed="rId2"/>
            <a:srcRect r="13647" b="26929"/>
            <a:stretch>
              <a:fillRect/>
            </a:stretch>
          </p:blipFill>
          <p:spPr>
            <a:xfrm>
              <a:off x="5917425" y="3435846"/>
              <a:ext cx="3226575" cy="1707654"/>
            </a:xfrm>
            <a:prstGeom prst="rect">
              <a:avLst/>
            </a:prstGeom>
            <a:noFill/>
            <a:ln w="9525">
              <a:noFill/>
            </a:ln>
          </p:spPr>
        </p:pic>
      </p:grpSp>
      <p:grpSp>
        <p:nvGrpSpPr>
          <p:cNvPr id="70661" name="组合 11"/>
          <p:cNvGrpSpPr/>
          <p:nvPr/>
        </p:nvGrpSpPr>
        <p:grpSpPr>
          <a:xfrm>
            <a:off x="7915275" y="4483100"/>
            <a:ext cx="4300538" cy="2276475"/>
            <a:chOff x="5917425" y="3435846"/>
            <a:chExt cx="3226575" cy="1707654"/>
          </a:xfrm>
        </p:grpSpPr>
        <p:pic>
          <p:nvPicPr>
            <p:cNvPr id="70662" name="Picture 2"/>
            <p:cNvPicPr>
              <a:picLocks noChangeAspect="1"/>
            </p:cNvPicPr>
            <p:nvPr/>
          </p:nvPicPr>
          <p:blipFill>
            <a:blip r:embed="rId2"/>
            <a:srcRect r="13647" b="26929"/>
            <a:stretch>
              <a:fillRect/>
            </a:stretch>
          </p:blipFill>
          <p:spPr>
            <a:xfrm>
              <a:off x="5917425" y="3435846"/>
              <a:ext cx="3226575" cy="1707654"/>
            </a:xfrm>
            <a:prstGeom prst="rect">
              <a:avLst/>
            </a:prstGeom>
            <a:noFill/>
            <a:ln w="9525">
              <a:noFill/>
            </a:ln>
          </p:spPr>
        </p:pic>
        <p:pic>
          <p:nvPicPr>
            <p:cNvPr id="70663" name="Picture 2"/>
            <p:cNvPicPr>
              <a:picLocks noChangeAspect="1"/>
            </p:cNvPicPr>
            <p:nvPr/>
          </p:nvPicPr>
          <p:blipFill>
            <a:blip r:embed="rId2"/>
            <a:srcRect r="13647" b="26929"/>
            <a:stretch>
              <a:fillRect/>
            </a:stretch>
          </p:blipFill>
          <p:spPr>
            <a:xfrm>
              <a:off x="5917425" y="3435846"/>
              <a:ext cx="3226575" cy="1707654"/>
            </a:xfrm>
            <a:prstGeom prst="rect">
              <a:avLst/>
            </a:prstGeom>
            <a:noFill/>
            <a:ln w="9525">
              <a:noFill/>
            </a:ln>
          </p:spPr>
        </p:pic>
      </p:grpSp>
      <p:sp>
        <p:nvSpPr>
          <p:cNvPr id="17" name="TextBox 7"/>
          <p:cNvSpPr/>
          <p:nvPr/>
        </p:nvSpPr>
        <p:spPr>
          <a:xfrm>
            <a:off x="6057900" y="2151063"/>
            <a:ext cx="5470525" cy="1076325"/>
          </a:xfrm>
          <a:prstGeom prst="rect">
            <a:avLst/>
          </a:prstGeom>
          <a:noFill/>
          <a:ln w="9525">
            <a:noFill/>
          </a:ln>
        </p:spPr>
        <p:txBody>
          <a:bodyPr wrap="square" lIns="0" tIns="0" rIns="0" bIns="0" anchor="t">
            <a:spAutoFit/>
          </a:bodyPr>
          <a:p>
            <a:pPr algn="ctr"/>
            <a:r>
              <a:rPr lang="zh-CN" altLang="en-US" sz="6600" b="1" dirty="0">
                <a:solidFill>
                  <a:srgbClr val="2F5EB0"/>
                </a:solidFill>
                <a:latin typeface="微软雅黑" panose="020B0503020204020204" charset="-122"/>
                <a:ea typeface="微软雅黑" panose="020B0503020204020204" charset="-122"/>
                <a:sym typeface="微软雅黑" panose="020B0503020204020204" charset="-122"/>
              </a:rPr>
              <a:t>谢谢您的指导</a:t>
            </a:r>
            <a:endParaRPr lang="zh-CN" altLang="en-US" sz="6600" b="1" dirty="0">
              <a:solidFill>
                <a:srgbClr val="2F5EB0"/>
              </a:solidFill>
              <a:latin typeface="微软雅黑" panose="020B0503020204020204" charset="-122"/>
              <a:ea typeface="微软雅黑" panose="020B0503020204020204" charset="-122"/>
              <a:sym typeface="微软雅黑" panose="020B0503020204020204" charset="-122"/>
            </a:endParaRPr>
          </a:p>
        </p:txBody>
      </p:sp>
      <p:sp>
        <p:nvSpPr>
          <p:cNvPr id="18" name="TextBox 7"/>
          <p:cNvSpPr/>
          <p:nvPr/>
        </p:nvSpPr>
        <p:spPr>
          <a:xfrm>
            <a:off x="6202363" y="1874838"/>
            <a:ext cx="5110162" cy="304800"/>
          </a:xfrm>
          <a:prstGeom prst="rect">
            <a:avLst/>
          </a:prstGeom>
          <a:noFill/>
          <a:ln w="9525">
            <a:noFill/>
          </a:ln>
        </p:spPr>
        <p:txBody>
          <a:bodyPr wrap="square" lIns="0" tIns="0" rIns="0" bIns="0" anchor="t">
            <a:spAutoFit/>
          </a:bodyPr>
          <a:p>
            <a:pPr algn="ctr"/>
            <a:r>
              <a:rPr lang="en-US" altLang="zh-CN" sz="2000" dirty="0">
                <a:solidFill>
                  <a:srgbClr val="2F5EB0"/>
                </a:solidFill>
                <a:latin typeface="方正兰亭黑简体" panose="02000000000000000000" pitchFamily="2" charset="-122"/>
                <a:ea typeface="方正兰亭黑简体" panose="02000000000000000000" pitchFamily="2" charset="-122"/>
                <a:sym typeface="微软雅黑" panose="020B0503020204020204" charset="-122"/>
              </a:rPr>
              <a:t>THANK YOU FOR YOUR GUIDANCE.</a:t>
            </a:r>
            <a:endParaRPr lang="zh-CN" altLang="en-US" sz="2000" dirty="0">
              <a:solidFill>
                <a:srgbClr val="2F5EB0"/>
              </a:solidFill>
              <a:latin typeface="方正兰亭黑简体" panose="02000000000000000000" pitchFamily="2" charset="-122"/>
              <a:ea typeface="方正兰亭黑简体" panose="02000000000000000000" pitchFamily="2" charset="-122"/>
              <a:sym typeface="微软雅黑" panose="020B0503020204020204" charset="-122"/>
            </a:endParaRPr>
          </a:p>
        </p:txBody>
      </p:sp>
      <p:sp>
        <p:nvSpPr>
          <p:cNvPr id="19" name="矩形 18"/>
          <p:cNvSpPr/>
          <p:nvPr/>
        </p:nvSpPr>
        <p:spPr>
          <a:xfrm>
            <a:off x="0" y="6740525"/>
            <a:ext cx="12192000" cy="115888"/>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pic>
        <p:nvPicPr>
          <p:cNvPr id="70667" name="图片 1" descr="fw658"/>
          <p:cNvPicPr>
            <a:picLocks noChangeAspect="1"/>
          </p:cNvPicPr>
          <p:nvPr/>
        </p:nvPicPr>
        <p:blipFill>
          <a:blip r:embed="rId3"/>
          <a:srcRect b="2910"/>
          <a:stretch>
            <a:fillRect/>
          </a:stretch>
        </p:blipFill>
        <p:spPr>
          <a:xfrm>
            <a:off x="-1293812" y="488950"/>
            <a:ext cx="9648825" cy="6251575"/>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18"/>
                                        </p:tgtEl>
                                        <p:attrNameLst>
                                          <p:attrName>style.visibility</p:attrName>
                                        </p:attrNameLst>
                                      </p:cBhvr>
                                      <p:to>
                                        <p:strVal val="visible"/>
                                      </p:to>
                                    </p:set>
                                    <p:set>
                                      <p:cBhvr>
                                        <p:cTn id="7" dur="114" fill="hold">
                                          <p:stCondLst>
                                            <p:cond delay="0"/>
                                          </p:stCondLst>
                                        </p:cTn>
                                        <p:tgtEl>
                                          <p:spTgt spid="18"/>
                                        </p:tgtEl>
                                        <p:attrNameLst>
                                          <p:attrName>style.rotation</p:attrName>
                                        </p:attrNameLst>
                                      </p:cBhvr>
                                      <p:to>
                                        <p:strVal val="-45.0"/>
                                      </p:to>
                                    </p:set>
                                    <p:anim calcmode="lin" valueType="num">
                                      <p:cBhvr>
                                        <p:cTn id="8" dur="114" fill="hold">
                                          <p:stCondLst>
                                            <p:cond delay="114"/>
                                          </p:stCondLst>
                                        </p:cTn>
                                        <p:tgtEl>
                                          <p:spTgt spid="18"/>
                                        </p:tgtEl>
                                        <p:attrNameLst>
                                          <p:attrName>style.rotation</p:attrName>
                                        </p:attrNameLst>
                                      </p:cBhvr>
                                      <p:tavLst>
                                        <p:tav tm="0">
                                          <p:val>
                                            <p:fltVal val="-45.000000"/>
                                          </p:val>
                                        </p:tav>
                                        <p:tav tm="69900">
                                          <p:val>
                                            <p:fltVal val="45.000000"/>
                                          </p:val>
                                        </p:tav>
                                        <p:tav tm="100000">
                                          <p:val>
                                            <p:fltVal val="0.000000"/>
                                          </p:val>
                                        </p:tav>
                                      </p:tavLst>
                                    </p:anim>
                                    <p:anim calcmode="lin" valueType="num">
                                      <p:cBhvr>
                                        <p:cTn id="9" dur="114" fill="hold">
                                          <p:stCondLst>
                                            <p:cond delay="0"/>
                                          </p:stCondLst>
                                        </p:cTn>
                                        <p:tgtEl>
                                          <p:spTgt spid="18"/>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18"/>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18"/>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625"/>
                            </p:stCondLst>
                            <p:childTnLst>
                              <p:par>
                                <p:cTn id="13" presetID="52" presetClass="entr" presetSubtype="0"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Scale>
                                      <p:cBhvr>
                                        <p:cTn id="15"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17"/>
                                        </p:tgtEl>
                                        <p:attrNameLst>
                                          <p:attrName>ppt_x</p:attrName>
                                          <p:attrName>ppt_y</p:attrName>
                                        </p:attrNameLst>
                                      </p:cBhvr>
                                    </p:animMotion>
                                    <p:animEffect transition="in" filter="fade">
                                      <p:cBhvr>
                                        <p:cTn id="1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3" name="组合 2"/>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4" name="矩形 3"/>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 name="等腰三角形 4"/>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9219" name="文本框 9"/>
          <p:cNvSpPr txBox="1"/>
          <p:nvPr/>
        </p:nvSpPr>
        <p:spPr>
          <a:xfrm>
            <a:off x="841375" y="203200"/>
            <a:ext cx="1366838" cy="360363"/>
          </a:xfrm>
          <a:prstGeom prst="rect">
            <a:avLst/>
          </a:prstGeom>
          <a:noFill/>
          <a:ln w="9525">
            <a:noFill/>
          </a:ln>
        </p:spPr>
        <p:txBody>
          <a:bodyPr wrap="square" lIns="68562" tIns="34281" rIns="68562" bIns="34281" anchor="t">
            <a:spAutoFit/>
          </a:bodyPr>
          <a:p>
            <a:pPr marL="0" lvl="1" indent="457200"/>
            <a:r>
              <a:rPr lang="zh-CN" altLang="en-US" dirty="0">
                <a:solidFill>
                  <a:srgbClr val="2F5EB0"/>
                </a:solidFill>
                <a:latin typeface="微软雅黑" panose="020B0503020204020204" charset="-122"/>
                <a:ea typeface="微软雅黑" panose="020B0503020204020204" charset="-122"/>
              </a:rPr>
              <a:t>工作概述</a:t>
            </a:r>
            <a:endParaRPr lang="zh-CN" altLang="en-US" dirty="0">
              <a:solidFill>
                <a:srgbClr val="2F5EB0"/>
              </a:solidFill>
              <a:latin typeface="微软雅黑" panose="020B0503020204020204" charset="-122"/>
              <a:ea typeface="微软雅黑" panose="020B0503020204020204" charset="-122"/>
            </a:endParaRPr>
          </a:p>
        </p:txBody>
      </p:sp>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9224" name="Rectangle 4"/>
          <p:cNvSpPr txBox="1"/>
          <p:nvPr/>
        </p:nvSpPr>
        <p:spPr>
          <a:xfrm>
            <a:off x="9983788" y="6492875"/>
            <a:ext cx="1150937" cy="392113"/>
          </a:xfrm>
          <a:prstGeom prst="rect">
            <a:avLst/>
          </a:prstGeom>
          <a:noFill/>
          <a:ln w="9525">
            <a:noFill/>
          </a:ln>
        </p:spPr>
        <p:txBody>
          <a:bodyPr wrap="square" lIns="91416" tIns="45708" rIns="91416" bIns="45708" anchor="ctr"/>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04</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14" name="KSO_Shape"/>
          <p:cNvSpPr/>
          <p:nvPr/>
        </p:nvSpPr>
        <p:spPr bwMode="auto">
          <a:xfrm>
            <a:off x="334963" y="255588"/>
            <a:ext cx="292100" cy="22225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fontAlgn="auto">
              <a:defRPr/>
            </a:pPr>
            <a:endParaRPr lang="zh-CN" altLang="en-US" strike="noStrike" noProof="1">
              <a:solidFill>
                <a:schemeClr val="bg1"/>
              </a:solidFill>
              <a:latin typeface="微软雅黑" panose="020B0503020204020204" charset="-122"/>
              <a:ea typeface="微软雅黑" panose="020B0503020204020204" charset="-122"/>
            </a:endParaRPr>
          </a:p>
        </p:txBody>
      </p:sp>
      <p:grpSp>
        <p:nvGrpSpPr>
          <p:cNvPr id="15" name="组合 14"/>
          <p:cNvGrpSpPr/>
          <p:nvPr/>
        </p:nvGrpSpPr>
        <p:grpSpPr>
          <a:xfrm>
            <a:off x="4656138" y="1639888"/>
            <a:ext cx="2811462" cy="4381500"/>
            <a:chOff x="913011" y="764704"/>
            <a:chExt cx="2812732" cy="4381289"/>
          </a:xfrm>
        </p:grpSpPr>
        <p:grpSp>
          <p:nvGrpSpPr>
            <p:cNvPr id="9227" name="组合 15"/>
            <p:cNvGrpSpPr/>
            <p:nvPr/>
          </p:nvGrpSpPr>
          <p:grpSpPr>
            <a:xfrm>
              <a:off x="1747692" y="4222426"/>
              <a:ext cx="1289708" cy="923567"/>
              <a:chOff x="4350532" y="1811995"/>
              <a:chExt cx="3661868" cy="2622287"/>
            </a:xfrm>
          </p:grpSpPr>
          <p:sp>
            <p:nvSpPr>
              <p:cNvPr id="135" name="Freeform 36"/>
              <p:cNvSpPr/>
              <p:nvPr/>
            </p:nvSpPr>
            <p:spPr bwMode="auto">
              <a:xfrm>
                <a:off x="4539997" y="3410609"/>
                <a:ext cx="3282939" cy="162892"/>
              </a:xfrm>
              <a:custGeom>
                <a:avLst/>
                <a:gdLst>
                  <a:gd name="connsiteX0" fmla="*/ 35766 w 3282939"/>
                  <a:gd name="connsiteY0" fmla="*/ 320938 h 340225"/>
                  <a:gd name="connsiteX1" fmla="*/ 48093 w 3282939"/>
                  <a:gd name="connsiteY1" fmla="*/ 338101 h 340225"/>
                  <a:gd name="connsiteX2" fmla="*/ 0 w 3282939"/>
                  <a:gd name="connsiteY2" fmla="*/ 340225 h 340225"/>
                  <a:gd name="connsiteX3" fmla="*/ 35766 w 3282939"/>
                  <a:gd name="connsiteY3" fmla="*/ 320938 h 340225"/>
                  <a:gd name="connsiteX4" fmla="*/ 3253542 w 3282939"/>
                  <a:gd name="connsiteY4" fmla="*/ 179372 h 340225"/>
                  <a:gd name="connsiteX5" fmla="*/ 3253837 w 3282939"/>
                  <a:gd name="connsiteY5" fmla="*/ 196497 h 340225"/>
                  <a:gd name="connsiteX6" fmla="*/ 3253542 w 3282939"/>
                  <a:gd name="connsiteY6" fmla="*/ 179372 h 340225"/>
                  <a:gd name="connsiteX7" fmla="*/ 3282939 w 3282939"/>
                  <a:gd name="connsiteY7" fmla="*/ 0 h 340225"/>
                  <a:gd name="connsiteX8" fmla="*/ 3202017 w 3282939"/>
                  <a:gd name="connsiteY8" fmla="*/ 103183 h 340225"/>
                  <a:gd name="connsiteX9" fmla="*/ 3217148 w 3282939"/>
                  <a:gd name="connsiteY9" fmla="*/ 145976 h 340225"/>
                  <a:gd name="connsiteX10" fmla="*/ 15867 w 3282939"/>
                  <a:gd name="connsiteY10" fmla="*/ 144596 h 340225"/>
                  <a:gd name="connsiteX11" fmla="*/ 13528 w 3282939"/>
                  <a:gd name="connsiteY11" fmla="*/ 151326 h 340225"/>
                  <a:gd name="connsiteX12" fmla="*/ 0 w 3282939"/>
                  <a:gd name="connsiteY12" fmla="*/ 145014 h 340225"/>
                  <a:gd name="connsiteX13" fmla="*/ 3282939 w 3282939"/>
                  <a:gd name="connsiteY13" fmla="*/ 0 h 340225"/>
                  <a:gd name="connsiteX0-1" fmla="*/ 35766 w 3282939"/>
                  <a:gd name="connsiteY0-2" fmla="*/ 320938 h 340225"/>
                  <a:gd name="connsiteX1-3" fmla="*/ 48093 w 3282939"/>
                  <a:gd name="connsiteY1-4" fmla="*/ 338101 h 340225"/>
                  <a:gd name="connsiteX2-5" fmla="*/ 0 w 3282939"/>
                  <a:gd name="connsiteY2-6" fmla="*/ 340225 h 340225"/>
                  <a:gd name="connsiteX3-7" fmla="*/ 35766 w 3282939"/>
                  <a:gd name="connsiteY3-8" fmla="*/ 320938 h 340225"/>
                  <a:gd name="connsiteX4-9" fmla="*/ 3282939 w 3282939"/>
                  <a:gd name="connsiteY4-10" fmla="*/ 0 h 340225"/>
                  <a:gd name="connsiteX5-11" fmla="*/ 3202017 w 3282939"/>
                  <a:gd name="connsiteY5-12" fmla="*/ 103183 h 340225"/>
                  <a:gd name="connsiteX6-13" fmla="*/ 3217148 w 3282939"/>
                  <a:gd name="connsiteY6-14" fmla="*/ 145976 h 340225"/>
                  <a:gd name="connsiteX7-15" fmla="*/ 15867 w 3282939"/>
                  <a:gd name="connsiteY7-16" fmla="*/ 144596 h 340225"/>
                  <a:gd name="connsiteX8-17" fmla="*/ 13528 w 3282939"/>
                  <a:gd name="connsiteY8-18" fmla="*/ 151326 h 340225"/>
                  <a:gd name="connsiteX9-19" fmla="*/ 0 w 3282939"/>
                  <a:gd name="connsiteY9-20" fmla="*/ 145014 h 340225"/>
                  <a:gd name="connsiteX10-21" fmla="*/ 3282939 w 3282939"/>
                  <a:gd name="connsiteY10-22" fmla="*/ 0 h 340225"/>
                  <a:gd name="connsiteX0-23" fmla="*/ 0 w 3282939"/>
                  <a:gd name="connsiteY0-24" fmla="*/ 340225 h 340225"/>
                  <a:gd name="connsiteX1-25" fmla="*/ 48093 w 3282939"/>
                  <a:gd name="connsiteY1-26" fmla="*/ 338101 h 340225"/>
                  <a:gd name="connsiteX2-27" fmla="*/ 0 w 3282939"/>
                  <a:gd name="connsiteY2-28" fmla="*/ 340225 h 340225"/>
                  <a:gd name="connsiteX3-29" fmla="*/ 3282939 w 3282939"/>
                  <a:gd name="connsiteY3-30" fmla="*/ 0 h 340225"/>
                  <a:gd name="connsiteX4-31" fmla="*/ 3202017 w 3282939"/>
                  <a:gd name="connsiteY4-32" fmla="*/ 103183 h 340225"/>
                  <a:gd name="connsiteX5-33" fmla="*/ 3217148 w 3282939"/>
                  <a:gd name="connsiteY5-34" fmla="*/ 145976 h 340225"/>
                  <a:gd name="connsiteX6-35" fmla="*/ 15867 w 3282939"/>
                  <a:gd name="connsiteY6-36" fmla="*/ 144596 h 340225"/>
                  <a:gd name="connsiteX7-37" fmla="*/ 13528 w 3282939"/>
                  <a:gd name="connsiteY7-38" fmla="*/ 151326 h 340225"/>
                  <a:gd name="connsiteX8-39" fmla="*/ 0 w 3282939"/>
                  <a:gd name="connsiteY8-40" fmla="*/ 145014 h 340225"/>
                  <a:gd name="connsiteX9-41" fmla="*/ 3282939 w 3282939"/>
                  <a:gd name="connsiteY9-42" fmla="*/ 0 h 340225"/>
                  <a:gd name="connsiteX0-43" fmla="*/ 3282939 w 3374379"/>
                  <a:gd name="connsiteY0-44" fmla="*/ 0 h 151326"/>
                  <a:gd name="connsiteX1-45" fmla="*/ 3202017 w 3374379"/>
                  <a:gd name="connsiteY1-46" fmla="*/ 103183 h 151326"/>
                  <a:gd name="connsiteX2-47" fmla="*/ 3217148 w 3374379"/>
                  <a:gd name="connsiteY2-48" fmla="*/ 145976 h 151326"/>
                  <a:gd name="connsiteX3-49" fmla="*/ 15867 w 3374379"/>
                  <a:gd name="connsiteY3-50" fmla="*/ 144596 h 151326"/>
                  <a:gd name="connsiteX4-51" fmla="*/ 13528 w 3374379"/>
                  <a:gd name="connsiteY4-52" fmla="*/ 151326 h 151326"/>
                  <a:gd name="connsiteX5-53" fmla="*/ 0 w 3374379"/>
                  <a:gd name="connsiteY5-54" fmla="*/ 145014 h 151326"/>
                  <a:gd name="connsiteX6-55" fmla="*/ 3374379 w 3374379"/>
                  <a:gd name="connsiteY6-56" fmla="*/ 81944 h 151326"/>
                  <a:gd name="connsiteX0-57" fmla="*/ 3282939 w 3282939"/>
                  <a:gd name="connsiteY0-58" fmla="*/ 0 h 151326"/>
                  <a:gd name="connsiteX1-59" fmla="*/ 3202017 w 3282939"/>
                  <a:gd name="connsiteY1-60" fmla="*/ 103183 h 151326"/>
                  <a:gd name="connsiteX2-61" fmla="*/ 3217148 w 3282939"/>
                  <a:gd name="connsiteY2-62" fmla="*/ 145976 h 151326"/>
                  <a:gd name="connsiteX3-63" fmla="*/ 15867 w 3282939"/>
                  <a:gd name="connsiteY3-64" fmla="*/ 144596 h 151326"/>
                  <a:gd name="connsiteX4-65" fmla="*/ 13528 w 3282939"/>
                  <a:gd name="connsiteY4-66" fmla="*/ 151326 h 151326"/>
                  <a:gd name="connsiteX5-67" fmla="*/ 0 w 3282939"/>
                  <a:gd name="connsiteY5-68" fmla="*/ 145014 h 151326"/>
                  <a:gd name="connsiteX6-69" fmla="*/ 3272779 w 3282939"/>
                  <a:gd name="connsiteY6-70" fmla="*/ 7967 h 151326"/>
                  <a:gd name="connsiteX0-71" fmla="*/ 3282939 w 3282939"/>
                  <a:gd name="connsiteY0-72" fmla="*/ 0 h 145976"/>
                  <a:gd name="connsiteX1-73" fmla="*/ 3202017 w 3282939"/>
                  <a:gd name="connsiteY1-74" fmla="*/ 103183 h 145976"/>
                  <a:gd name="connsiteX2-75" fmla="*/ 3217148 w 3282939"/>
                  <a:gd name="connsiteY2-76" fmla="*/ 145976 h 145976"/>
                  <a:gd name="connsiteX3-77" fmla="*/ 15867 w 3282939"/>
                  <a:gd name="connsiteY3-78" fmla="*/ 144596 h 145976"/>
                  <a:gd name="connsiteX4-79" fmla="*/ 0 w 3282939"/>
                  <a:gd name="connsiteY4-80" fmla="*/ 145014 h 145976"/>
                  <a:gd name="connsiteX5-81" fmla="*/ 3272779 w 3282939"/>
                  <a:gd name="connsiteY5-82" fmla="*/ 7967 h 14597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282939" h="145976">
                    <a:close/>
                    <a:moveTo>
                      <a:pt x="3282939" y="0"/>
                    </a:moveTo>
                    <a:cubicBezTo>
                      <a:pt x="3192270" y="39034"/>
                      <a:pt x="3202013" y="103156"/>
                      <a:pt x="3202017" y="103183"/>
                    </a:cubicBezTo>
                    <a:cubicBezTo>
                      <a:pt x="3202746" y="119931"/>
                      <a:pt x="3208611" y="134207"/>
                      <a:pt x="3217148" y="145976"/>
                    </a:cubicBezTo>
                    <a:lnTo>
                      <a:pt x="15867" y="144596"/>
                    </a:lnTo>
                    <a:lnTo>
                      <a:pt x="0" y="145014"/>
                    </a:lnTo>
                    <a:lnTo>
                      <a:pt x="3272779" y="7967"/>
                    </a:lnTo>
                  </a:path>
                </a:pathLst>
              </a:custGeom>
              <a:gradFill flip="none" rotWithShape="1">
                <a:gsLst>
                  <a:gs pos="0">
                    <a:srgbClr val="494949"/>
                  </a:gs>
                  <a:gs pos="100000">
                    <a:srgbClr val="9D9D9D"/>
                  </a:gs>
                </a:gsLst>
                <a:lin ang="16200000" scaled="1"/>
                <a:tileRect/>
              </a:gradFill>
              <a:ln w="9525">
                <a:solidFill>
                  <a:srgbClr val="49494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fontAlgn="auto"/>
                <a:endParaRPr lang="zh-CN" altLang="en-US" strike="noStrike" noProof="1">
                  <a:solidFill>
                    <a:schemeClr val="lt1"/>
                  </a:solidFill>
                </a:endParaRPr>
              </a:p>
            </p:txBody>
          </p:sp>
          <p:sp>
            <p:nvSpPr>
              <p:cNvPr id="136" name="Freeform 38"/>
              <p:cNvSpPr/>
              <p:nvPr/>
            </p:nvSpPr>
            <p:spPr bwMode="auto">
              <a:xfrm>
                <a:off x="4548266" y="3630966"/>
                <a:ext cx="3266400" cy="534674"/>
              </a:xfrm>
              <a:custGeom>
                <a:avLst/>
                <a:gdLst>
                  <a:gd name="T0" fmla="*/ 20 w 2341"/>
                  <a:gd name="T1" fmla="*/ 0 h 376"/>
                  <a:gd name="T2" fmla="*/ 4 w 2341"/>
                  <a:gd name="T3" fmla="*/ 69 h 376"/>
                  <a:gd name="T4" fmla="*/ 317 w 2341"/>
                  <a:gd name="T5" fmla="*/ 376 h 376"/>
                  <a:gd name="T6" fmla="*/ 2026 w 2341"/>
                  <a:gd name="T7" fmla="*/ 376 h 376"/>
                  <a:gd name="T8" fmla="*/ 2341 w 2341"/>
                  <a:gd name="T9" fmla="*/ 59 h 376"/>
                  <a:gd name="T10" fmla="*/ 2340 w 2341"/>
                  <a:gd name="T11" fmla="*/ 1 h 376"/>
                  <a:gd name="T12" fmla="*/ 20 w 2341"/>
                  <a:gd name="T13" fmla="*/ 0 h 376"/>
                </a:gdLst>
                <a:ahLst/>
                <a:cxnLst>
                  <a:cxn ang="0">
                    <a:pos x="T0" y="T1"/>
                  </a:cxn>
                  <a:cxn ang="0">
                    <a:pos x="T2" y="T3"/>
                  </a:cxn>
                  <a:cxn ang="0">
                    <a:pos x="T4" y="T5"/>
                  </a:cxn>
                  <a:cxn ang="0">
                    <a:pos x="T6" y="T7"/>
                  </a:cxn>
                  <a:cxn ang="0">
                    <a:pos x="T8" y="T9"/>
                  </a:cxn>
                  <a:cxn ang="0">
                    <a:pos x="T10" y="T11"/>
                  </a:cxn>
                  <a:cxn ang="0">
                    <a:pos x="T12" y="T13"/>
                  </a:cxn>
                </a:cxnLst>
                <a:rect l="0" t="0" r="r" b="b"/>
                <a:pathLst>
                  <a:path w="2341" h="376">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1">
                <a:gsLst>
                  <a:gs pos="51000">
                    <a:schemeClr val="bg1">
                      <a:alpha val="76000"/>
                    </a:schemeClr>
                  </a:gs>
                  <a:gs pos="0">
                    <a:schemeClr val="bg1">
                      <a:alpha val="0"/>
                    </a:schemeClr>
                  </a:gs>
                  <a:gs pos="100000">
                    <a:schemeClr val="bg1">
                      <a:alpha val="0"/>
                    </a:schemeClr>
                  </a:gs>
                </a:gsLst>
                <a:lin ang="16200000" scaled="1"/>
                <a:tileRect/>
              </a:gradFill>
              <a:ln w="9525">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fontAlgn="auto"/>
                <a:endParaRPr lang="zh-CN" altLang="en-US" strike="noStrike" noProof="1"/>
              </a:p>
            </p:txBody>
          </p:sp>
          <p:sp>
            <p:nvSpPr>
              <p:cNvPr id="137" name="Freeform 38"/>
              <p:cNvSpPr/>
              <p:nvPr/>
            </p:nvSpPr>
            <p:spPr bwMode="auto">
              <a:xfrm>
                <a:off x="4527833" y="3574415"/>
                <a:ext cx="3266400" cy="524514"/>
              </a:xfrm>
              <a:custGeom>
                <a:avLst/>
                <a:gdLst>
                  <a:gd name="T0" fmla="*/ 20 w 2341"/>
                  <a:gd name="T1" fmla="*/ 0 h 376"/>
                  <a:gd name="T2" fmla="*/ 4 w 2341"/>
                  <a:gd name="T3" fmla="*/ 69 h 376"/>
                  <a:gd name="T4" fmla="*/ 317 w 2341"/>
                  <a:gd name="T5" fmla="*/ 376 h 376"/>
                  <a:gd name="T6" fmla="*/ 2026 w 2341"/>
                  <a:gd name="T7" fmla="*/ 376 h 376"/>
                  <a:gd name="T8" fmla="*/ 2341 w 2341"/>
                  <a:gd name="T9" fmla="*/ 59 h 376"/>
                  <a:gd name="T10" fmla="*/ 2340 w 2341"/>
                  <a:gd name="T11" fmla="*/ 1 h 376"/>
                  <a:gd name="T12" fmla="*/ 20 w 2341"/>
                  <a:gd name="T13" fmla="*/ 0 h 376"/>
                </a:gdLst>
                <a:ahLst/>
                <a:cxnLst>
                  <a:cxn ang="0">
                    <a:pos x="T0" y="T1"/>
                  </a:cxn>
                  <a:cxn ang="0">
                    <a:pos x="T2" y="T3"/>
                  </a:cxn>
                  <a:cxn ang="0">
                    <a:pos x="T4" y="T5"/>
                  </a:cxn>
                  <a:cxn ang="0">
                    <a:pos x="T6" y="T7"/>
                  </a:cxn>
                  <a:cxn ang="0">
                    <a:pos x="T8" y="T9"/>
                  </a:cxn>
                  <a:cxn ang="0">
                    <a:pos x="T10" y="T11"/>
                  </a:cxn>
                  <a:cxn ang="0">
                    <a:pos x="T12" y="T13"/>
                  </a:cxn>
                </a:cxnLst>
                <a:rect l="0" t="0" r="r" b="b"/>
                <a:pathLst>
                  <a:path w="2341" h="376">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1">
                <a:gsLst>
                  <a:gs pos="833">
                    <a:srgbClr val="494949"/>
                  </a:gs>
                  <a:gs pos="59000">
                    <a:srgbClr val="9D9D9D"/>
                  </a:gs>
                  <a:gs pos="100000">
                    <a:srgbClr val="5E5E5E"/>
                  </a:gs>
                </a:gsLst>
                <a:lin ang="0" scaled="1"/>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fontAlgn="auto"/>
                <a:endParaRPr lang="zh-CN" altLang="en-US" strike="noStrike" noProof="1"/>
              </a:p>
            </p:txBody>
          </p:sp>
          <p:sp>
            <p:nvSpPr>
              <p:cNvPr id="138" name="矩形 2788"/>
              <p:cNvSpPr/>
              <p:nvPr/>
            </p:nvSpPr>
            <p:spPr>
              <a:xfrm rot="1283126">
                <a:off x="4475511" y="3459588"/>
                <a:ext cx="3292758" cy="452993"/>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rgbClr val="5E5E5E"/>
                  </a:gs>
                  <a:gs pos="49000">
                    <a:schemeClr val="bg1"/>
                  </a:gs>
                  <a:gs pos="100000">
                    <a:srgbClr val="494949"/>
                  </a:gs>
                </a:gsLst>
                <a:lin ang="16200000" scaled="1"/>
                <a:tileRect/>
              </a:gradFill>
              <a:ln>
                <a:noFill/>
              </a:ln>
              <a:effectLst>
                <a:softEdge rad="127000"/>
              </a:effectLst>
              <a:scene3d>
                <a:camera prst="orthographicFront">
                  <a:rot lat="2683488" lon="21466804"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9232" name="组合 138"/>
              <p:cNvGrpSpPr/>
              <p:nvPr/>
            </p:nvGrpSpPr>
            <p:grpSpPr>
              <a:xfrm>
                <a:off x="4350532" y="1811995"/>
                <a:ext cx="3661868" cy="598986"/>
                <a:chOff x="4350532" y="2259168"/>
                <a:chExt cx="3661868" cy="598986"/>
              </a:xfrm>
            </p:grpSpPr>
            <p:sp>
              <p:nvSpPr>
                <p:cNvPr id="154" name="Freeform 35"/>
                <p:cNvSpPr/>
                <p:nvPr/>
              </p:nvSpPr>
              <p:spPr bwMode="auto">
                <a:xfrm>
                  <a:off x="4466938" y="2451775"/>
                  <a:ext cx="3396348" cy="406379"/>
                </a:xfrm>
                <a:custGeom>
                  <a:avLst/>
                  <a:gdLst>
                    <a:gd name="T0" fmla="*/ 1 w 2434"/>
                    <a:gd name="T1" fmla="*/ 0 h 291"/>
                    <a:gd name="T2" fmla="*/ 1 w 2434"/>
                    <a:gd name="T3" fmla="*/ 271 h 291"/>
                    <a:gd name="T4" fmla="*/ 41 w 2434"/>
                    <a:gd name="T5" fmla="*/ 291 h 291"/>
                    <a:gd name="T6" fmla="*/ 2383 w 2434"/>
                    <a:gd name="T7" fmla="*/ 189 h 291"/>
                    <a:gd name="T8" fmla="*/ 2430 w 2434"/>
                    <a:gd name="T9" fmla="*/ 140 h 291"/>
                    <a:gd name="T10" fmla="*/ 2430 w 2434"/>
                    <a:gd name="T11" fmla="*/ 0 h 291"/>
                    <a:gd name="T12" fmla="*/ 2322 w 2434"/>
                    <a:gd name="T13" fmla="*/ 21 h 291"/>
                    <a:gd name="T14" fmla="*/ 113 w 2434"/>
                    <a:gd name="T15" fmla="*/ 21 h 291"/>
                    <a:gd name="T16" fmla="*/ 1 w 2434"/>
                    <a:gd name="T17" fmla="*/ 0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4" h="291">
                      <a:moveTo>
                        <a:pt x="1" y="0"/>
                      </a:moveTo>
                      <a:cubicBezTo>
                        <a:pt x="1" y="271"/>
                        <a:pt x="1" y="271"/>
                        <a:pt x="1" y="271"/>
                      </a:cubicBezTo>
                      <a:cubicBezTo>
                        <a:pt x="1" y="271"/>
                        <a:pt x="0" y="291"/>
                        <a:pt x="41" y="291"/>
                      </a:cubicBezTo>
                      <a:cubicBezTo>
                        <a:pt x="82" y="291"/>
                        <a:pt x="2383" y="189"/>
                        <a:pt x="2383" y="189"/>
                      </a:cubicBezTo>
                      <a:cubicBezTo>
                        <a:pt x="2383" y="189"/>
                        <a:pt x="2434" y="185"/>
                        <a:pt x="2430" y="140"/>
                      </a:cubicBezTo>
                      <a:cubicBezTo>
                        <a:pt x="2430" y="0"/>
                        <a:pt x="2430" y="0"/>
                        <a:pt x="2430" y="0"/>
                      </a:cubicBezTo>
                      <a:cubicBezTo>
                        <a:pt x="2430" y="0"/>
                        <a:pt x="2404" y="22"/>
                        <a:pt x="2322" y="21"/>
                      </a:cubicBezTo>
                      <a:cubicBezTo>
                        <a:pt x="113" y="21"/>
                        <a:pt x="113" y="21"/>
                        <a:pt x="113" y="21"/>
                      </a:cubicBezTo>
                      <a:cubicBezTo>
                        <a:pt x="113" y="21"/>
                        <a:pt x="44" y="28"/>
                        <a:pt x="1" y="0"/>
                      </a:cubicBezTo>
                      <a:close/>
                    </a:path>
                  </a:pathLst>
                </a:custGeom>
                <a:gradFill flip="none" rotWithShape="1">
                  <a:gsLst>
                    <a:gs pos="0">
                      <a:srgbClr val="494949"/>
                    </a:gs>
                    <a:gs pos="49000">
                      <a:schemeClr val="bg1"/>
                    </a:gs>
                    <a:gs pos="100000">
                      <a:srgbClr val="4C4C4C"/>
                    </a:gs>
                  </a:gsLst>
                  <a:lin ang="10800000" scaled="1"/>
                  <a:tileRect/>
                </a:gradFill>
                <a:ln w="12700">
                  <a:solidFill>
                    <a:schemeClr val="tx1">
                      <a:alpha val="98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fontAlgn="auto"/>
                  <a:endParaRPr lang="zh-CN" altLang="en-US" strike="noStrike" noProof="1">
                    <a:solidFill>
                      <a:schemeClr val="lt1"/>
                    </a:solidFill>
                  </a:endParaRPr>
                </a:p>
              </p:txBody>
            </p:sp>
            <p:sp>
              <p:nvSpPr>
                <p:cNvPr id="9234" name="Freeform 40"/>
                <p:cNvSpPr/>
                <p:nvPr/>
              </p:nvSpPr>
              <p:spPr>
                <a:xfrm>
                  <a:off x="4376932" y="2259168"/>
                  <a:ext cx="3570004" cy="238630"/>
                </a:xfrm>
                <a:custGeom>
                  <a:avLst/>
                  <a:gdLst/>
                  <a:ahLst/>
                  <a:cxnLst>
                    <a:cxn ang="0">
                      <a:pos x="213446" y="9768"/>
                    </a:cxn>
                    <a:cxn ang="0">
                      <a:pos x="1395" y="128385"/>
                    </a:cxn>
                    <a:cxn ang="0">
                      <a:pos x="200891" y="238630"/>
                    </a:cxn>
                    <a:cxn ang="0">
                      <a:pos x="3346791" y="238630"/>
                    </a:cxn>
                    <a:cxn ang="0">
                      <a:pos x="3558843" y="131176"/>
                    </a:cxn>
                    <a:cxn ang="0">
                      <a:pos x="3346791" y="9768"/>
                    </a:cxn>
                    <a:cxn ang="0">
                      <a:pos x="3345396" y="9768"/>
                    </a:cxn>
                    <a:cxn ang="0">
                      <a:pos x="3346791" y="9768"/>
                    </a:cxn>
                    <a:cxn ang="0">
                      <a:pos x="213446" y="9768"/>
                    </a:cxn>
                  </a:cxnLst>
                  <a:pathLst>
                    <a:path w="2559" h="171">
                      <a:moveTo>
                        <a:pt x="153" y="7"/>
                      </a:moveTo>
                      <a:cubicBezTo>
                        <a:pt x="153" y="7"/>
                        <a:pt x="10" y="8"/>
                        <a:pt x="1" y="92"/>
                      </a:cubicBezTo>
                      <a:cubicBezTo>
                        <a:pt x="1" y="92"/>
                        <a:pt x="0" y="160"/>
                        <a:pt x="144" y="171"/>
                      </a:cubicBezTo>
                      <a:cubicBezTo>
                        <a:pt x="2399" y="171"/>
                        <a:pt x="2399" y="171"/>
                        <a:pt x="2399" y="171"/>
                      </a:cubicBezTo>
                      <a:cubicBezTo>
                        <a:pt x="2399" y="171"/>
                        <a:pt x="2544" y="169"/>
                        <a:pt x="2551" y="94"/>
                      </a:cubicBezTo>
                      <a:cubicBezTo>
                        <a:pt x="2551" y="94"/>
                        <a:pt x="2559" y="14"/>
                        <a:pt x="2399" y="7"/>
                      </a:cubicBezTo>
                      <a:cubicBezTo>
                        <a:pt x="2399" y="7"/>
                        <a:pt x="2399" y="7"/>
                        <a:pt x="2398" y="7"/>
                      </a:cubicBezTo>
                      <a:cubicBezTo>
                        <a:pt x="2240" y="0"/>
                        <a:pt x="2399" y="7"/>
                        <a:pt x="2399" y="7"/>
                      </a:cubicBezTo>
                      <a:lnTo>
                        <a:pt x="153" y="7"/>
                      </a:lnTo>
                      <a:close/>
                    </a:path>
                  </a:pathLst>
                </a:custGeom>
                <a:gradFill rotWithShape="1">
                  <a:gsLst>
                    <a:gs pos="0">
                      <a:srgbClr val="2D3939">
                        <a:alpha val="100000"/>
                      </a:srgbClr>
                    </a:gs>
                    <a:gs pos="15826">
                      <a:srgbClr val="717171">
                        <a:alpha val="100000"/>
                      </a:srgbClr>
                    </a:gs>
                    <a:gs pos="49001">
                      <a:srgbClr val="2D3939">
                        <a:alpha val="100000"/>
                      </a:srgbClr>
                    </a:gs>
                    <a:gs pos="100000">
                      <a:srgbClr val="4C4C4C">
                        <a:alpha val="100000"/>
                      </a:srgbClr>
                    </a:gs>
                  </a:gsLst>
                  <a:lin ang="16200000" scaled="1"/>
                  <a:tileRect/>
                </a:gradFill>
                <a:ln w="9525">
                  <a:noFill/>
                </a:ln>
              </p:spPr>
              <p:txBody>
                <a:bodyPr/>
                <a:p>
                  <a:endParaRPr lang="zh-CN" altLang="en-US"/>
                </a:p>
              </p:txBody>
            </p:sp>
            <p:sp>
              <p:nvSpPr>
                <p:cNvPr id="156" name="矩形 2788"/>
                <p:cNvSpPr/>
                <p:nvPr/>
              </p:nvSpPr>
              <p:spPr>
                <a:xfrm>
                  <a:off x="4350532" y="2274408"/>
                  <a:ext cx="3661868" cy="261491"/>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grpSp>
            <p:nvGrpSpPr>
              <p:cNvPr id="9236" name="组合 139"/>
              <p:cNvGrpSpPr/>
              <p:nvPr/>
            </p:nvGrpSpPr>
            <p:grpSpPr>
              <a:xfrm>
                <a:off x="4513666" y="2274205"/>
                <a:ext cx="3282939" cy="340225"/>
                <a:chOff x="4513666" y="2710466"/>
                <a:chExt cx="3282939" cy="340225"/>
              </a:xfrm>
            </p:grpSpPr>
            <p:sp>
              <p:nvSpPr>
                <p:cNvPr id="152" name="Freeform 36"/>
                <p:cNvSpPr/>
                <p:nvPr/>
              </p:nvSpPr>
              <p:spPr bwMode="auto">
                <a:xfrm>
                  <a:off x="4513666" y="2710466"/>
                  <a:ext cx="3282939" cy="340225"/>
                </a:xfrm>
                <a:custGeom>
                  <a:avLst/>
                  <a:gdLst>
                    <a:gd name="T0" fmla="*/ 0 w 2353"/>
                    <a:gd name="T1" fmla="*/ 104 h 244"/>
                    <a:gd name="T2" fmla="*/ 59 w 2353"/>
                    <a:gd name="T3" fmla="*/ 172 h 244"/>
                    <a:gd name="T4" fmla="*/ 0 w 2353"/>
                    <a:gd name="T5" fmla="*/ 244 h 244"/>
                    <a:gd name="T6" fmla="*/ 2353 w 2353"/>
                    <a:gd name="T7" fmla="*/ 140 h 244"/>
                    <a:gd name="T8" fmla="*/ 2295 w 2353"/>
                    <a:gd name="T9" fmla="*/ 74 h 244"/>
                    <a:gd name="T10" fmla="*/ 2353 w 2353"/>
                    <a:gd name="T11" fmla="*/ 0 h 244"/>
                    <a:gd name="T12" fmla="*/ 0 w 2353"/>
                    <a:gd name="T13" fmla="*/ 104 h 244"/>
                  </a:gdLst>
                  <a:ahLst/>
                  <a:cxnLst>
                    <a:cxn ang="0">
                      <a:pos x="T0" y="T1"/>
                    </a:cxn>
                    <a:cxn ang="0">
                      <a:pos x="T2" y="T3"/>
                    </a:cxn>
                    <a:cxn ang="0">
                      <a:pos x="T4" y="T5"/>
                    </a:cxn>
                    <a:cxn ang="0">
                      <a:pos x="T6" y="T7"/>
                    </a:cxn>
                    <a:cxn ang="0">
                      <a:pos x="T8" y="T9"/>
                    </a:cxn>
                    <a:cxn ang="0">
                      <a:pos x="T10" y="T11"/>
                    </a:cxn>
                    <a:cxn ang="0">
                      <a:pos x="T12" y="T13"/>
                    </a:cxn>
                  </a:cxnLst>
                  <a:rect l="0" t="0" r="r" b="b"/>
                  <a:pathLst>
                    <a:path w="2353" h="244">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fontAlgn="auto"/>
                  <a:endParaRPr lang="zh-CN" altLang="en-US" strike="noStrike" noProof="1"/>
                </a:p>
              </p:txBody>
            </p:sp>
            <p:sp>
              <p:nvSpPr>
                <p:cNvPr id="153" name="矩形 2788"/>
                <p:cNvSpPr/>
                <p:nvPr/>
              </p:nvSpPr>
              <p:spPr>
                <a:xfrm rot="21348992">
                  <a:off x="4628996" y="2777337"/>
                  <a:ext cx="3125312" cy="193465"/>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a:scene3d>
                  <a:camera prst="orthographicFront">
                    <a:rot lat="1485327" lon="21548723" rev="2142978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grpSp>
            <p:nvGrpSpPr>
              <p:cNvPr id="9239" name="组合 140"/>
              <p:cNvGrpSpPr/>
              <p:nvPr/>
            </p:nvGrpSpPr>
            <p:grpSpPr>
              <a:xfrm>
                <a:off x="4513666" y="2657696"/>
                <a:ext cx="3282939" cy="340225"/>
                <a:chOff x="4513666" y="2710466"/>
                <a:chExt cx="3282939" cy="340225"/>
              </a:xfrm>
            </p:grpSpPr>
            <p:sp>
              <p:nvSpPr>
                <p:cNvPr id="150" name="Freeform 36"/>
                <p:cNvSpPr/>
                <p:nvPr/>
              </p:nvSpPr>
              <p:spPr bwMode="auto">
                <a:xfrm>
                  <a:off x="4513666" y="2710466"/>
                  <a:ext cx="3282939" cy="340225"/>
                </a:xfrm>
                <a:custGeom>
                  <a:avLst/>
                  <a:gdLst>
                    <a:gd name="T0" fmla="*/ 0 w 2353"/>
                    <a:gd name="T1" fmla="*/ 104 h 244"/>
                    <a:gd name="T2" fmla="*/ 59 w 2353"/>
                    <a:gd name="T3" fmla="*/ 172 h 244"/>
                    <a:gd name="T4" fmla="*/ 0 w 2353"/>
                    <a:gd name="T5" fmla="*/ 244 h 244"/>
                    <a:gd name="T6" fmla="*/ 2353 w 2353"/>
                    <a:gd name="T7" fmla="*/ 140 h 244"/>
                    <a:gd name="T8" fmla="*/ 2295 w 2353"/>
                    <a:gd name="T9" fmla="*/ 74 h 244"/>
                    <a:gd name="T10" fmla="*/ 2353 w 2353"/>
                    <a:gd name="T11" fmla="*/ 0 h 244"/>
                    <a:gd name="T12" fmla="*/ 0 w 2353"/>
                    <a:gd name="T13" fmla="*/ 104 h 244"/>
                  </a:gdLst>
                  <a:ahLst/>
                  <a:cxnLst>
                    <a:cxn ang="0">
                      <a:pos x="T0" y="T1"/>
                    </a:cxn>
                    <a:cxn ang="0">
                      <a:pos x="T2" y="T3"/>
                    </a:cxn>
                    <a:cxn ang="0">
                      <a:pos x="T4" y="T5"/>
                    </a:cxn>
                    <a:cxn ang="0">
                      <a:pos x="T6" y="T7"/>
                    </a:cxn>
                    <a:cxn ang="0">
                      <a:pos x="T8" y="T9"/>
                    </a:cxn>
                    <a:cxn ang="0">
                      <a:pos x="T10" y="T11"/>
                    </a:cxn>
                    <a:cxn ang="0">
                      <a:pos x="T12" y="T13"/>
                    </a:cxn>
                  </a:cxnLst>
                  <a:rect l="0" t="0" r="r" b="b"/>
                  <a:pathLst>
                    <a:path w="2353" h="244">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fontAlgn="auto"/>
                  <a:endParaRPr lang="zh-CN" altLang="en-US" strike="noStrike" noProof="1"/>
                </a:p>
              </p:txBody>
            </p:sp>
            <p:sp>
              <p:nvSpPr>
                <p:cNvPr id="151" name="矩形 2788"/>
                <p:cNvSpPr/>
                <p:nvPr/>
              </p:nvSpPr>
              <p:spPr>
                <a:xfrm rot="21348992">
                  <a:off x="4628996" y="2777337"/>
                  <a:ext cx="3125312" cy="193465"/>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a:scene3d>
                  <a:camera prst="orthographicFront">
                    <a:rot lat="1485327" lon="21548723" rev="2142978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142" name="Freeform 37"/>
              <p:cNvSpPr/>
              <p:nvPr/>
            </p:nvSpPr>
            <p:spPr bwMode="auto">
              <a:xfrm>
                <a:off x="4438213" y="2463286"/>
                <a:ext cx="3464275" cy="339044"/>
              </a:xfrm>
              <a:custGeom>
                <a:avLst/>
                <a:gdLst>
                  <a:gd name="T0" fmla="*/ 99 w 2483"/>
                  <a:gd name="T1" fmla="*/ 102 h 243"/>
                  <a:gd name="T2" fmla="*/ 1 w 2483"/>
                  <a:gd name="T3" fmla="*/ 175 h 243"/>
                  <a:gd name="T4" fmla="*/ 103 w 2483"/>
                  <a:gd name="T5" fmla="*/ 243 h 243"/>
                  <a:gd name="T6" fmla="*/ 2404 w 2483"/>
                  <a:gd name="T7" fmla="*/ 139 h 243"/>
                  <a:gd name="T8" fmla="*/ 2482 w 2483"/>
                  <a:gd name="T9" fmla="*/ 69 h 243"/>
                  <a:gd name="T10" fmla="*/ 2392 w 2483"/>
                  <a:gd name="T11" fmla="*/ 0 h 243"/>
                  <a:gd name="T12" fmla="*/ 99 w 2483"/>
                  <a:gd name="T13" fmla="*/ 102 h 243"/>
                </a:gdLst>
                <a:ahLst/>
                <a:cxnLst>
                  <a:cxn ang="0">
                    <a:pos x="T0" y="T1"/>
                  </a:cxn>
                  <a:cxn ang="0">
                    <a:pos x="T2" y="T3"/>
                  </a:cxn>
                  <a:cxn ang="0">
                    <a:pos x="T4" y="T5"/>
                  </a:cxn>
                  <a:cxn ang="0">
                    <a:pos x="T6" y="T7"/>
                  </a:cxn>
                  <a:cxn ang="0">
                    <a:pos x="T8" y="T9"/>
                  </a:cxn>
                  <a:cxn ang="0">
                    <a:pos x="T10" y="T11"/>
                  </a:cxn>
                  <a:cxn ang="0">
                    <a:pos x="T12" y="T13"/>
                  </a:cxn>
                </a:cxnLst>
                <a:rect l="0" t="0" r="r" b="b"/>
                <a:pathLst>
                  <a:path w="2483" h="24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fontAlgn="auto"/>
                <a:endParaRPr lang="zh-CN" altLang="en-US" strike="noStrike" noProof="1"/>
              </a:p>
            </p:txBody>
          </p:sp>
          <p:grpSp>
            <p:nvGrpSpPr>
              <p:cNvPr id="9243" name="组合 142"/>
              <p:cNvGrpSpPr/>
              <p:nvPr/>
            </p:nvGrpSpPr>
            <p:grpSpPr>
              <a:xfrm>
                <a:off x="4513666" y="3041297"/>
                <a:ext cx="3282939" cy="340225"/>
                <a:chOff x="4513666" y="2710466"/>
                <a:chExt cx="3282939" cy="340225"/>
              </a:xfrm>
            </p:grpSpPr>
            <p:sp>
              <p:nvSpPr>
                <p:cNvPr id="148" name="Freeform 36"/>
                <p:cNvSpPr/>
                <p:nvPr/>
              </p:nvSpPr>
              <p:spPr bwMode="auto">
                <a:xfrm>
                  <a:off x="4513666" y="2710466"/>
                  <a:ext cx="3282939" cy="340225"/>
                </a:xfrm>
                <a:custGeom>
                  <a:avLst/>
                  <a:gdLst>
                    <a:gd name="T0" fmla="*/ 0 w 2353"/>
                    <a:gd name="T1" fmla="*/ 104 h 244"/>
                    <a:gd name="T2" fmla="*/ 59 w 2353"/>
                    <a:gd name="T3" fmla="*/ 172 h 244"/>
                    <a:gd name="T4" fmla="*/ 0 w 2353"/>
                    <a:gd name="T5" fmla="*/ 244 h 244"/>
                    <a:gd name="T6" fmla="*/ 2353 w 2353"/>
                    <a:gd name="T7" fmla="*/ 140 h 244"/>
                    <a:gd name="T8" fmla="*/ 2295 w 2353"/>
                    <a:gd name="T9" fmla="*/ 74 h 244"/>
                    <a:gd name="T10" fmla="*/ 2353 w 2353"/>
                    <a:gd name="T11" fmla="*/ 0 h 244"/>
                    <a:gd name="T12" fmla="*/ 0 w 2353"/>
                    <a:gd name="T13" fmla="*/ 104 h 244"/>
                  </a:gdLst>
                  <a:ahLst/>
                  <a:cxnLst>
                    <a:cxn ang="0">
                      <a:pos x="T0" y="T1"/>
                    </a:cxn>
                    <a:cxn ang="0">
                      <a:pos x="T2" y="T3"/>
                    </a:cxn>
                    <a:cxn ang="0">
                      <a:pos x="T4" y="T5"/>
                    </a:cxn>
                    <a:cxn ang="0">
                      <a:pos x="T6" y="T7"/>
                    </a:cxn>
                    <a:cxn ang="0">
                      <a:pos x="T8" y="T9"/>
                    </a:cxn>
                    <a:cxn ang="0">
                      <a:pos x="T10" y="T11"/>
                    </a:cxn>
                    <a:cxn ang="0">
                      <a:pos x="T12" y="T13"/>
                    </a:cxn>
                  </a:cxnLst>
                  <a:rect l="0" t="0" r="r" b="b"/>
                  <a:pathLst>
                    <a:path w="2353" h="244">
                      <a:moveTo>
                        <a:pt x="0" y="104"/>
                      </a:moveTo>
                      <a:cubicBezTo>
                        <a:pt x="0" y="104"/>
                        <a:pt x="55" y="124"/>
                        <a:pt x="59" y="172"/>
                      </a:cubicBezTo>
                      <a:cubicBezTo>
                        <a:pt x="59" y="172"/>
                        <a:pt x="60" y="222"/>
                        <a:pt x="0" y="244"/>
                      </a:cubicBezTo>
                      <a:cubicBezTo>
                        <a:pt x="2353" y="140"/>
                        <a:pt x="2353" y="140"/>
                        <a:pt x="2353" y="140"/>
                      </a:cubicBezTo>
                      <a:cubicBezTo>
                        <a:pt x="2353" y="140"/>
                        <a:pt x="2297" y="120"/>
                        <a:pt x="2295" y="74"/>
                      </a:cubicBezTo>
                      <a:cubicBezTo>
                        <a:pt x="2295" y="74"/>
                        <a:pt x="2288" y="28"/>
                        <a:pt x="2353" y="0"/>
                      </a:cubicBezTo>
                      <a:lnTo>
                        <a:pt x="0" y="104"/>
                      </a:lnTo>
                      <a:close/>
                    </a:path>
                  </a:pathLst>
                </a:custGeom>
                <a:gradFill flip="none" rotWithShape="1">
                  <a:gsLst>
                    <a:gs pos="25000">
                      <a:srgbClr val="545454"/>
                    </a:gs>
                    <a:gs pos="70000">
                      <a:srgbClr val="545454"/>
                    </a:gs>
                    <a:gs pos="49000">
                      <a:srgbClr val="9D9D9D">
                        <a:alpha val="3000"/>
                      </a:srgbClr>
                    </a:gs>
                  </a:gsLst>
                  <a:lin ang="16080000" scaled="0"/>
                  <a:tileRect/>
                </a:gradFill>
                <a:ln w="9525">
                  <a:solidFill>
                    <a:srgbClr val="5E5E5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fontAlgn="auto"/>
                  <a:endParaRPr lang="zh-CN" altLang="en-US" strike="noStrike" noProof="1"/>
                </a:p>
              </p:txBody>
            </p:sp>
            <p:sp>
              <p:nvSpPr>
                <p:cNvPr id="149" name="矩形 2788"/>
                <p:cNvSpPr/>
                <p:nvPr/>
              </p:nvSpPr>
              <p:spPr>
                <a:xfrm rot="21348992">
                  <a:off x="4628996" y="2777337"/>
                  <a:ext cx="3125315" cy="193464"/>
                </a:xfrm>
                <a:custGeom>
                  <a:avLst/>
                  <a:gdLst>
                    <a:gd name="connsiteX0" fmla="*/ 0 w 5717811"/>
                    <a:gd name="connsiteY0" fmla="*/ 0 h 237842"/>
                    <a:gd name="connsiteX1" fmla="*/ 5717811 w 5717811"/>
                    <a:gd name="connsiteY1" fmla="*/ 0 h 237842"/>
                    <a:gd name="connsiteX2" fmla="*/ 5717811 w 5717811"/>
                    <a:gd name="connsiteY2" fmla="*/ 237842 h 237842"/>
                    <a:gd name="connsiteX3" fmla="*/ 0 w 5717811"/>
                    <a:gd name="connsiteY3" fmla="*/ 237842 h 237842"/>
                    <a:gd name="connsiteX4" fmla="*/ 0 w 5717811"/>
                    <a:gd name="connsiteY4" fmla="*/ 0 h 237842"/>
                    <a:gd name="connsiteX0-1" fmla="*/ 122548 w 5840359"/>
                    <a:gd name="connsiteY0-2" fmla="*/ 0 h 237842"/>
                    <a:gd name="connsiteX1-3" fmla="*/ 5840359 w 5840359"/>
                    <a:gd name="connsiteY1-4" fmla="*/ 0 h 237842"/>
                    <a:gd name="connsiteX2-5" fmla="*/ 5840359 w 5840359"/>
                    <a:gd name="connsiteY2-6" fmla="*/ 237842 h 237842"/>
                    <a:gd name="connsiteX3-7" fmla="*/ 0 w 5840359"/>
                    <a:gd name="connsiteY3-8" fmla="*/ 200134 h 237842"/>
                    <a:gd name="connsiteX4-9" fmla="*/ 122548 w 5840359"/>
                    <a:gd name="connsiteY4-10" fmla="*/ 0 h 237842"/>
                    <a:gd name="connsiteX0-11" fmla="*/ 223749 w 5941560"/>
                    <a:gd name="connsiteY0-12" fmla="*/ 0 h 237842"/>
                    <a:gd name="connsiteX1-13" fmla="*/ 5941560 w 5941560"/>
                    <a:gd name="connsiteY1-14" fmla="*/ 0 h 237842"/>
                    <a:gd name="connsiteX2-15" fmla="*/ 5941560 w 5941560"/>
                    <a:gd name="connsiteY2-16" fmla="*/ 237842 h 237842"/>
                    <a:gd name="connsiteX3-17" fmla="*/ 101201 w 5941560"/>
                    <a:gd name="connsiteY3-18" fmla="*/ 200134 h 237842"/>
                    <a:gd name="connsiteX4-19" fmla="*/ 223749 w 5941560"/>
                    <a:gd name="connsiteY4-20" fmla="*/ 0 h 237842"/>
                    <a:gd name="connsiteX0-21" fmla="*/ 258267 w 5976078"/>
                    <a:gd name="connsiteY0-22" fmla="*/ 0 h 237842"/>
                    <a:gd name="connsiteX1-23" fmla="*/ 5976078 w 5976078"/>
                    <a:gd name="connsiteY1-24" fmla="*/ 0 h 237842"/>
                    <a:gd name="connsiteX2-25" fmla="*/ 5976078 w 5976078"/>
                    <a:gd name="connsiteY2-26" fmla="*/ 237842 h 237842"/>
                    <a:gd name="connsiteX3-27" fmla="*/ 135719 w 5976078"/>
                    <a:gd name="connsiteY3-28" fmla="*/ 200134 h 237842"/>
                    <a:gd name="connsiteX4-29" fmla="*/ 258267 w 5976078"/>
                    <a:gd name="connsiteY4-30" fmla="*/ 0 h 237842"/>
                    <a:gd name="connsiteX0-31" fmla="*/ 336427 w 6054238"/>
                    <a:gd name="connsiteY0-32" fmla="*/ 0 h 237842"/>
                    <a:gd name="connsiteX1-33" fmla="*/ 6054238 w 6054238"/>
                    <a:gd name="connsiteY1-34" fmla="*/ 0 h 237842"/>
                    <a:gd name="connsiteX2-35" fmla="*/ 6054238 w 6054238"/>
                    <a:gd name="connsiteY2-36" fmla="*/ 237842 h 237842"/>
                    <a:gd name="connsiteX3-37" fmla="*/ 110185 w 6054238"/>
                    <a:gd name="connsiteY3-38" fmla="*/ 200134 h 237842"/>
                    <a:gd name="connsiteX4-39" fmla="*/ 336427 w 6054238"/>
                    <a:gd name="connsiteY4-40" fmla="*/ 0 h 237842"/>
                    <a:gd name="connsiteX0-41" fmla="*/ 340565 w 6058376"/>
                    <a:gd name="connsiteY0-42" fmla="*/ 0 h 237842"/>
                    <a:gd name="connsiteX1-43" fmla="*/ 6058376 w 6058376"/>
                    <a:gd name="connsiteY1-44" fmla="*/ 0 h 237842"/>
                    <a:gd name="connsiteX2-45" fmla="*/ 6058376 w 6058376"/>
                    <a:gd name="connsiteY2-46" fmla="*/ 237842 h 237842"/>
                    <a:gd name="connsiteX3-47" fmla="*/ 114323 w 6058376"/>
                    <a:gd name="connsiteY3-48" fmla="*/ 200134 h 237842"/>
                    <a:gd name="connsiteX4-49" fmla="*/ 340565 w 6058376"/>
                    <a:gd name="connsiteY4-50" fmla="*/ 0 h 237842"/>
                    <a:gd name="connsiteX0-51" fmla="*/ 340565 w 6213394"/>
                    <a:gd name="connsiteY0-52" fmla="*/ 0 h 237842"/>
                    <a:gd name="connsiteX1-53" fmla="*/ 6058376 w 6213394"/>
                    <a:gd name="connsiteY1-54" fmla="*/ 0 h 237842"/>
                    <a:gd name="connsiteX2-55" fmla="*/ 6058376 w 6213394"/>
                    <a:gd name="connsiteY2-56" fmla="*/ 237842 h 237842"/>
                    <a:gd name="connsiteX3-57" fmla="*/ 114323 w 6213394"/>
                    <a:gd name="connsiteY3-58" fmla="*/ 200134 h 237842"/>
                    <a:gd name="connsiteX4-59" fmla="*/ 340565 w 6213394"/>
                    <a:gd name="connsiteY4-60" fmla="*/ 0 h 237842"/>
                    <a:gd name="connsiteX0-61" fmla="*/ 340565 w 6236541"/>
                    <a:gd name="connsiteY0-62" fmla="*/ 0 h 237842"/>
                    <a:gd name="connsiteX1-63" fmla="*/ 6058376 w 6236541"/>
                    <a:gd name="connsiteY1-64" fmla="*/ 0 h 237842"/>
                    <a:gd name="connsiteX2-65" fmla="*/ 6058376 w 6236541"/>
                    <a:gd name="connsiteY2-66" fmla="*/ 237842 h 237842"/>
                    <a:gd name="connsiteX3-67" fmla="*/ 114323 w 6236541"/>
                    <a:gd name="connsiteY3-68" fmla="*/ 200134 h 237842"/>
                    <a:gd name="connsiteX4-69" fmla="*/ 340565 w 6236541"/>
                    <a:gd name="connsiteY4-70" fmla="*/ 0 h 2378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36541" h="237842">
                      <a:moveTo>
                        <a:pt x="340565" y="0"/>
                      </a:moveTo>
                      <a:lnTo>
                        <a:pt x="6058376" y="0"/>
                      </a:lnTo>
                      <a:cubicBezTo>
                        <a:pt x="6407167" y="154695"/>
                        <a:pt x="6152644" y="158561"/>
                        <a:pt x="6058376" y="237842"/>
                      </a:cubicBezTo>
                      <a:lnTo>
                        <a:pt x="114323" y="200134"/>
                      </a:lnTo>
                      <a:cubicBezTo>
                        <a:pt x="-165338" y="86289"/>
                        <a:pt x="130034" y="19577"/>
                        <a:pt x="340565" y="0"/>
                      </a:cubicBezTo>
                      <a:close/>
                    </a:path>
                  </a:pathLst>
                </a:custGeom>
                <a:gradFill flip="none" rotWithShape="0">
                  <a:gsLst>
                    <a:gs pos="87000">
                      <a:schemeClr val="bg1">
                        <a:lumMod val="65000"/>
                      </a:schemeClr>
                    </a:gs>
                    <a:gs pos="16000">
                      <a:schemeClr val="bg1">
                        <a:lumMod val="75000"/>
                      </a:schemeClr>
                    </a:gs>
                    <a:gs pos="0">
                      <a:schemeClr val="bg1">
                        <a:lumMod val="75000"/>
                        <a:alpha val="0"/>
                      </a:schemeClr>
                    </a:gs>
                    <a:gs pos="49000">
                      <a:schemeClr val="bg1"/>
                    </a:gs>
                    <a:gs pos="100000">
                      <a:schemeClr val="bg1">
                        <a:lumMod val="75000"/>
                        <a:alpha val="0"/>
                      </a:schemeClr>
                    </a:gs>
                  </a:gsLst>
                  <a:lin ang="16200000" scaled="1"/>
                  <a:tileRect/>
                </a:gradFill>
                <a:ln>
                  <a:noFill/>
                </a:ln>
                <a:effectLst>
                  <a:softEdge rad="63500"/>
                </a:effectLst>
                <a:scene3d>
                  <a:camera prst="orthographicFront">
                    <a:rot lat="1485327" lon="21548723" rev="21429783"/>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144" name="Freeform 37"/>
              <p:cNvSpPr/>
              <p:nvPr/>
            </p:nvSpPr>
            <p:spPr bwMode="auto">
              <a:xfrm>
                <a:off x="4438212" y="3230378"/>
                <a:ext cx="3464274" cy="339044"/>
              </a:xfrm>
              <a:custGeom>
                <a:avLst/>
                <a:gdLst>
                  <a:gd name="T0" fmla="*/ 99 w 2483"/>
                  <a:gd name="T1" fmla="*/ 102 h 243"/>
                  <a:gd name="T2" fmla="*/ 1 w 2483"/>
                  <a:gd name="T3" fmla="*/ 175 h 243"/>
                  <a:gd name="T4" fmla="*/ 103 w 2483"/>
                  <a:gd name="T5" fmla="*/ 243 h 243"/>
                  <a:gd name="T6" fmla="*/ 2404 w 2483"/>
                  <a:gd name="T7" fmla="*/ 139 h 243"/>
                  <a:gd name="T8" fmla="*/ 2482 w 2483"/>
                  <a:gd name="T9" fmla="*/ 69 h 243"/>
                  <a:gd name="T10" fmla="*/ 2392 w 2483"/>
                  <a:gd name="T11" fmla="*/ 0 h 243"/>
                  <a:gd name="T12" fmla="*/ 99 w 2483"/>
                  <a:gd name="T13" fmla="*/ 102 h 243"/>
                </a:gdLst>
                <a:ahLst/>
                <a:cxnLst>
                  <a:cxn ang="0">
                    <a:pos x="T0" y="T1"/>
                  </a:cxn>
                  <a:cxn ang="0">
                    <a:pos x="T2" y="T3"/>
                  </a:cxn>
                  <a:cxn ang="0">
                    <a:pos x="T4" y="T5"/>
                  </a:cxn>
                  <a:cxn ang="0">
                    <a:pos x="T6" y="T7"/>
                  </a:cxn>
                  <a:cxn ang="0">
                    <a:pos x="T8" y="T9"/>
                  </a:cxn>
                  <a:cxn ang="0">
                    <a:pos x="T10" y="T11"/>
                  </a:cxn>
                  <a:cxn ang="0">
                    <a:pos x="T12" y="T13"/>
                  </a:cxn>
                </a:cxnLst>
                <a:rect l="0" t="0" r="r" b="b"/>
                <a:pathLst>
                  <a:path w="2483" h="24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fontAlgn="auto"/>
                <a:endParaRPr lang="zh-CN" altLang="en-US" strike="noStrike" noProof="1"/>
              </a:p>
            </p:txBody>
          </p:sp>
          <p:sp>
            <p:nvSpPr>
              <p:cNvPr id="145" name="Freeform 37"/>
              <p:cNvSpPr/>
              <p:nvPr/>
            </p:nvSpPr>
            <p:spPr bwMode="auto">
              <a:xfrm>
                <a:off x="4438212" y="2846777"/>
                <a:ext cx="3464274" cy="339044"/>
              </a:xfrm>
              <a:custGeom>
                <a:avLst/>
                <a:gdLst>
                  <a:gd name="T0" fmla="*/ 99 w 2483"/>
                  <a:gd name="T1" fmla="*/ 102 h 243"/>
                  <a:gd name="T2" fmla="*/ 1 w 2483"/>
                  <a:gd name="T3" fmla="*/ 175 h 243"/>
                  <a:gd name="T4" fmla="*/ 103 w 2483"/>
                  <a:gd name="T5" fmla="*/ 243 h 243"/>
                  <a:gd name="T6" fmla="*/ 2404 w 2483"/>
                  <a:gd name="T7" fmla="*/ 139 h 243"/>
                  <a:gd name="T8" fmla="*/ 2482 w 2483"/>
                  <a:gd name="T9" fmla="*/ 69 h 243"/>
                  <a:gd name="T10" fmla="*/ 2392 w 2483"/>
                  <a:gd name="T11" fmla="*/ 0 h 243"/>
                  <a:gd name="T12" fmla="*/ 99 w 2483"/>
                  <a:gd name="T13" fmla="*/ 102 h 243"/>
                </a:gdLst>
                <a:ahLst/>
                <a:cxnLst>
                  <a:cxn ang="0">
                    <a:pos x="T0" y="T1"/>
                  </a:cxn>
                  <a:cxn ang="0">
                    <a:pos x="T2" y="T3"/>
                  </a:cxn>
                  <a:cxn ang="0">
                    <a:pos x="T4" y="T5"/>
                  </a:cxn>
                  <a:cxn ang="0">
                    <a:pos x="T6" y="T7"/>
                  </a:cxn>
                  <a:cxn ang="0">
                    <a:pos x="T8" y="T9"/>
                  </a:cxn>
                  <a:cxn ang="0">
                    <a:pos x="T10" y="T11"/>
                  </a:cxn>
                  <a:cxn ang="0">
                    <a:pos x="T12" y="T13"/>
                  </a:cxn>
                </a:cxnLst>
                <a:rect l="0" t="0" r="r" b="b"/>
                <a:pathLst>
                  <a:path w="2483" h="243">
                    <a:moveTo>
                      <a:pt x="99" y="102"/>
                    </a:moveTo>
                    <a:cubicBezTo>
                      <a:pt x="99" y="102"/>
                      <a:pt x="5" y="98"/>
                      <a:pt x="1" y="175"/>
                    </a:cubicBezTo>
                    <a:cubicBezTo>
                      <a:pt x="1" y="175"/>
                      <a:pt x="0" y="240"/>
                      <a:pt x="103" y="243"/>
                    </a:cubicBezTo>
                    <a:cubicBezTo>
                      <a:pt x="2404" y="139"/>
                      <a:pt x="2404" y="139"/>
                      <a:pt x="2404" y="139"/>
                    </a:cubicBezTo>
                    <a:cubicBezTo>
                      <a:pt x="2404" y="139"/>
                      <a:pt x="2482" y="131"/>
                      <a:pt x="2482" y="69"/>
                    </a:cubicBezTo>
                    <a:cubicBezTo>
                      <a:pt x="2482" y="69"/>
                      <a:pt x="2483" y="4"/>
                      <a:pt x="2392" y="0"/>
                    </a:cubicBezTo>
                    <a:lnTo>
                      <a:pt x="99" y="102"/>
                    </a:lnTo>
                    <a:close/>
                  </a:path>
                </a:pathLst>
              </a:custGeom>
              <a:gradFill flip="none" rotWithShape="1">
                <a:gsLst>
                  <a:gs pos="13000">
                    <a:schemeClr val="tx1"/>
                  </a:gs>
                  <a:gs pos="87000">
                    <a:schemeClr val="tx1"/>
                  </a:gs>
                  <a:gs pos="68000">
                    <a:srgbClr val="494949"/>
                  </a:gs>
                  <a:gs pos="29000">
                    <a:srgbClr val="494949"/>
                  </a:gs>
                  <a:gs pos="48000">
                    <a:srgbClr val="9D9D9D">
                      <a:alpha val="3000"/>
                    </a:srgbClr>
                  </a:gs>
                </a:gsLst>
                <a:lin ang="16080000" scaled="0"/>
                <a:tileRect/>
              </a:gra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fontAlgn="auto"/>
                <a:endParaRPr lang="zh-CN" altLang="en-US" strike="noStrike" noProof="1"/>
              </a:p>
            </p:txBody>
          </p:sp>
          <p:sp>
            <p:nvSpPr>
              <p:cNvPr id="146" name="Freeform 38"/>
              <p:cNvSpPr/>
              <p:nvPr/>
            </p:nvSpPr>
            <p:spPr bwMode="auto">
              <a:xfrm rot="1313089">
                <a:off x="4499718" y="3552380"/>
                <a:ext cx="3266399" cy="829006"/>
              </a:xfrm>
              <a:custGeom>
                <a:avLst/>
                <a:gdLst>
                  <a:gd name="T0" fmla="*/ 20 w 2341"/>
                  <a:gd name="T1" fmla="*/ 0 h 376"/>
                  <a:gd name="T2" fmla="*/ 4 w 2341"/>
                  <a:gd name="T3" fmla="*/ 69 h 376"/>
                  <a:gd name="T4" fmla="*/ 317 w 2341"/>
                  <a:gd name="T5" fmla="*/ 376 h 376"/>
                  <a:gd name="T6" fmla="*/ 2026 w 2341"/>
                  <a:gd name="T7" fmla="*/ 376 h 376"/>
                  <a:gd name="T8" fmla="*/ 2341 w 2341"/>
                  <a:gd name="T9" fmla="*/ 59 h 376"/>
                  <a:gd name="T10" fmla="*/ 2340 w 2341"/>
                  <a:gd name="T11" fmla="*/ 1 h 376"/>
                  <a:gd name="T12" fmla="*/ 20 w 2341"/>
                  <a:gd name="T13" fmla="*/ 0 h 376"/>
                </a:gdLst>
                <a:ahLst/>
                <a:cxnLst>
                  <a:cxn ang="0">
                    <a:pos x="T0" y="T1"/>
                  </a:cxn>
                  <a:cxn ang="0">
                    <a:pos x="T2" y="T3"/>
                  </a:cxn>
                  <a:cxn ang="0">
                    <a:pos x="T4" y="T5"/>
                  </a:cxn>
                  <a:cxn ang="0">
                    <a:pos x="T6" y="T7"/>
                  </a:cxn>
                  <a:cxn ang="0">
                    <a:pos x="T8" y="T9"/>
                  </a:cxn>
                  <a:cxn ang="0">
                    <a:pos x="T10" y="T11"/>
                  </a:cxn>
                  <a:cxn ang="0">
                    <a:pos x="T12" y="T13"/>
                  </a:cxn>
                </a:cxnLst>
                <a:rect l="0" t="0" r="r" b="b"/>
                <a:pathLst>
                  <a:path w="2341" h="376">
                    <a:moveTo>
                      <a:pt x="20" y="0"/>
                    </a:moveTo>
                    <a:cubicBezTo>
                      <a:pt x="20" y="0"/>
                      <a:pt x="0" y="55"/>
                      <a:pt x="4" y="69"/>
                    </a:cubicBezTo>
                    <a:cubicBezTo>
                      <a:pt x="4" y="69"/>
                      <a:pt x="15" y="168"/>
                      <a:pt x="317" y="376"/>
                    </a:cubicBezTo>
                    <a:cubicBezTo>
                      <a:pt x="2026" y="376"/>
                      <a:pt x="2026" y="376"/>
                      <a:pt x="2026" y="376"/>
                    </a:cubicBezTo>
                    <a:cubicBezTo>
                      <a:pt x="2026" y="376"/>
                      <a:pt x="2330" y="167"/>
                      <a:pt x="2341" y="59"/>
                    </a:cubicBezTo>
                    <a:cubicBezTo>
                      <a:pt x="2340" y="1"/>
                      <a:pt x="2340" y="1"/>
                      <a:pt x="2340" y="1"/>
                    </a:cubicBezTo>
                    <a:lnTo>
                      <a:pt x="20" y="0"/>
                    </a:lnTo>
                    <a:close/>
                  </a:path>
                </a:pathLst>
              </a:custGeom>
              <a:gradFill flip="none" rotWithShape="0">
                <a:gsLst>
                  <a:gs pos="87000">
                    <a:schemeClr val="bg1">
                      <a:lumMod val="65000"/>
                      <a:alpha val="34000"/>
                    </a:schemeClr>
                  </a:gs>
                  <a:gs pos="16000">
                    <a:schemeClr val="bg1">
                      <a:lumMod val="75000"/>
                    </a:schemeClr>
                  </a:gs>
                  <a:gs pos="0">
                    <a:srgbClr val="5E5E5E"/>
                  </a:gs>
                  <a:gs pos="49000">
                    <a:schemeClr val="bg1"/>
                  </a:gs>
                  <a:gs pos="100000">
                    <a:srgbClr val="494949"/>
                  </a:gs>
                </a:gsLst>
                <a:lin ang="16800000" scaled="0"/>
                <a:tileRect/>
              </a:gradFill>
              <a:ln>
                <a:noFill/>
              </a:ln>
              <a:effectLst>
                <a:softEdge rad="228600"/>
              </a:effectLst>
              <a:scene3d>
                <a:camera prst="orthographicFront">
                  <a:rot lat="2683488" lon="21466804"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fontAlgn="auto"/>
                <a:endParaRPr lang="zh-CN" altLang="en-US" strike="noStrike" noProof="1"/>
              </a:p>
            </p:txBody>
          </p:sp>
          <p:sp>
            <p:nvSpPr>
              <p:cNvPr id="9249" name="Freeform 39"/>
              <p:cNvSpPr/>
              <p:nvPr/>
            </p:nvSpPr>
            <p:spPr>
              <a:xfrm>
                <a:off x="4968446" y="4105279"/>
                <a:ext cx="2382168" cy="329003"/>
              </a:xfrm>
              <a:custGeom>
                <a:avLst/>
                <a:gdLst/>
                <a:ahLst/>
                <a:cxnLst>
                  <a:cxn ang="0">
                    <a:pos x="0" y="0"/>
                  </a:cxn>
                  <a:cxn ang="0">
                    <a:pos x="114433" y="144984"/>
                  </a:cxn>
                  <a:cxn ang="0">
                    <a:pos x="252590" y="266269"/>
                  </a:cxn>
                  <a:cxn ang="0">
                    <a:pos x="1195968" y="322032"/>
                  </a:cxn>
                  <a:cxn ang="0">
                    <a:pos x="2126786" y="267663"/>
                  </a:cxn>
                  <a:cxn ang="0">
                    <a:pos x="2167256" y="221658"/>
                  </a:cxn>
                  <a:cxn ang="0">
                    <a:pos x="2337511" y="76674"/>
                  </a:cxn>
                  <a:cxn ang="0">
                    <a:pos x="2382168" y="0"/>
                  </a:cxn>
                  <a:cxn ang="0">
                    <a:pos x="0" y="0"/>
                  </a:cxn>
                </a:cxnLst>
                <a:pathLst>
                  <a:path w="1707" h="236">
                    <a:moveTo>
                      <a:pt x="0" y="0"/>
                    </a:moveTo>
                    <a:cubicBezTo>
                      <a:pt x="0" y="0"/>
                      <a:pt x="16" y="51"/>
                      <a:pt x="82" y="104"/>
                    </a:cubicBezTo>
                    <a:cubicBezTo>
                      <a:pt x="82" y="104"/>
                      <a:pt x="187" y="174"/>
                      <a:pt x="181" y="191"/>
                    </a:cubicBezTo>
                    <a:cubicBezTo>
                      <a:pt x="181" y="191"/>
                      <a:pt x="789" y="236"/>
                      <a:pt x="857" y="231"/>
                    </a:cubicBezTo>
                    <a:cubicBezTo>
                      <a:pt x="857" y="231"/>
                      <a:pt x="1522" y="194"/>
                      <a:pt x="1524" y="192"/>
                    </a:cubicBezTo>
                    <a:cubicBezTo>
                      <a:pt x="1524" y="192"/>
                      <a:pt x="1522" y="181"/>
                      <a:pt x="1553" y="159"/>
                    </a:cubicBezTo>
                    <a:cubicBezTo>
                      <a:pt x="1553" y="159"/>
                      <a:pt x="1646" y="94"/>
                      <a:pt x="1675" y="55"/>
                    </a:cubicBezTo>
                    <a:cubicBezTo>
                      <a:pt x="1675" y="55"/>
                      <a:pt x="1700" y="23"/>
                      <a:pt x="1707" y="0"/>
                    </a:cubicBezTo>
                    <a:lnTo>
                      <a:pt x="0" y="0"/>
                    </a:lnTo>
                    <a:close/>
                  </a:path>
                </a:pathLst>
              </a:custGeom>
              <a:gradFill rotWithShape="1">
                <a:gsLst>
                  <a:gs pos="0">
                    <a:srgbClr val="261B18"/>
                  </a:gs>
                  <a:gs pos="100000">
                    <a:srgbClr val="443F3F"/>
                  </a:gs>
                </a:gsLst>
                <a:lin ang="16200000" scaled="1"/>
                <a:tileRect/>
              </a:gradFill>
              <a:ln w="9525">
                <a:noFill/>
              </a:ln>
            </p:spPr>
            <p:txBody>
              <a:bodyPr/>
              <a:p>
                <a:endParaRPr lang="zh-CN" altLang="en-US"/>
              </a:p>
            </p:txBody>
          </p:sp>
        </p:grpSp>
        <p:sp>
          <p:nvSpPr>
            <p:cNvPr id="9250" name="Oval 129"/>
            <p:cNvSpPr/>
            <p:nvPr/>
          </p:nvSpPr>
          <p:spPr>
            <a:xfrm>
              <a:off x="3463805" y="2219759"/>
              <a:ext cx="261938" cy="261938"/>
            </a:xfrm>
            <a:prstGeom prst="ellipse">
              <a:avLst/>
            </a:prstGeom>
            <a:gradFill rotWithShape="1">
              <a:gsLst>
                <a:gs pos="0">
                  <a:srgbClr val="0E1A40"/>
                </a:gs>
                <a:gs pos="100000">
                  <a:srgbClr val="2F5EB0"/>
                </a:gs>
              </a:gsLst>
              <a:lin ang="13800000"/>
              <a:tileRect/>
            </a:gradFill>
            <a:ln w="9525">
              <a:noFill/>
            </a:ln>
          </p:spPr>
          <p:txBody>
            <a:bodyPr wrap="square" lIns="91416" tIns="45708" rIns="91416" bIns="45708" anchor="t"/>
            <a:p>
              <a:endParaRPr lang="zh-CN" altLang="en-US">
                <a:latin typeface="Calibri" panose="020F0502020204030204" charset="0"/>
                <a:ea typeface="宋体" panose="02010600030101010101" pitchFamily="2" charset="-122"/>
              </a:endParaRPr>
            </a:p>
          </p:txBody>
        </p:sp>
        <p:sp>
          <p:nvSpPr>
            <p:cNvPr id="9251" name="AutoShape 291"/>
            <p:cNvSpPr>
              <a:spLocks noChangeAspect="1" noTextEdit="1"/>
            </p:cNvSpPr>
            <p:nvPr/>
          </p:nvSpPr>
          <p:spPr>
            <a:xfrm>
              <a:off x="913011" y="764704"/>
              <a:ext cx="2806701" cy="3397250"/>
            </a:xfrm>
            <a:prstGeom prst="rect">
              <a:avLst/>
            </a:prstGeom>
            <a:noFill/>
            <a:ln w="9525">
              <a:noFill/>
            </a:ln>
          </p:spPr>
          <p:txBody>
            <a:bodyPr wrap="square" lIns="91416" tIns="45708" rIns="91416" bIns="45708" anchor="t"/>
            <a:p>
              <a:endParaRPr lang="zh-CN" altLang="en-US">
                <a:latin typeface="Calibri" panose="020F0502020204030204" charset="0"/>
                <a:ea typeface="宋体" panose="02010600030101010101" pitchFamily="2" charset="-122"/>
              </a:endParaRPr>
            </a:p>
          </p:txBody>
        </p:sp>
        <p:sp>
          <p:nvSpPr>
            <p:cNvPr id="9252" name="Rectangle 293"/>
            <p:cNvSpPr/>
            <p:nvPr/>
          </p:nvSpPr>
          <p:spPr>
            <a:xfrm>
              <a:off x="2306836" y="3182467"/>
              <a:ext cx="26988" cy="857250"/>
            </a:xfrm>
            <a:prstGeom prst="rect">
              <a:avLst/>
            </a:prstGeom>
            <a:solidFill>
              <a:srgbClr val="2F5EB0"/>
            </a:solidFill>
            <a:ln w="9525">
              <a:noFill/>
            </a:ln>
          </p:spPr>
          <p:txBody>
            <a:bodyPr wrap="square" lIns="91416" tIns="45708" rIns="91416" bIns="45708" anchor="t"/>
            <a:p>
              <a:endParaRPr lang="zh-CN" altLang="en-US">
                <a:latin typeface="Calibri" panose="020F0502020204030204" charset="0"/>
                <a:ea typeface="宋体" panose="02010600030101010101" pitchFamily="2" charset="-122"/>
              </a:endParaRPr>
            </a:p>
          </p:txBody>
        </p:sp>
        <p:sp>
          <p:nvSpPr>
            <p:cNvPr id="9253" name="Freeform 294"/>
            <p:cNvSpPr/>
            <p:nvPr/>
          </p:nvSpPr>
          <p:spPr>
            <a:xfrm>
              <a:off x="2316361" y="4023842"/>
              <a:ext cx="398463" cy="42863"/>
            </a:xfrm>
            <a:custGeom>
              <a:avLst/>
              <a:gdLst/>
              <a:ahLst/>
              <a:cxnLst>
                <a:cxn ang="0">
                  <a:pos x="398463" y="42863"/>
                </a:cxn>
                <a:cxn ang="0">
                  <a:pos x="0" y="26987"/>
                </a:cxn>
                <a:cxn ang="0">
                  <a:pos x="0" y="0"/>
                </a:cxn>
                <a:cxn ang="0">
                  <a:pos x="398463" y="19050"/>
                </a:cxn>
                <a:cxn ang="0">
                  <a:pos x="398463" y="42863"/>
                </a:cxn>
              </a:cxnLst>
              <a:pathLst>
                <a:path w="251" h="27">
                  <a:moveTo>
                    <a:pt x="251" y="27"/>
                  </a:moveTo>
                  <a:lnTo>
                    <a:pt x="0" y="17"/>
                  </a:lnTo>
                  <a:lnTo>
                    <a:pt x="0" y="0"/>
                  </a:lnTo>
                  <a:lnTo>
                    <a:pt x="251" y="12"/>
                  </a:lnTo>
                  <a:lnTo>
                    <a:pt x="251" y="27"/>
                  </a:lnTo>
                  <a:close/>
                </a:path>
              </a:pathLst>
            </a:custGeom>
            <a:solidFill>
              <a:srgbClr val="2F5EB0"/>
            </a:solidFill>
            <a:ln w="9525">
              <a:noFill/>
            </a:ln>
          </p:spPr>
          <p:txBody>
            <a:bodyPr/>
            <a:p>
              <a:endParaRPr lang="zh-CN" altLang="en-US"/>
            </a:p>
          </p:txBody>
        </p:sp>
        <p:sp>
          <p:nvSpPr>
            <p:cNvPr id="9254" name="Freeform 295"/>
            <p:cNvSpPr/>
            <p:nvPr/>
          </p:nvSpPr>
          <p:spPr>
            <a:xfrm>
              <a:off x="2021086" y="3652367"/>
              <a:ext cx="301625" cy="396875"/>
            </a:xfrm>
            <a:custGeom>
              <a:avLst/>
              <a:gdLst/>
              <a:ahLst/>
              <a:cxnLst>
                <a:cxn ang="0">
                  <a:pos x="282575" y="396875"/>
                </a:cxn>
                <a:cxn ang="0">
                  <a:pos x="0" y="15875"/>
                </a:cxn>
                <a:cxn ang="0">
                  <a:pos x="22225" y="0"/>
                </a:cxn>
                <a:cxn ang="0">
                  <a:pos x="301625" y="381000"/>
                </a:cxn>
                <a:cxn ang="0">
                  <a:pos x="282575" y="396875"/>
                </a:cxn>
              </a:cxnLst>
              <a:pathLst>
                <a:path w="190" h="250">
                  <a:moveTo>
                    <a:pt x="178" y="250"/>
                  </a:moveTo>
                  <a:lnTo>
                    <a:pt x="0" y="10"/>
                  </a:lnTo>
                  <a:lnTo>
                    <a:pt x="14" y="0"/>
                  </a:lnTo>
                  <a:lnTo>
                    <a:pt x="190" y="240"/>
                  </a:lnTo>
                  <a:lnTo>
                    <a:pt x="178" y="250"/>
                  </a:lnTo>
                  <a:close/>
                </a:path>
              </a:pathLst>
            </a:custGeom>
            <a:solidFill>
              <a:srgbClr val="2F5EB0"/>
            </a:solidFill>
            <a:ln w="9525">
              <a:noFill/>
            </a:ln>
          </p:spPr>
          <p:txBody>
            <a:bodyPr/>
            <a:p>
              <a:endParaRPr lang="zh-CN" altLang="en-US"/>
            </a:p>
          </p:txBody>
        </p:sp>
        <p:sp>
          <p:nvSpPr>
            <p:cNvPr id="9255" name="Freeform 296"/>
            <p:cNvSpPr/>
            <p:nvPr/>
          </p:nvSpPr>
          <p:spPr>
            <a:xfrm>
              <a:off x="2300486" y="3696817"/>
              <a:ext cx="446088" cy="352425"/>
            </a:xfrm>
            <a:custGeom>
              <a:avLst/>
              <a:gdLst/>
              <a:ahLst/>
              <a:cxnLst>
                <a:cxn ang="0">
                  <a:pos x="17462" y="352425"/>
                </a:cxn>
                <a:cxn ang="0">
                  <a:pos x="0" y="330200"/>
                </a:cxn>
                <a:cxn ang="0">
                  <a:pos x="430212" y="0"/>
                </a:cxn>
                <a:cxn ang="0">
                  <a:pos x="446088" y="19050"/>
                </a:cxn>
                <a:cxn ang="0">
                  <a:pos x="17462" y="352425"/>
                </a:cxn>
              </a:cxnLst>
              <a:pathLst>
                <a:path w="281" h="222">
                  <a:moveTo>
                    <a:pt x="11" y="222"/>
                  </a:moveTo>
                  <a:lnTo>
                    <a:pt x="0" y="208"/>
                  </a:lnTo>
                  <a:lnTo>
                    <a:pt x="271" y="0"/>
                  </a:lnTo>
                  <a:lnTo>
                    <a:pt x="281" y="12"/>
                  </a:lnTo>
                  <a:lnTo>
                    <a:pt x="11" y="222"/>
                  </a:lnTo>
                  <a:close/>
                </a:path>
              </a:pathLst>
            </a:custGeom>
            <a:solidFill>
              <a:srgbClr val="2F5EB0"/>
            </a:solidFill>
            <a:ln w="9525">
              <a:noFill/>
            </a:ln>
          </p:spPr>
          <p:txBody>
            <a:bodyPr/>
            <a:p>
              <a:endParaRPr lang="zh-CN" altLang="en-US"/>
            </a:p>
          </p:txBody>
        </p:sp>
        <p:sp>
          <p:nvSpPr>
            <p:cNvPr id="9256" name="Freeform 297"/>
            <p:cNvSpPr/>
            <p:nvPr/>
          </p:nvSpPr>
          <p:spPr>
            <a:xfrm>
              <a:off x="1694061" y="4031779"/>
              <a:ext cx="620713" cy="41275"/>
            </a:xfrm>
            <a:custGeom>
              <a:avLst/>
              <a:gdLst/>
              <a:ahLst/>
              <a:cxnLst>
                <a:cxn ang="0">
                  <a:pos x="0" y="41275"/>
                </a:cxn>
                <a:cxn ang="0">
                  <a:pos x="0" y="17462"/>
                </a:cxn>
                <a:cxn ang="0">
                  <a:pos x="617537" y="0"/>
                </a:cxn>
                <a:cxn ang="0">
                  <a:pos x="620713" y="25400"/>
                </a:cxn>
                <a:cxn ang="0">
                  <a:pos x="0" y="41275"/>
                </a:cxn>
              </a:cxnLst>
              <a:pathLst>
                <a:path w="391" h="26">
                  <a:moveTo>
                    <a:pt x="0" y="26"/>
                  </a:moveTo>
                  <a:lnTo>
                    <a:pt x="0" y="11"/>
                  </a:lnTo>
                  <a:lnTo>
                    <a:pt x="389" y="0"/>
                  </a:lnTo>
                  <a:lnTo>
                    <a:pt x="391" y="16"/>
                  </a:lnTo>
                  <a:lnTo>
                    <a:pt x="0" y="26"/>
                  </a:lnTo>
                  <a:close/>
                </a:path>
              </a:pathLst>
            </a:custGeom>
            <a:solidFill>
              <a:srgbClr val="2F5EB0"/>
            </a:solidFill>
            <a:ln w="9525">
              <a:noFill/>
            </a:ln>
          </p:spPr>
          <p:txBody>
            <a:bodyPr/>
            <a:p>
              <a:endParaRPr lang="zh-CN" altLang="en-US"/>
            </a:p>
          </p:txBody>
        </p:sp>
        <p:sp>
          <p:nvSpPr>
            <p:cNvPr id="9257" name="Freeform 298"/>
            <p:cNvSpPr/>
            <p:nvPr/>
          </p:nvSpPr>
          <p:spPr>
            <a:xfrm>
              <a:off x="1554361" y="3595217"/>
              <a:ext cx="152400" cy="469900"/>
            </a:xfrm>
            <a:custGeom>
              <a:avLst/>
              <a:gdLst/>
              <a:ahLst/>
              <a:cxnLst>
                <a:cxn ang="0">
                  <a:pos x="125412" y="469900"/>
                </a:cxn>
                <a:cxn ang="0">
                  <a:pos x="0" y="7937"/>
                </a:cxn>
                <a:cxn ang="0">
                  <a:pos x="25400" y="0"/>
                </a:cxn>
                <a:cxn ang="0">
                  <a:pos x="152400" y="461962"/>
                </a:cxn>
                <a:cxn ang="0">
                  <a:pos x="125412" y="469900"/>
                </a:cxn>
              </a:cxnLst>
              <a:pathLst>
                <a:path w="96" h="296">
                  <a:moveTo>
                    <a:pt x="79" y="296"/>
                  </a:moveTo>
                  <a:lnTo>
                    <a:pt x="0" y="5"/>
                  </a:lnTo>
                  <a:lnTo>
                    <a:pt x="16" y="0"/>
                  </a:lnTo>
                  <a:lnTo>
                    <a:pt x="96" y="291"/>
                  </a:lnTo>
                  <a:lnTo>
                    <a:pt x="79" y="296"/>
                  </a:lnTo>
                  <a:close/>
                </a:path>
              </a:pathLst>
            </a:custGeom>
            <a:solidFill>
              <a:srgbClr val="2F5EB0"/>
            </a:solidFill>
            <a:ln w="9525">
              <a:noFill/>
            </a:ln>
          </p:spPr>
          <p:txBody>
            <a:bodyPr/>
            <a:p>
              <a:endParaRPr lang="zh-CN" altLang="en-US"/>
            </a:p>
          </p:txBody>
        </p:sp>
        <p:sp>
          <p:nvSpPr>
            <p:cNvPr id="9258" name="Freeform 299"/>
            <p:cNvSpPr/>
            <p:nvPr/>
          </p:nvSpPr>
          <p:spPr>
            <a:xfrm>
              <a:off x="1679774" y="3657129"/>
              <a:ext cx="358775" cy="404813"/>
            </a:xfrm>
            <a:custGeom>
              <a:avLst/>
              <a:gdLst/>
              <a:ahLst/>
              <a:cxnLst>
                <a:cxn ang="0">
                  <a:pos x="20637" y="404813"/>
                </a:cxn>
                <a:cxn ang="0">
                  <a:pos x="0" y="388937"/>
                </a:cxn>
                <a:cxn ang="0">
                  <a:pos x="339725" y="0"/>
                </a:cxn>
                <a:cxn ang="0">
                  <a:pos x="358775" y="17462"/>
                </a:cxn>
                <a:cxn ang="0">
                  <a:pos x="20637" y="404813"/>
                </a:cxn>
              </a:cxnLst>
              <a:pathLst>
                <a:path w="226" h="255">
                  <a:moveTo>
                    <a:pt x="13" y="255"/>
                  </a:moveTo>
                  <a:lnTo>
                    <a:pt x="0" y="245"/>
                  </a:lnTo>
                  <a:lnTo>
                    <a:pt x="214" y="0"/>
                  </a:lnTo>
                  <a:lnTo>
                    <a:pt x="226" y="11"/>
                  </a:lnTo>
                  <a:lnTo>
                    <a:pt x="13" y="255"/>
                  </a:lnTo>
                  <a:close/>
                </a:path>
              </a:pathLst>
            </a:custGeom>
            <a:solidFill>
              <a:srgbClr val="2F5EB0"/>
            </a:solidFill>
            <a:ln w="9525">
              <a:noFill/>
            </a:ln>
          </p:spPr>
          <p:txBody>
            <a:bodyPr/>
            <a:p>
              <a:endParaRPr lang="zh-CN" altLang="en-US"/>
            </a:p>
          </p:txBody>
        </p:sp>
        <p:sp>
          <p:nvSpPr>
            <p:cNvPr id="9259" name="Freeform 300"/>
            <p:cNvSpPr/>
            <p:nvPr/>
          </p:nvSpPr>
          <p:spPr>
            <a:xfrm>
              <a:off x="1557536" y="3584104"/>
              <a:ext cx="477838" cy="84138"/>
            </a:xfrm>
            <a:custGeom>
              <a:avLst/>
              <a:gdLst/>
              <a:ahLst/>
              <a:cxnLst>
                <a:cxn ang="0">
                  <a:pos x="473075" y="84138"/>
                </a:cxn>
                <a:cxn ang="0">
                  <a:pos x="0" y="23812"/>
                </a:cxn>
                <a:cxn ang="0">
                  <a:pos x="4762" y="0"/>
                </a:cxn>
                <a:cxn ang="0">
                  <a:pos x="477838" y="58737"/>
                </a:cxn>
                <a:cxn ang="0">
                  <a:pos x="473075" y="84138"/>
                </a:cxn>
              </a:cxnLst>
              <a:pathLst>
                <a:path w="301" h="53">
                  <a:moveTo>
                    <a:pt x="298" y="53"/>
                  </a:moveTo>
                  <a:lnTo>
                    <a:pt x="0" y="15"/>
                  </a:lnTo>
                  <a:lnTo>
                    <a:pt x="3" y="0"/>
                  </a:lnTo>
                  <a:lnTo>
                    <a:pt x="301" y="37"/>
                  </a:lnTo>
                  <a:lnTo>
                    <a:pt x="298" y="53"/>
                  </a:lnTo>
                  <a:close/>
                </a:path>
              </a:pathLst>
            </a:custGeom>
            <a:solidFill>
              <a:srgbClr val="2F5EB0"/>
            </a:solidFill>
            <a:ln w="9525">
              <a:noFill/>
            </a:ln>
          </p:spPr>
          <p:txBody>
            <a:bodyPr/>
            <a:p>
              <a:endParaRPr lang="zh-CN" altLang="en-US"/>
            </a:p>
          </p:txBody>
        </p:sp>
        <p:sp>
          <p:nvSpPr>
            <p:cNvPr id="9260" name="Freeform 301"/>
            <p:cNvSpPr/>
            <p:nvPr/>
          </p:nvSpPr>
          <p:spPr>
            <a:xfrm>
              <a:off x="2019499" y="3182467"/>
              <a:ext cx="312738" cy="476250"/>
            </a:xfrm>
            <a:custGeom>
              <a:avLst/>
              <a:gdLst/>
              <a:ahLst/>
              <a:cxnLst>
                <a:cxn ang="0">
                  <a:pos x="22225" y="476250"/>
                </a:cxn>
                <a:cxn ang="0">
                  <a:pos x="0" y="463550"/>
                </a:cxn>
                <a:cxn ang="0">
                  <a:pos x="290512" y="0"/>
                </a:cxn>
                <a:cxn ang="0">
                  <a:pos x="312738" y="15875"/>
                </a:cxn>
                <a:cxn ang="0">
                  <a:pos x="22225" y="476250"/>
                </a:cxn>
              </a:cxnLst>
              <a:pathLst>
                <a:path w="197" h="300">
                  <a:moveTo>
                    <a:pt x="14" y="300"/>
                  </a:moveTo>
                  <a:lnTo>
                    <a:pt x="0" y="292"/>
                  </a:lnTo>
                  <a:lnTo>
                    <a:pt x="183" y="0"/>
                  </a:lnTo>
                  <a:lnTo>
                    <a:pt x="197" y="10"/>
                  </a:lnTo>
                  <a:lnTo>
                    <a:pt x="14" y="300"/>
                  </a:lnTo>
                  <a:close/>
                </a:path>
              </a:pathLst>
            </a:custGeom>
            <a:solidFill>
              <a:srgbClr val="2F5EB0"/>
            </a:solidFill>
            <a:ln w="9525">
              <a:noFill/>
            </a:ln>
          </p:spPr>
          <p:txBody>
            <a:bodyPr/>
            <a:p>
              <a:endParaRPr lang="zh-CN" altLang="en-US"/>
            </a:p>
          </p:txBody>
        </p:sp>
        <p:sp>
          <p:nvSpPr>
            <p:cNvPr id="9261" name="Freeform 302"/>
            <p:cNvSpPr/>
            <p:nvPr/>
          </p:nvSpPr>
          <p:spPr>
            <a:xfrm>
              <a:off x="2729112" y="3439642"/>
              <a:ext cx="358775" cy="276225"/>
            </a:xfrm>
            <a:custGeom>
              <a:avLst/>
              <a:gdLst/>
              <a:ahLst/>
              <a:cxnLst>
                <a:cxn ang="0">
                  <a:pos x="15875" y="276225"/>
                </a:cxn>
                <a:cxn ang="0">
                  <a:pos x="0" y="257175"/>
                </a:cxn>
                <a:cxn ang="0">
                  <a:pos x="342900" y="0"/>
                </a:cxn>
                <a:cxn ang="0">
                  <a:pos x="358775" y="19050"/>
                </a:cxn>
                <a:cxn ang="0">
                  <a:pos x="15875" y="276225"/>
                </a:cxn>
              </a:cxnLst>
              <a:pathLst>
                <a:path w="226" h="174">
                  <a:moveTo>
                    <a:pt x="10" y="174"/>
                  </a:moveTo>
                  <a:lnTo>
                    <a:pt x="0" y="162"/>
                  </a:lnTo>
                  <a:lnTo>
                    <a:pt x="216" y="0"/>
                  </a:lnTo>
                  <a:lnTo>
                    <a:pt x="226" y="12"/>
                  </a:lnTo>
                  <a:lnTo>
                    <a:pt x="10" y="174"/>
                  </a:lnTo>
                  <a:close/>
                </a:path>
              </a:pathLst>
            </a:custGeom>
            <a:solidFill>
              <a:srgbClr val="2F5EB0"/>
            </a:solidFill>
            <a:ln w="9525">
              <a:noFill/>
            </a:ln>
          </p:spPr>
          <p:txBody>
            <a:bodyPr/>
            <a:p>
              <a:endParaRPr lang="zh-CN" altLang="en-US"/>
            </a:p>
          </p:txBody>
        </p:sp>
        <p:sp>
          <p:nvSpPr>
            <p:cNvPr id="9262" name="Freeform 303"/>
            <p:cNvSpPr/>
            <p:nvPr/>
          </p:nvSpPr>
          <p:spPr>
            <a:xfrm>
              <a:off x="2706887" y="3709517"/>
              <a:ext cx="41275" cy="339725"/>
            </a:xfrm>
            <a:custGeom>
              <a:avLst/>
              <a:gdLst/>
              <a:ahLst/>
              <a:cxnLst>
                <a:cxn ang="0">
                  <a:pos x="23812" y="339725"/>
                </a:cxn>
                <a:cxn ang="0">
                  <a:pos x="0" y="336550"/>
                </a:cxn>
                <a:cxn ang="0">
                  <a:pos x="15875" y="0"/>
                </a:cxn>
                <a:cxn ang="0">
                  <a:pos x="41275" y="0"/>
                </a:cxn>
                <a:cxn ang="0">
                  <a:pos x="23812" y="339725"/>
                </a:cxn>
              </a:cxnLst>
              <a:pathLst>
                <a:path w="26" h="214">
                  <a:moveTo>
                    <a:pt x="15" y="214"/>
                  </a:moveTo>
                  <a:lnTo>
                    <a:pt x="0" y="212"/>
                  </a:lnTo>
                  <a:lnTo>
                    <a:pt x="10" y="0"/>
                  </a:lnTo>
                  <a:lnTo>
                    <a:pt x="26" y="0"/>
                  </a:lnTo>
                  <a:lnTo>
                    <a:pt x="15" y="214"/>
                  </a:lnTo>
                  <a:close/>
                </a:path>
              </a:pathLst>
            </a:custGeom>
            <a:solidFill>
              <a:srgbClr val="2F5EB0"/>
            </a:solidFill>
            <a:ln w="9525">
              <a:noFill/>
            </a:ln>
          </p:spPr>
          <p:txBody>
            <a:bodyPr/>
            <a:p>
              <a:endParaRPr lang="zh-CN" altLang="en-US"/>
            </a:p>
          </p:txBody>
        </p:sp>
        <p:sp>
          <p:nvSpPr>
            <p:cNvPr id="9263" name="Freeform 304"/>
            <p:cNvSpPr/>
            <p:nvPr/>
          </p:nvSpPr>
          <p:spPr>
            <a:xfrm>
              <a:off x="2035374" y="3631729"/>
              <a:ext cx="698500" cy="93663"/>
            </a:xfrm>
            <a:custGeom>
              <a:avLst/>
              <a:gdLst/>
              <a:ahLst/>
              <a:cxnLst>
                <a:cxn ang="0">
                  <a:pos x="695325" y="93663"/>
                </a:cxn>
                <a:cxn ang="0">
                  <a:pos x="0" y="26987"/>
                </a:cxn>
                <a:cxn ang="0">
                  <a:pos x="1587" y="0"/>
                </a:cxn>
                <a:cxn ang="0">
                  <a:pos x="698500" y="69850"/>
                </a:cxn>
                <a:cxn ang="0">
                  <a:pos x="695325" y="93663"/>
                </a:cxn>
              </a:cxnLst>
              <a:pathLst>
                <a:path w="440" h="59">
                  <a:moveTo>
                    <a:pt x="438" y="59"/>
                  </a:moveTo>
                  <a:lnTo>
                    <a:pt x="0" y="17"/>
                  </a:lnTo>
                  <a:lnTo>
                    <a:pt x="1" y="0"/>
                  </a:lnTo>
                  <a:lnTo>
                    <a:pt x="440" y="44"/>
                  </a:lnTo>
                  <a:lnTo>
                    <a:pt x="438" y="59"/>
                  </a:lnTo>
                  <a:close/>
                </a:path>
              </a:pathLst>
            </a:custGeom>
            <a:solidFill>
              <a:srgbClr val="2F5EB0"/>
            </a:solidFill>
            <a:ln w="9525">
              <a:noFill/>
            </a:ln>
          </p:spPr>
          <p:txBody>
            <a:bodyPr/>
            <a:p>
              <a:endParaRPr lang="zh-CN" altLang="en-US"/>
            </a:p>
          </p:txBody>
        </p:sp>
        <p:sp>
          <p:nvSpPr>
            <p:cNvPr id="9264" name="Freeform 305"/>
            <p:cNvSpPr/>
            <p:nvPr/>
          </p:nvSpPr>
          <p:spPr>
            <a:xfrm>
              <a:off x="2714824" y="3239617"/>
              <a:ext cx="33338" cy="468313"/>
            </a:xfrm>
            <a:custGeom>
              <a:avLst/>
              <a:gdLst/>
              <a:ahLst/>
              <a:cxnLst>
                <a:cxn ang="0">
                  <a:pos x="7937" y="468313"/>
                </a:cxn>
                <a:cxn ang="0">
                  <a:pos x="0" y="0"/>
                </a:cxn>
                <a:cxn ang="0">
                  <a:pos x="26987" y="0"/>
                </a:cxn>
                <a:cxn ang="0">
                  <a:pos x="33338" y="465137"/>
                </a:cxn>
                <a:cxn ang="0">
                  <a:pos x="7937" y="468313"/>
                </a:cxn>
              </a:cxnLst>
              <a:pathLst>
                <a:path w="21" h="295">
                  <a:moveTo>
                    <a:pt x="5" y="295"/>
                  </a:moveTo>
                  <a:lnTo>
                    <a:pt x="0" y="0"/>
                  </a:lnTo>
                  <a:lnTo>
                    <a:pt x="17" y="0"/>
                  </a:lnTo>
                  <a:lnTo>
                    <a:pt x="21" y="293"/>
                  </a:lnTo>
                  <a:lnTo>
                    <a:pt x="5" y="295"/>
                  </a:lnTo>
                  <a:close/>
                </a:path>
              </a:pathLst>
            </a:custGeom>
            <a:solidFill>
              <a:srgbClr val="2F5EB0"/>
            </a:solidFill>
            <a:ln w="9525">
              <a:noFill/>
            </a:ln>
          </p:spPr>
          <p:txBody>
            <a:bodyPr/>
            <a:p>
              <a:endParaRPr lang="zh-CN" altLang="en-US"/>
            </a:p>
          </p:txBody>
        </p:sp>
        <p:sp>
          <p:nvSpPr>
            <p:cNvPr id="9265" name="Freeform 306"/>
            <p:cNvSpPr/>
            <p:nvPr/>
          </p:nvSpPr>
          <p:spPr>
            <a:xfrm>
              <a:off x="2725937" y="3682529"/>
              <a:ext cx="288925" cy="312738"/>
            </a:xfrm>
            <a:custGeom>
              <a:avLst/>
              <a:gdLst/>
              <a:ahLst/>
              <a:cxnLst>
                <a:cxn ang="0">
                  <a:pos x="271145" y="312738"/>
                </a:cxn>
                <a:cxn ang="0">
                  <a:pos x="0" y="11090"/>
                </a:cxn>
                <a:cxn ang="0">
                  <a:pos x="24447" y="2218"/>
                </a:cxn>
                <a:cxn ang="0">
                  <a:pos x="13335" y="6654"/>
                </a:cxn>
                <a:cxn ang="0">
                  <a:pos x="24447" y="0"/>
                </a:cxn>
                <a:cxn ang="0">
                  <a:pos x="288925" y="294994"/>
                </a:cxn>
                <a:cxn ang="0">
                  <a:pos x="271145" y="312738"/>
                </a:cxn>
              </a:cxnLst>
              <a:pathLst>
                <a:path w="130" h="141">
                  <a:moveTo>
                    <a:pt x="122" y="141"/>
                  </a:moveTo>
                  <a:cubicBezTo>
                    <a:pt x="2" y="10"/>
                    <a:pt x="0" y="6"/>
                    <a:pt x="0" y="5"/>
                  </a:cubicBezTo>
                  <a:cubicBezTo>
                    <a:pt x="11" y="1"/>
                    <a:pt x="11" y="1"/>
                    <a:pt x="11" y="1"/>
                  </a:cubicBezTo>
                  <a:cubicBezTo>
                    <a:pt x="6" y="3"/>
                    <a:pt x="6" y="3"/>
                    <a:pt x="6" y="3"/>
                  </a:cubicBezTo>
                  <a:cubicBezTo>
                    <a:pt x="11" y="0"/>
                    <a:pt x="11" y="0"/>
                    <a:pt x="11" y="0"/>
                  </a:cubicBezTo>
                  <a:cubicBezTo>
                    <a:pt x="15" y="6"/>
                    <a:pt x="84" y="83"/>
                    <a:pt x="130" y="133"/>
                  </a:cubicBezTo>
                  <a:lnTo>
                    <a:pt x="122" y="141"/>
                  </a:lnTo>
                  <a:close/>
                </a:path>
              </a:pathLst>
            </a:custGeom>
            <a:solidFill>
              <a:srgbClr val="2F5EB0"/>
            </a:solidFill>
            <a:ln w="9525">
              <a:noFill/>
            </a:ln>
          </p:spPr>
          <p:txBody>
            <a:bodyPr/>
            <a:p>
              <a:endParaRPr lang="zh-CN" altLang="en-US"/>
            </a:p>
          </p:txBody>
        </p:sp>
        <p:sp>
          <p:nvSpPr>
            <p:cNvPr id="9266" name="Freeform 307"/>
            <p:cNvSpPr/>
            <p:nvPr/>
          </p:nvSpPr>
          <p:spPr>
            <a:xfrm>
              <a:off x="2719587" y="3976217"/>
              <a:ext cx="288925" cy="95250"/>
            </a:xfrm>
            <a:custGeom>
              <a:avLst/>
              <a:gdLst/>
              <a:ahLst/>
              <a:cxnLst>
                <a:cxn ang="0">
                  <a:pos x="4762" y="95250"/>
                </a:cxn>
                <a:cxn ang="0">
                  <a:pos x="0" y="68262"/>
                </a:cxn>
                <a:cxn ang="0">
                  <a:pos x="284162" y="0"/>
                </a:cxn>
                <a:cxn ang="0">
                  <a:pos x="288925" y="25400"/>
                </a:cxn>
                <a:cxn ang="0">
                  <a:pos x="4762" y="95250"/>
                </a:cxn>
              </a:cxnLst>
              <a:pathLst>
                <a:path w="182" h="60">
                  <a:moveTo>
                    <a:pt x="3" y="60"/>
                  </a:moveTo>
                  <a:lnTo>
                    <a:pt x="0" y="43"/>
                  </a:lnTo>
                  <a:lnTo>
                    <a:pt x="179" y="0"/>
                  </a:lnTo>
                  <a:lnTo>
                    <a:pt x="182" y="16"/>
                  </a:lnTo>
                  <a:lnTo>
                    <a:pt x="3" y="60"/>
                  </a:lnTo>
                  <a:close/>
                </a:path>
              </a:pathLst>
            </a:custGeom>
            <a:solidFill>
              <a:srgbClr val="2F5EB0"/>
            </a:solidFill>
            <a:ln w="9525">
              <a:noFill/>
            </a:ln>
          </p:spPr>
          <p:txBody>
            <a:bodyPr/>
            <a:p>
              <a:endParaRPr lang="zh-CN" altLang="en-US"/>
            </a:p>
          </p:txBody>
        </p:sp>
        <p:sp>
          <p:nvSpPr>
            <p:cNvPr id="9267" name="Freeform 308"/>
            <p:cNvSpPr/>
            <p:nvPr/>
          </p:nvSpPr>
          <p:spPr>
            <a:xfrm>
              <a:off x="3024387" y="3452342"/>
              <a:ext cx="90488" cy="541338"/>
            </a:xfrm>
            <a:custGeom>
              <a:avLst/>
              <a:gdLst/>
              <a:ahLst/>
              <a:cxnLst>
                <a:cxn ang="0">
                  <a:pos x="26987" y="541338"/>
                </a:cxn>
                <a:cxn ang="0">
                  <a:pos x="0" y="538162"/>
                </a:cxn>
                <a:cxn ang="0">
                  <a:pos x="65087" y="0"/>
                </a:cxn>
                <a:cxn ang="0">
                  <a:pos x="90488" y="3175"/>
                </a:cxn>
                <a:cxn ang="0">
                  <a:pos x="26987" y="541338"/>
                </a:cxn>
              </a:cxnLst>
              <a:pathLst>
                <a:path w="57" h="341">
                  <a:moveTo>
                    <a:pt x="17" y="341"/>
                  </a:moveTo>
                  <a:lnTo>
                    <a:pt x="0" y="339"/>
                  </a:lnTo>
                  <a:lnTo>
                    <a:pt x="41" y="0"/>
                  </a:lnTo>
                  <a:lnTo>
                    <a:pt x="57" y="2"/>
                  </a:lnTo>
                  <a:lnTo>
                    <a:pt x="17" y="341"/>
                  </a:lnTo>
                  <a:close/>
                </a:path>
              </a:pathLst>
            </a:custGeom>
            <a:solidFill>
              <a:srgbClr val="2F5EB0"/>
            </a:solidFill>
            <a:ln w="9525">
              <a:noFill/>
            </a:ln>
          </p:spPr>
          <p:txBody>
            <a:bodyPr/>
            <a:p>
              <a:endParaRPr lang="zh-CN" altLang="en-US"/>
            </a:p>
          </p:txBody>
        </p:sp>
        <p:sp>
          <p:nvSpPr>
            <p:cNvPr id="9268" name="Freeform 309"/>
            <p:cNvSpPr/>
            <p:nvPr/>
          </p:nvSpPr>
          <p:spPr>
            <a:xfrm>
              <a:off x="3092649" y="2964979"/>
              <a:ext cx="260350" cy="496888"/>
            </a:xfrm>
            <a:custGeom>
              <a:avLst/>
              <a:gdLst/>
              <a:ahLst/>
              <a:cxnLst>
                <a:cxn ang="0">
                  <a:pos x="25400" y="496888"/>
                </a:cxn>
                <a:cxn ang="0">
                  <a:pos x="0" y="485775"/>
                </a:cxn>
                <a:cxn ang="0">
                  <a:pos x="238125" y="0"/>
                </a:cxn>
                <a:cxn ang="0">
                  <a:pos x="260350" y="11112"/>
                </a:cxn>
                <a:cxn ang="0">
                  <a:pos x="25400" y="496888"/>
                </a:cxn>
              </a:cxnLst>
              <a:pathLst>
                <a:path w="164" h="313">
                  <a:moveTo>
                    <a:pt x="16" y="313"/>
                  </a:moveTo>
                  <a:lnTo>
                    <a:pt x="0" y="306"/>
                  </a:lnTo>
                  <a:lnTo>
                    <a:pt x="150" y="0"/>
                  </a:lnTo>
                  <a:lnTo>
                    <a:pt x="164" y="7"/>
                  </a:lnTo>
                  <a:lnTo>
                    <a:pt x="16" y="313"/>
                  </a:lnTo>
                  <a:close/>
                </a:path>
              </a:pathLst>
            </a:custGeom>
            <a:solidFill>
              <a:srgbClr val="2F5EB0"/>
            </a:solidFill>
            <a:ln w="9525">
              <a:noFill/>
            </a:ln>
          </p:spPr>
          <p:txBody>
            <a:bodyPr/>
            <a:p>
              <a:endParaRPr lang="zh-CN" altLang="en-US"/>
            </a:p>
          </p:txBody>
        </p:sp>
        <p:sp>
          <p:nvSpPr>
            <p:cNvPr id="9269" name="Freeform 310"/>
            <p:cNvSpPr/>
            <p:nvPr/>
          </p:nvSpPr>
          <p:spPr>
            <a:xfrm>
              <a:off x="3300612" y="2364904"/>
              <a:ext cx="306388" cy="611188"/>
            </a:xfrm>
            <a:custGeom>
              <a:avLst/>
              <a:gdLst/>
              <a:ahLst/>
              <a:cxnLst>
                <a:cxn ang="0">
                  <a:pos x="23812" y="611188"/>
                </a:cxn>
                <a:cxn ang="0">
                  <a:pos x="0" y="600075"/>
                </a:cxn>
                <a:cxn ang="0">
                  <a:pos x="284162" y="0"/>
                </a:cxn>
                <a:cxn ang="0">
                  <a:pos x="306388" y="11112"/>
                </a:cxn>
                <a:cxn ang="0">
                  <a:pos x="23812" y="611188"/>
                </a:cxn>
              </a:cxnLst>
              <a:pathLst>
                <a:path w="193" h="385">
                  <a:moveTo>
                    <a:pt x="15" y="385"/>
                  </a:moveTo>
                  <a:lnTo>
                    <a:pt x="0" y="378"/>
                  </a:lnTo>
                  <a:lnTo>
                    <a:pt x="179" y="0"/>
                  </a:lnTo>
                  <a:lnTo>
                    <a:pt x="193" y="7"/>
                  </a:lnTo>
                  <a:lnTo>
                    <a:pt x="15" y="385"/>
                  </a:lnTo>
                  <a:close/>
                </a:path>
              </a:pathLst>
            </a:custGeom>
            <a:solidFill>
              <a:srgbClr val="2F5EB0"/>
            </a:solidFill>
            <a:ln w="9525">
              <a:noFill/>
            </a:ln>
          </p:spPr>
          <p:txBody>
            <a:bodyPr/>
            <a:p>
              <a:endParaRPr lang="zh-CN" altLang="en-US"/>
            </a:p>
          </p:txBody>
        </p:sp>
        <p:sp>
          <p:nvSpPr>
            <p:cNvPr id="9270" name="Freeform 311"/>
            <p:cNvSpPr/>
            <p:nvPr/>
          </p:nvSpPr>
          <p:spPr>
            <a:xfrm>
              <a:off x="2998987" y="2634779"/>
              <a:ext cx="325438" cy="344488"/>
            </a:xfrm>
            <a:custGeom>
              <a:avLst/>
              <a:gdLst/>
              <a:ahLst/>
              <a:cxnLst>
                <a:cxn ang="0">
                  <a:pos x="307975" y="344488"/>
                </a:cxn>
                <a:cxn ang="0">
                  <a:pos x="0" y="17462"/>
                </a:cxn>
                <a:cxn ang="0">
                  <a:pos x="20637" y="0"/>
                </a:cxn>
                <a:cxn ang="0">
                  <a:pos x="325438" y="325437"/>
                </a:cxn>
                <a:cxn ang="0">
                  <a:pos x="307975" y="344488"/>
                </a:cxn>
              </a:cxnLst>
              <a:pathLst>
                <a:path w="205" h="217">
                  <a:moveTo>
                    <a:pt x="194" y="217"/>
                  </a:moveTo>
                  <a:lnTo>
                    <a:pt x="0" y="11"/>
                  </a:lnTo>
                  <a:lnTo>
                    <a:pt x="13" y="0"/>
                  </a:lnTo>
                  <a:lnTo>
                    <a:pt x="205" y="205"/>
                  </a:lnTo>
                  <a:lnTo>
                    <a:pt x="194" y="217"/>
                  </a:lnTo>
                  <a:close/>
                </a:path>
              </a:pathLst>
            </a:custGeom>
            <a:solidFill>
              <a:srgbClr val="2F5EB0"/>
            </a:solidFill>
            <a:ln w="9525">
              <a:noFill/>
            </a:ln>
          </p:spPr>
          <p:txBody>
            <a:bodyPr/>
            <a:p>
              <a:endParaRPr lang="zh-CN" altLang="en-US"/>
            </a:p>
          </p:txBody>
        </p:sp>
        <p:sp>
          <p:nvSpPr>
            <p:cNvPr id="9271" name="Freeform 312"/>
            <p:cNvSpPr/>
            <p:nvPr/>
          </p:nvSpPr>
          <p:spPr>
            <a:xfrm>
              <a:off x="2719587" y="2634779"/>
              <a:ext cx="301625" cy="619125"/>
            </a:xfrm>
            <a:custGeom>
              <a:avLst/>
              <a:gdLst/>
              <a:ahLst/>
              <a:cxnLst>
                <a:cxn ang="0">
                  <a:pos x="25400" y="619125"/>
                </a:cxn>
                <a:cxn ang="0">
                  <a:pos x="0" y="608012"/>
                </a:cxn>
                <a:cxn ang="0">
                  <a:pos x="277812" y="0"/>
                </a:cxn>
                <a:cxn ang="0">
                  <a:pos x="301625" y="9525"/>
                </a:cxn>
                <a:cxn ang="0">
                  <a:pos x="25400" y="619125"/>
                </a:cxn>
              </a:cxnLst>
              <a:pathLst>
                <a:path w="190" h="390">
                  <a:moveTo>
                    <a:pt x="16" y="390"/>
                  </a:moveTo>
                  <a:lnTo>
                    <a:pt x="0" y="383"/>
                  </a:lnTo>
                  <a:lnTo>
                    <a:pt x="175" y="0"/>
                  </a:lnTo>
                  <a:lnTo>
                    <a:pt x="190" y="6"/>
                  </a:lnTo>
                  <a:lnTo>
                    <a:pt x="16" y="390"/>
                  </a:lnTo>
                  <a:close/>
                </a:path>
              </a:pathLst>
            </a:custGeom>
            <a:solidFill>
              <a:srgbClr val="2F5EB0"/>
            </a:solidFill>
            <a:ln w="9525">
              <a:noFill/>
            </a:ln>
          </p:spPr>
          <p:txBody>
            <a:bodyPr/>
            <a:p>
              <a:endParaRPr lang="zh-CN" altLang="en-US"/>
            </a:p>
          </p:txBody>
        </p:sp>
        <p:sp>
          <p:nvSpPr>
            <p:cNvPr id="9272" name="Freeform 313"/>
            <p:cNvSpPr/>
            <p:nvPr/>
          </p:nvSpPr>
          <p:spPr>
            <a:xfrm>
              <a:off x="2317949" y="3172942"/>
              <a:ext cx="407988" cy="87313"/>
            </a:xfrm>
            <a:custGeom>
              <a:avLst/>
              <a:gdLst/>
              <a:ahLst/>
              <a:cxnLst>
                <a:cxn ang="0">
                  <a:pos x="406400" y="87313"/>
                </a:cxn>
                <a:cxn ang="0">
                  <a:pos x="0" y="26987"/>
                </a:cxn>
                <a:cxn ang="0">
                  <a:pos x="4762" y="0"/>
                </a:cxn>
                <a:cxn ang="0">
                  <a:pos x="407988" y="61912"/>
                </a:cxn>
                <a:cxn ang="0">
                  <a:pos x="406400" y="87313"/>
                </a:cxn>
              </a:cxnLst>
              <a:pathLst>
                <a:path w="257" h="55">
                  <a:moveTo>
                    <a:pt x="256" y="55"/>
                  </a:moveTo>
                  <a:lnTo>
                    <a:pt x="0" y="17"/>
                  </a:lnTo>
                  <a:lnTo>
                    <a:pt x="3" y="0"/>
                  </a:lnTo>
                  <a:lnTo>
                    <a:pt x="257" y="39"/>
                  </a:lnTo>
                  <a:lnTo>
                    <a:pt x="256" y="55"/>
                  </a:lnTo>
                  <a:close/>
                </a:path>
              </a:pathLst>
            </a:custGeom>
            <a:solidFill>
              <a:srgbClr val="2F5EB0"/>
            </a:solidFill>
            <a:ln w="9525">
              <a:noFill/>
            </a:ln>
          </p:spPr>
          <p:txBody>
            <a:bodyPr/>
            <a:p>
              <a:endParaRPr lang="zh-CN" altLang="en-US"/>
            </a:p>
          </p:txBody>
        </p:sp>
        <p:sp>
          <p:nvSpPr>
            <p:cNvPr id="9273" name="Freeform 314"/>
            <p:cNvSpPr/>
            <p:nvPr/>
          </p:nvSpPr>
          <p:spPr>
            <a:xfrm>
              <a:off x="2729112" y="3228504"/>
              <a:ext cx="354013" cy="228600"/>
            </a:xfrm>
            <a:custGeom>
              <a:avLst/>
              <a:gdLst/>
              <a:ahLst/>
              <a:cxnLst>
                <a:cxn ang="0">
                  <a:pos x="341312" y="228600"/>
                </a:cxn>
                <a:cxn ang="0">
                  <a:pos x="0" y="22225"/>
                </a:cxn>
                <a:cxn ang="0">
                  <a:pos x="12700" y="0"/>
                </a:cxn>
                <a:cxn ang="0">
                  <a:pos x="354013" y="206375"/>
                </a:cxn>
                <a:cxn ang="0">
                  <a:pos x="341312" y="228600"/>
                </a:cxn>
              </a:cxnLst>
              <a:pathLst>
                <a:path w="223" h="144">
                  <a:moveTo>
                    <a:pt x="215" y="144"/>
                  </a:moveTo>
                  <a:lnTo>
                    <a:pt x="0" y="14"/>
                  </a:lnTo>
                  <a:lnTo>
                    <a:pt x="8" y="0"/>
                  </a:lnTo>
                  <a:lnTo>
                    <a:pt x="223" y="130"/>
                  </a:lnTo>
                  <a:lnTo>
                    <a:pt x="215" y="144"/>
                  </a:lnTo>
                  <a:close/>
                </a:path>
              </a:pathLst>
            </a:custGeom>
            <a:solidFill>
              <a:srgbClr val="2F5EB0"/>
            </a:solidFill>
            <a:ln w="9525">
              <a:noFill/>
            </a:ln>
          </p:spPr>
          <p:txBody>
            <a:bodyPr/>
            <a:p>
              <a:endParaRPr lang="zh-CN" altLang="en-US"/>
            </a:p>
          </p:txBody>
        </p:sp>
        <p:sp>
          <p:nvSpPr>
            <p:cNvPr id="9274" name="Freeform 315"/>
            <p:cNvSpPr/>
            <p:nvPr/>
          </p:nvSpPr>
          <p:spPr>
            <a:xfrm>
              <a:off x="2733874" y="2958629"/>
              <a:ext cx="582613" cy="290513"/>
            </a:xfrm>
            <a:custGeom>
              <a:avLst/>
              <a:gdLst/>
              <a:ahLst/>
              <a:cxnLst>
                <a:cxn ang="0">
                  <a:pos x="11112" y="290513"/>
                </a:cxn>
                <a:cxn ang="0">
                  <a:pos x="0" y="265112"/>
                </a:cxn>
                <a:cxn ang="0">
                  <a:pos x="571500" y="0"/>
                </a:cxn>
                <a:cxn ang="0">
                  <a:pos x="582613" y="23812"/>
                </a:cxn>
                <a:cxn ang="0">
                  <a:pos x="11112" y="290513"/>
                </a:cxn>
              </a:cxnLst>
              <a:pathLst>
                <a:path w="367" h="183">
                  <a:moveTo>
                    <a:pt x="7" y="183"/>
                  </a:moveTo>
                  <a:lnTo>
                    <a:pt x="0" y="167"/>
                  </a:lnTo>
                  <a:lnTo>
                    <a:pt x="360" y="0"/>
                  </a:lnTo>
                  <a:lnTo>
                    <a:pt x="367" y="15"/>
                  </a:lnTo>
                  <a:lnTo>
                    <a:pt x="7" y="183"/>
                  </a:lnTo>
                  <a:close/>
                </a:path>
              </a:pathLst>
            </a:custGeom>
            <a:solidFill>
              <a:srgbClr val="2F5EB0"/>
            </a:solidFill>
            <a:ln w="9525">
              <a:noFill/>
            </a:ln>
          </p:spPr>
          <p:txBody>
            <a:bodyPr/>
            <a:p>
              <a:endParaRPr lang="zh-CN" altLang="en-US"/>
            </a:p>
          </p:txBody>
        </p:sp>
        <p:sp>
          <p:nvSpPr>
            <p:cNvPr id="9275" name="Freeform 316"/>
            <p:cNvSpPr/>
            <p:nvPr/>
          </p:nvSpPr>
          <p:spPr>
            <a:xfrm>
              <a:off x="2638624" y="2739554"/>
              <a:ext cx="106363" cy="495300"/>
            </a:xfrm>
            <a:custGeom>
              <a:avLst/>
              <a:gdLst/>
              <a:ahLst/>
              <a:cxnLst>
                <a:cxn ang="0">
                  <a:pos x="80962" y="495300"/>
                </a:cxn>
                <a:cxn ang="0">
                  <a:pos x="0" y="4762"/>
                </a:cxn>
                <a:cxn ang="0">
                  <a:pos x="25400" y="0"/>
                </a:cxn>
                <a:cxn ang="0">
                  <a:pos x="106363" y="492125"/>
                </a:cxn>
                <a:cxn ang="0">
                  <a:pos x="80962" y="495300"/>
                </a:cxn>
              </a:cxnLst>
              <a:pathLst>
                <a:path w="67" h="312">
                  <a:moveTo>
                    <a:pt x="51" y="312"/>
                  </a:moveTo>
                  <a:lnTo>
                    <a:pt x="0" y="3"/>
                  </a:lnTo>
                  <a:lnTo>
                    <a:pt x="16" y="0"/>
                  </a:lnTo>
                  <a:lnTo>
                    <a:pt x="67" y="310"/>
                  </a:lnTo>
                  <a:lnTo>
                    <a:pt x="51" y="312"/>
                  </a:lnTo>
                  <a:close/>
                </a:path>
              </a:pathLst>
            </a:custGeom>
            <a:solidFill>
              <a:srgbClr val="2F5EB0"/>
            </a:solidFill>
            <a:ln w="9525">
              <a:noFill/>
            </a:ln>
          </p:spPr>
          <p:txBody>
            <a:bodyPr/>
            <a:p>
              <a:endParaRPr lang="zh-CN" altLang="en-US"/>
            </a:p>
          </p:txBody>
        </p:sp>
        <p:sp>
          <p:nvSpPr>
            <p:cNvPr id="9276" name="Freeform 317"/>
            <p:cNvSpPr/>
            <p:nvPr/>
          </p:nvSpPr>
          <p:spPr>
            <a:xfrm>
              <a:off x="2303661" y="2747492"/>
              <a:ext cx="30163" cy="434975"/>
            </a:xfrm>
            <a:custGeom>
              <a:avLst/>
              <a:gdLst/>
              <a:ahLst/>
              <a:cxnLst>
                <a:cxn ang="0">
                  <a:pos x="3175" y="434975"/>
                </a:cxn>
                <a:cxn ang="0">
                  <a:pos x="0" y="0"/>
                </a:cxn>
                <a:cxn ang="0">
                  <a:pos x="25400" y="0"/>
                </a:cxn>
                <a:cxn ang="0">
                  <a:pos x="30163" y="434975"/>
                </a:cxn>
                <a:cxn ang="0">
                  <a:pos x="3175" y="434975"/>
                </a:cxn>
              </a:cxnLst>
              <a:pathLst>
                <a:path w="19" h="274">
                  <a:moveTo>
                    <a:pt x="2" y="274"/>
                  </a:moveTo>
                  <a:lnTo>
                    <a:pt x="0" y="0"/>
                  </a:lnTo>
                  <a:lnTo>
                    <a:pt x="16" y="0"/>
                  </a:lnTo>
                  <a:lnTo>
                    <a:pt x="19" y="274"/>
                  </a:lnTo>
                  <a:lnTo>
                    <a:pt x="2" y="274"/>
                  </a:lnTo>
                  <a:close/>
                </a:path>
              </a:pathLst>
            </a:custGeom>
            <a:solidFill>
              <a:srgbClr val="2F5EB0"/>
            </a:solidFill>
            <a:ln w="9525">
              <a:noFill/>
            </a:ln>
          </p:spPr>
          <p:txBody>
            <a:bodyPr/>
            <a:p>
              <a:endParaRPr lang="zh-CN" altLang="en-US"/>
            </a:p>
          </p:txBody>
        </p:sp>
        <p:sp>
          <p:nvSpPr>
            <p:cNvPr id="9277" name="Freeform 318"/>
            <p:cNvSpPr/>
            <p:nvPr/>
          </p:nvSpPr>
          <p:spPr>
            <a:xfrm>
              <a:off x="2276674" y="2072804"/>
              <a:ext cx="52388" cy="682625"/>
            </a:xfrm>
            <a:custGeom>
              <a:avLst/>
              <a:gdLst/>
              <a:ahLst/>
              <a:cxnLst>
                <a:cxn ang="0">
                  <a:pos x="26987" y="682625"/>
                </a:cxn>
                <a:cxn ang="0">
                  <a:pos x="0" y="0"/>
                </a:cxn>
                <a:cxn ang="0">
                  <a:pos x="26987" y="0"/>
                </a:cxn>
                <a:cxn ang="0">
                  <a:pos x="52388" y="682625"/>
                </a:cxn>
                <a:cxn ang="0">
                  <a:pos x="26987" y="682625"/>
                </a:cxn>
              </a:cxnLst>
              <a:pathLst>
                <a:path w="33" h="430">
                  <a:moveTo>
                    <a:pt x="17" y="430"/>
                  </a:moveTo>
                  <a:lnTo>
                    <a:pt x="0" y="0"/>
                  </a:lnTo>
                  <a:lnTo>
                    <a:pt x="17" y="0"/>
                  </a:lnTo>
                  <a:lnTo>
                    <a:pt x="33" y="430"/>
                  </a:lnTo>
                  <a:lnTo>
                    <a:pt x="17" y="430"/>
                  </a:lnTo>
                  <a:close/>
                </a:path>
              </a:pathLst>
            </a:custGeom>
            <a:solidFill>
              <a:srgbClr val="3CCCC7"/>
            </a:solidFill>
            <a:ln w="9525">
              <a:noFill/>
            </a:ln>
          </p:spPr>
          <p:txBody>
            <a:bodyPr/>
            <a:p>
              <a:endParaRPr lang="zh-CN" altLang="en-US"/>
            </a:p>
          </p:txBody>
        </p:sp>
        <p:sp>
          <p:nvSpPr>
            <p:cNvPr id="9278" name="Freeform 319"/>
            <p:cNvSpPr/>
            <p:nvPr/>
          </p:nvSpPr>
          <p:spPr>
            <a:xfrm>
              <a:off x="2322712" y="2723679"/>
              <a:ext cx="333375" cy="50800"/>
            </a:xfrm>
            <a:custGeom>
              <a:avLst/>
              <a:gdLst/>
              <a:ahLst/>
              <a:cxnLst>
                <a:cxn ang="0">
                  <a:pos x="3175" y="50800"/>
                </a:cxn>
                <a:cxn ang="0">
                  <a:pos x="0" y="23812"/>
                </a:cxn>
                <a:cxn ang="0">
                  <a:pos x="330200" y="0"/>
                </a:cxn>
                <a:cxn ang="0">
                  <a:pos x="333375" y="26987"/>
                </a:cxn>
                <a:cxn ang="0">
                  <a:pos x="3175" y="50800"/>
                </a:cxn>
              </a:cxnLst>
              <a:pathLst>
                <a:path w="210" h="32">
                  <a:moveTo>
                    <a:pt x="2" y="32"/>
                  </a:moveTo>
                  <a:lnTo>
                    <a:pt x="0" y="15"/>
                  </a:lnTo>
                  <a:lnTo>
                    <a:pt x="208" y="0"/>
                  </a:lnTo>
                  <a:lnTo>
                    <a:pt x="210" y="17"/>
                  </a:lnTo>
                  <a:lnTo>
                    <a:pt x="2" y="32"/>
                  </a:lnTo>
                  <a:close/>
                </a:path>
              </a:pathLst>
            </a:custGeom>
            <a:solidFill>
              <a:srgbClr val="3CCCC7"/>
            </a:solidFill>
            <a:ln w="9525">
              <a:noFill/>
            </a:ln>
          </p:spPr>
          <p:txBody>
            <a:bodyPr/>
            <a:p>
              <a:endParaRPr lang="zh-CN" altLang="en-US"/>
            </a:p>
          </p:txBody>
        </p:sp>
        <p:sp>
          <p:nvSpPr>
            <p:cNvPr id="9279" name="Freeform 320"/>
            <p:cNvSpPr/>
            <p:nvPr/>
          </p:nvSpPr>
          <p:spPr>
            <a:xfrm>
              <a:off x="1846461" y="2755429"/>
              <a:ext cx="476250" cy="320675"/>
            </a:xfrm>
            <a:custGeom>
              <a:avLst/>
              <a:gdLst/>
              <a:ahLst/>
              <a:cxnLst>
                <a:cxn ang="0">
                  <a:pos x="15875" y="320675"/>
                </a:cxn>
                <a:cxn ang="0">
                  <a:pos x="0" y="298450"/>
                </a:cxn>
                <a:cxn ang="0">
                  <a:pos x="463550" y="0"/>
                </a:cxn>
                <a:cxn ang="0">
                  <a:pos x="476250" y="19050"/>
                </a:cxn>
                <a:cxn ang="0">
                  <a:pos x="15875" y="320675"/>
                </a:cxn>
              </a:cxnLst>
              <a:pathLst>
                <a:path w="300" h="202">
                  <a:moveTo>
                    <a:pt x="10" y="202"/>
                  </a:moveTo>
                  <a:lnTo>
                    <a:pt x="0" y="188"/>
                  </a:lnTo>
                  <a:lnTo>
                    <a:pt x="292" y="0"/>
                  </a:lnTo>
                  <a:lnTo>
                    <a:pt x="300" y="12"/>
                  </a:lnTo>
                  <a:lnTo>
                    <a:pt x="10" y="202"/>
                  </a:lnTo>
                  <a:close/>
                </a:path>
              </a:pathLst>
            </a:custGeom>
            <a:solidFill>
              <a:srgbClr val="2F5EB0"/>
            </a:solidFill>
            <a:ln w="9525">
              <a:noFill/>
            </a:ln>
          </p:spPr>
          <p:txBody>
            <a:bodyPr/>
            <a:p>
              <a:endParaRPr lang="zh-CN" altLang="en-US"/>
            </a:p>
          </p:txBody>
        </p:sp>
        <p:sp>
          <p:nvSpPr>
            <p:cNvPr id="9280" name="Freeform 321"/>
            <p:cNvSpPr/>
            <p:nvPr/>
          </p:nvSpPr>
          <p:spPr>
            <a:xfrm>
              <a:off x="1551186" y="3058642"/>
              <a:ext cx="315913" cy="539750"/>
            </a:xfrm>
            <a:custGeom>
              <a:avLst/>
              <a:gdLst/>
              <a:ahLst/>
              <a:cxnLst>
                <a:cxn ang="0">
                  <a:pos x="25400" y="539750"/>
                </a:cxn>
                <a:cxn ang="0">
                  <a:pos x="0" y="527050"/>
                </a:cxn>
                <a:cxn ang="0">
                  <a:pos x="290512" y="0"/>
                </a:cxn>
                <a:cxn ang="0">
                  <a:pos x="315913" y="12700"/>
                </a:cxn>
                <a:cxn ang="0">
                  <a:pos x="25400" y="539750"/>
                </a:cxn>
              </a:cxnLst>
              <a:pathLst>
                <a:path w="199" h="340">
                  <a:moveTo>
                    <a:pt x="16" y="340"/>
                  </a:moveTo>
                  <a:lnTo>
                    <a:pt x="0" y="332"/>
                  </a:lnTo>
                  <a:lnTo>
                    <a:pt x="183" y="0"/>
                  </a:lnTo>
                  <a:lnTo>
                    <a:pt x="199" y="8"/>
                  </a:lnTo>
                  <a:lnTo>
                    <a:pt x="16" y="340"/>
                  </a:lnTo>
                  <a:close/>
                </a:path>
              </a:pathLst>
            </a:custGeom>
            <a:solidFill>
              <a:srgbClr val="2F5EB0"/>
            </a:solidFill>
            <a:ln w="9525">
              <a:noFill/>
            </a:ln>
          </p:spPr>
          <p:txBody>
            <a:bodyPr/>
            <a:p>
              <a:endParaRPr lang="zh-CN" altLang="en-US"/>
            </a:p>
          </p:txBody>
        </p:sp>
        <p:sp>
          <p:nvSpPr>
            <p:cNvPr id="9281" name="Freeform 322"/>
            <p:cNvSpPr/>
            <p:nvPr/>
          </p:nvSpPr>
          <p:spPr>
            <a:xfrm>
              <a:off x="1557536" y="3177704"/>
              <a:ext cx="765175" cy="412750"/>
            </a:xfrm>
            <a:custGeom>
              <a:avLst/>
              <a:gdLst/>
              <a:ahLst/>
              <a:cxnLst>
                <a:cxn ang="0">
                  <a:pos x="11112" y="412750"/>
                </a:cxn>
                <a:cxn ang="0">
                  <a:pos x="0" y="390525"/>
                </a:cxn>
                <a:cxn ang="0">
                  <a:pos x="752475" y="0"/>
                </a:cxn>
                <a:cxn ang="0">
                  <a:pos x="765175" y="25400"/>
                </a:cxn>
                <a:cxn ang="0">
                  <a:pos x="11112" y="412750"/>
                </a:cxn>
              </a:cxnLst>
              <a:pathLst>
                <a:path w="482" h="260">
                  <a:moveTo>
                    <a:pt x="7" y="260"/>
                  </a:moveTo>
                  <a:lnTo>
                    <a:pt x="0" y="246"/>
                  </a:lnTo>
                  <a:lnTo>
                    <a:pt x="474" y="0"/>
                  </a:lnTo>
                  <a:lnTo>
                    <a:pt x="482" y="16"/>
                  </a:lnTo>
                  <a:lnTo>
                    <a:pt x="7" y="260"/>
                  </a:lnTo>
                  <a:close/>
                </a:path>
              </a:pathLst>
            </a:custGeom>
            <a:solidFill>
              <a:srgbClr val="2F5EB0"/>
            </a:solidFill>
            <a:ln w="9525">
              <a:noFill/>
            </a:ln>
          </p:spPr>
          <p:txBody>
            <a:bodyPr/>
            <a:p>
              <a:endParaRPr lang="zh-CN" altLang="en-US"/>
            </a:p>
          </p:txBody>
        </p:sp>
        <p:sp>
          <p:nvSpPr>
            <p:cNvPr id="9282" name="Freeform 323"/>
            <p:cNvSpPr/>
            <p:nvPr/>
          </p:nvSpPr>
          <p:spPr>
            <a:xfrm>
              <a:off x="1844874" y="3058642"/>
              <a:ext cx="193675" cy="590550"/>
            </a:xfrm>
            <a:custGeom>
              <a:avLst/>
              <a:gdLst/>
              <a:ahLst/>
              <a:cxnLst>
                <a:cxn ang="0">
                  <a:pos x="168275" y="590550"/>
                </a:cxn>
                <a:cxn ang="0">
                  <a:pos x="0" y="6350"/>
                </a:cxn>
                <a:cxn ang="0">
                  <a:pos x="25400" y="0"/>
                </a:cxn>
                <a:cxn ang="0">
                  <a:pos x="193675" y="582612"/>
                </a:cxn>
                <a:cxn ang="0">
                  <a:pos x="168275" y="590550"/>
                </a:cxn>
              </a:cxnLst>
              <a:pathLst>
                <a:path w="122" h="372">
                  <a:moveTo>
                    <a:pt x="106" y="372"/>
                  </a:moveTo>
                  <a:lnTo>
                    <a:pt x="0" y="4"/>
                  </a:lnTo>
                  <a:lnTo>
                    <a:pt x="16" y="0"/>
                  </a:lnTo>
                  <a:lnTo>
                    <a:pt x="122" y="367"/>
                  </a:lnTo>
                  <a:lnTo>
                    <a:pt x="106" y="372"/>
                  </a:lnTo>
                  <a:close/>
                </a:path>
              </a:pathLst>
            </a:custGeom>
            <a:solidFill>
              <a:srgbClr val="2F5EB0"/>
            </a:solidFill>
            <a:ln w="9525">
              <a:noFill/>
            </a:ln>
          </p:spPr>
          <p:txBody>
            <a:bodyPr/>
            <a:p>
              <a:endParaRPr lang="zh-CN" altLang="en-US"/>
            </a:p>
          </p:txBody>
        </p:sp>
        <p:sp>
          <p:nvSpPr>
            <p:cNvPr id="9283" name="Freeform 324"/>
            <p:cNvSpPr/>
            <p:nvPr/>
          </p:nvSpPr>
          <p:spPr>
            <a:xfrm>
              <a:off x="1163836" y="2768129"/>
              <a:ext cx="407988" cy="815975"/>
            </a:xfrm>
            <a:custGeom>
              <a:avLst/>
              <a:gdLst/>
              <a:ahLst/>
              <a:cxnLst>
                <a:cxn ang="0">
                  <a:pos x="385762" y="815975"/>
                </a:cxn>
                <a:cxn ang="0">
                  <a:pos x="0" y="11112"/>
                </a:cxn>
                <a:cxn ang="0">
                  <a:pos x="23812" y="0"/>
                </a:cxn>
                <a:cxn ang="0">
                  <a:pos x="407988" y="804862"/>
                </a:cxn>
                <a:cxn ang="0">
                  <a:pos x="385762" y="815975"/>
                </a:cxn>
              </a:cxnLst>
              <a:pathLst>
                <a:path w="257" h="514">
                  <a:moveTo>
                    <a:pt x="243" y="514"/>
                  </a:moveTo>
                  <a:lnTo>
                    <a:pt x="0" y="7"/>
                  </a:lnTo>
                  <a:lnTo>
                    <a:pt x="15" y="0"/>
                  </a:lnTo>
                  <a:lnTo>
                    <a:pt x="257" y="507"/>
                  </a:lnTo>
                  <a:lnTo>
                    <a:pt x="243" y="514"/>
                  </a:lnTo>
                  <a:close/>
                </a:path>
              </a:pathLst>
            </a:custGeom>
            <a:solidFill>
              <a:srgbClr val="2F5EB0"/>
            </a:solidFill>
            <a:ln w="9525">
              <a:noFill/>
            </a:ln>
          </p:spPr>
          <p:txBody>
            <a:bodyPr/>
            <a:p>
              <a:endParaRPr lang="zh-CN" altLang="en-US"/>
            </a:p>
          </p:txBody>
        </p:sp>
        <p:sp>
          <p:nvSpPr>
            <p:cNvPr id="9284" name="Freeform 325"/>
            <p:cNvSpPr/>
            <p:nvPr/>
          </p:nvSpPr>
          <p:spPr>
            <a:xfrm>
              <a:off x="990799" y="1925167"/>
              <a:ext cx="196850" cy="858838"/>
            </a:xfrm>
            <a:custGeom>
              <a:avLst/>
              <a:gdLst/>
              <a:ahLst/>
              <a:cxnLst>
                <a:cxn ang="0">
                  <a:pos x="173037" y="858838"/>
                </a:cxn>
                <a:cxn ang="0">
                  <a:pos x="0" y="4762"/>
                </a:cxn>
                <a:cxn ang="0">
                  <a:pos x="23812" y="0"/>
                </a:cxn>
                <a:cxn ang="0">
                  <a:pos x="196850" y="850900"/>
                </a:cxn>
                <a:cxn ang="0">
                  <a:pos x="173037" y="858838"/>
                </a:cxn>
              </a:cxnLst>
              <a:pathLst>
                <a:path w="124" h="541">
                  <a:moveTo>
                    <a:pt x="109" y="541"/>
                  </a:moveTo>
                  <a:lnTo>
                    <a:pt x="0" y="3"/>
                  </a:lnTo>
                  <a:lnTo>
                    <a:pt x="15" y="0"/>
                  </a:lnTo>
                  <a:lnTo>
                    <a:pt x="124" y="536"/>
                  </a:lnTo>
                  <a:lnTo>
                    <a:pt x="109" y="541"/>
                  </a:lnTo>
                  <a:close/>
                </a:path>
              </a:pathLst>
            </a:custGeom>
            <a:solidFill>
              <a:srgbClr val="2F5EB0"/>
            </a:solidFill>
            <a:ln w="9525">
              <a:noFill/>
            </a:ln>
          </p:spPr>
          <p:txBody>
            <a:bodyPr/>
            <a:p>
              <a:endParaRPr lang="zh-CN" altLang="en-US"/>
            </a:p>
          </p:txBody>
        </p:sp>
        <p:sp>
          <p:nvSpPr>
            <p:cNvPr id="9285" name="Freeform 326"/>
            <p:cNvSpPr/>
            <p:nvPr/>
          </p:nvSpPr>
          <p:spPr>
            <a:xfrm>
              <a:off x="997149" y="1923579"/>
              <a:ext cx="388938" cy="328613"/>
            </a:xfrm>
            <a:custGeom>
              <a:avLst/>
              <a:gdLst/>
              <a:ahLst/>
              <a:cxnLst>
                <a:cxn ang="0">
                  <a:pos x="373062" y="328613"/>
                </a:cxn>
                <a:cxn ang="0">
                  <a:pos x="0" y="20637"/>
                </a:cxn>
                <a:cxn ang="0">
                  <a:pos x="17462" y="0"/>
                </a:cxn>
                <a:cxn ang="0">
                  <a:pos x="388938" y="307975"/>
                </a:cxn>
                <a:cxn ang="0">
                  <a:pos x="373062" y="328613"/>
                </a:cxn>
              </a:cxnLst>
              <a:pathLst>
                <a:path w="245" h="207">
                  <a:moveTo>
                    <a:pt x="235" y="207"/>
                  </a:moveTo>
                  <a:lnTo>
                    <a:pt x="0" y="13"/>
                  </a:lnTo>
                  <a:lnTo>
                    <a:pt x="11" y="0"/>
                  </a:lnTo>
                  <a:lnTo>
                    <a:pt x="245" y="194"/>
                  </a:lnTo>
                  <a:lnTo>
                    <a:pt x="235" y="207"/>
                  </a:lnTo>
                  <a:close/>
                </a:path>
              </a:pathLst>
            </a:custGeom>
            <a:solidFill>
              <a:srgbClr val="2F5EB0"/>
            </a:solidFill>
            <a:ln w="9525">
              <a:noFill/>
            </a:ln>
          </p:spPr>
          <p:txBody>
            <a:bodyPr/>
            <a:p>
              <a:endParaRPr lang="zh-CN" altLang="en-US"/>
            </a:p>
          </p:txBody>
        </p:sp>
        <p:sp>
          <p:nvSpPr>
            <p:cNvPr id="9286" name="Freeform 327"/>
            <p:cNvSpPr/>
            <p:nvPr/>
          </p:nvSpPr>
          <p:spPr>
            <a:xfrm>
              <a:off x="1160661" y="2241079"/>
              <a:ext cx="233363" cy="527050"/>
            </a:xfrm>
            <a:custGeom>
              <a:avLst/>
              <a:gdLst/>
              <a:ahLst/>
              <a:cxnLst>
                <a:cxn ang="0">
                  <a:pos x="25400" y="527050"/>
                </a:cxn>
                <a:cxn ang="0">
                  <a:pos x="0" y="517525"/>
                </a:cxn>
                <a:cxn ang="0">
                  <a:pos x="209550" y="0"/>
                </a:cxn>
                <a:cxn ang="0">
                  <a:pos x="233363" y="7937"/>
                </a:cxn>
                <a:cxn ang="0">
                  <a:pos x="25400" y="527050"/>
                </a:cxn>
              </a:cxnLst>
              <a:pathLst>
                <a:path w="147" h="332">
                  <a:moveTo>
                    <a:pt x="16" y="332"/>
                  </a:moveTo>
                  <a:lnTo>
                    <a:pt x="0" y="326"/>
                  </a:lnTo>
                  <a:lnTo>
                    <a:pt x="132" y="0"/>
                  </a:lnTo>
                  <a:lnTo>
                    <a:pt x="147" y="5"/>
                  </a:lnTo>
                  <a:lnTo>
                    <a:pt x="16" y="332"/>
                  </a:lnTo>
                  <a:close/>
                </a:path>
              </a:pathLst>
            </a:custGeom>
            <a:solidFill>
              <a:srgbClr val="2F5EB0"/>
            </a:solidFill>
            <a:ln w="9525">
              <a:noFill/>
            </a:ln>
          </p:spPr>
          <p:txBody>
            <a:bodyPr/>
            <a:p>
              <a:endParaRPr lang="zh-CN" altLang="en-US"/>
            </a:p>
          </p:txBody>
        </p:sp>
        <p:sp>
          <p:nvSpPr>
            <p:cNvPr id="9287" name="Freeform 328"/>
            <p:cNvSpPr/>
            <p:nvPr/>
          </p:nvSpPr>
          <p:spPr>
            <a:xfrm>
              <a:off x="1371799" y="2229967"/>
              <a:ext cx="417513" cy="247650"/>
            </a:xfrm>
            <a:custGeom>
              <a:avLst/>
              <a:gdLst/>
              <a:ahLst/>
              <a:cxnLst>
                <a:cxn ang="0">
                  <a:pos x="406400" y="247650"/>
                </a:cxn>
                <a:cxn ang="0">
                  <a:pos x="0" y="22225"/>
                </a:cxn>
                <a:cxn ang="0">
                  <a:pos x="11112" y="0"/>
                </a:cxn>
                <a:cxn ang="0">
                  <a:pos x="417513" y="225425"/>
                </a:cxn>
                <a:cxn ang="0">
                  <a:pos x="406400" y="247650"/>
                </a:cxn>
              </a:cxnLst>
              <a:pathLst>
                <a:path w="263" h="156">
                  <a:moveTo>
                    <a:pt x="256" y="156"/>
                  </a:moveTo>
                  <a:lnTo>
                    <a:pt x="0" y="14"/>
                  </a:lnTo>
                  <a:lnTo>
                    <a:pt x="7" y="0"/>
                  </a:lnTo>
                  <a:lnTo>
                    <a:pt x="263" y="142"/>
                  </a:lnTo>
                  <a:lnTo>
                    <a:pt x="256" y="156"/>
                  </a:lnTo>
                  <a:close/>
                </a:path>
              </a:pathLst>
            </a:custGeom>
            <a:solidFill>
              <a:srgbClr val="2F5EB0"/>
            </a:solidFill>
            <a:ln w="9525">
              <a:noFill/>
            </a:ln>
          </p:spPr>
          <p:txBody>
            <a:bodyPr/>
            <a:p>
              <a:endParaRPr lang="zh-CN" altLang="en-US"/>
            </a:p>
          </p:txBody>
        </p:sp>
        <p:sp>
          <p:nvSpPr>
            <p:cNvPr id="9288" name="Freeform 329"/>
            <p:cNvSpPr/>
            <p:nvPr/>
          </p:nvSpPr>
          <p:spPr>
            <a:xfrm>
              <a:off x="1763911" y="2461742"/>
              <a:ext cx="100013" cy="608013"/>
            </a:xfrm>
            <a:custGeom>
              <a:avLst/>
              <a:gdLst/>
              <a:ahLst/>
              <a:cxnLst>
                <a:cxn ang="0">
                  <a:pos x="73025" y="608013"/>
                </a:cxn>
                <a:cxn ang="0">
                  <a:pos x="0" y="4762"/>
                </a:cxn>
                <a:cxn ang="0">
                  <a:pos x="25400" y="0"/>
                </a:cxn>
                <a:cxn ang="0">
                  <a:pos x="100013" y="604837"/>
                </a:cxn>
                <a:cxn ang="0">
                  <a:pos x="73025" y="608013"/>
                </a:cxn>
              </a:cxnLst>
              <a:pathLst>
                <a:path w="63" h="383">
                  <a:moveTo>
                    <a:pt x="46" y="383"/>
                  </a:moveTo>
                  <a:lnTo>
                    <a:pt x="0" y="3"/>
                  </a:lnTo>
                  <a:lnTo>
                    <a:pt x="16" y="0"/>
                  </a:lnTo>
                  <a:lnTo>
                    <a:pt x="63" y="381"/>
                  </a:lnTo>
                  <a:lnTo>
                    <a:pt x="46" y="383"/>
                  </a:lnTo>
                  <a:close/>
                </a:path>
              </a:pathLst>
            </a:custGeom>
            <a:solidFill>
              <a:srgbClr val="2F5EB0"/>
            </a:solidFill>
            <a:ln w="9525">
              <a:noFill/>
            </a:ln>
          </p:spPr>
          <p:txBody>
            <a:bodyPr/>
            <a:p>
              <a:endParaRPr lang="zh-CN" altLang="en-US"/>
            </a:p>
          </p:txBody>
        </p:sp>
        <p:sp>
          <p:nvSpPr>
            <p:cNvPr id="9289" name="Freeform 330"/>
            <p:cNvSpPr/>
            <p:nvPr/>
          </p:nvSpPr>
          <p:spPr>
            <a:xfrm>
              <a:off x="1778199" y="2453804"/>
              <a:ext cx="539750" cy="315913"/>
            </a:xfrm>
            <a:custGeom>
              <a:avLst/>
              <a:gdLst/>
              <a:ahLst/>
              <a:cxnLst>
                <a:cxn ang="0">
                  <a:pos x="528637" y="315913"/>
                </a:cxn>
                <a:cxn ang="0">
                  <a:pos x="0" y="22225"/>
                </a:cxn>
                <a:cxn ang="0">
                  <a:pos x="11112" y="0"/>
                </a:cxn>
                <a:cxn ang="0">
                  <a:pos x="539750" y="292100"/>
                </a:cxn>
                <a:cxn ang="0">
                  <a:pos x="528637" y="315913"/>
                </a:cxn>
              </a:cxnLst>
              <a:pathLst>
                <a:path w="340" h="199">
                  <a:moveTo>
                    <a:pt x="333" y="199"/>
                  </a:moveTo>
                  <a:lnTo>
                    <a:pt x="0" y="14"/>
                  </a:lnTo>
                  <a:lnTo>
                    <a:pt x="7" y="0"/>
                  </a:lnTo>
                  <a:lnTo>
                    <a:pt x="340" y="184"/>
                  </a:lnTo>
                  <a:lnTo>
                    <a:pt x="333" y="199"/>
                  </a:lnTo>
                  <a:close/>
                </a:path>
              </a:pathLst>
            </a:custGeom>
            <a:solidFill>
              <a:srgbClr val="2F5EB0"/>
            </a:solidFill>
            <a:ln w="9525">
              <a:noFill/>
            </a:ln>
          </p:spPr>
          <p:txBody>
            <a:bodyPr/>
            <a:p>
              <a:endParaRPr lang="zh-CN" altLang="en-US"/>
            </a:p>
          </p:txBody>
        </p:sp>
        <p:sp>
          <p:nvSpPr>
            <p:cNvPr id="9290" name="Freeform 331"/>
            <p:cNvSpPr/>
            <p:nvPr/>
          </p:nvSpPr>
          <p:spPr>
            <a:xfrm>
              <a:off x="1716286" y="2145829"/>
              <a:ext cx="76200" cy="322263"/>
            </a:xfrm>
            <a:custGeom>
              <a:avLst/>
              <a:gdLst/>
              <a:ahLst/>
              <a:cxnLst>
                <a:cxn ang="0">
                  <a:pos x="50800" y="322263"/>
                </a:cxn>
                <a:cxn ang="0">
                  <a:pos x="0" y="3175"/>
                </a:cxn>
                <a:cxn ang="0">
                  <a:pos x="25400" y="0"/>
                </a:cxn>
                <a:cxn ang="0">
                  <a:pos x="76200" y="319087"/>
                </a:cxn>
                <a:cxn ang="0">
                  <a:pos x="50800" y="322263"/>
                </a:cxn>
              </a:cxnLst>
              <a:pathLst>
                <a:path w="48" h="203">
                  <a:moveTo>
                    <a:pt x="32" y="203"/>
                  </a:moveTo>
                  <a:lnTo>
                    <a:pt x="0" y="2"/>
                  </a:lnTo>
                  <a:lnTo>
                    <a:pt x="16" y="0"/>
                  </a:lnTo>
                  <a:lnTo>
                    <a:pt x="48" y="201"/>
                  </a:lnTo>
                  <a:lnTo>
                    <a:pt x="32" y="203"/>
                  </a:lnTo>
                  <a:close/>
                </a:path>
              </a:pathLst>
            </a:custGeom>
            <a:solidFill>
              <a:srgbClr val="2F5EB0"/>
            </a:solidFill>
            <a:ln w="9525">
              <a:noFill/>
            </a:ln>
          </p:spPr>
          <p:txBody>
            <a:bodyPr/>
            <a:p>
              <a:endParaRPr lang="zh-CN" altLang="en-US"/>
            </a:p>
          </p:txBody>
        </p:sp>
        <p:sp>
          <p:nvSpPr>
            <p:cNvPr id="9291" name="Freeform 332"/>
            <p:cNvSpPr/>
            <p:nvPr/>
          </p:nvSpPr>
          <p:spPr>
            <a:xfrm>
              <a:off x="1170186" y="2449042"/>
              <a:ext cx="611188" cy="317500"/>
            </a:xfrm>
            <a:custGeom>
              <a:avLst/>
              <a:gdLst/>
              <a:ahLst/>
              <a:cxnLst>
                <a:cxn ang="0">
                  <a:pos x="11112" y="317500"/>
                </a:cxn>
                <a:cxn ang="0">
                  <a:pos x="0" y="292100"/>
                </a:cxn>
                <a:cxn ang="0">
                  <a:pos x="600075" y="0"/>
                </a:cxn>
                <a:cxn ang="0">
                  <a:pos x="611188" y="23812"/>
                </a:cxn>
                <a:cxn ang="0">
                  <a:pos x="11112" y="317500"/>
                </a:cxn>
              </a:cxnLst>
              <a:pathLst>
                <a:path w="385" h="200">
                  <a:moveTo>
                    <a:pt x="7" y="200"/>
                  </a:moveTo>
                  <a:lnTo>
                    <a:pt x="0" y="184"/>
                  </a:lnTo>
                  <a:lnTo>
                    <a:pt x="378" y="0"/>
                  </a:lnTo>
                  <a:lnTo>
                    <a:pt x="385" y="15"/>
                  </a:lnTo>
                  <a:lnTo>
                    <a:pt x="7" y="200"/>
                  </a:lnTo>
                  <a:close/>
                </a:path>
              </a:pathLst>
            </a:custGeom>
            <a:solidFill>
              <a:srgbClr val="2F5EB0"/>
            </a:solidFill>
            <a:ln w="9525">
              <a:noFill/>
            </a:ln>
          </p:spPr>
          <p:txBody>
            <a:bodyPr/>
            <a:p>
              <a:endParaRPr lang="zh-CN" altLang="en-US"/>
            </a:p>
          </p:txBody>
        </p:sp>
        <p:sp>
          <p:nvSpPr>
            <p:cNvPr id="9292" name="Freeform 333"/>
            <p:cNvSpPr/>
            <p:nvPr/>
          </p:nvSpPr>
          <p:spPr>
            <a:xfrm>
              <a:off x="1174949" y="2745904"/>
              <a:ext cx="677863" cy="317500"/>
            </a:xfrm>
            <a:custGeom>
              <a:avLst/>
              <a:gdLst/>
              <a:ahLst/>
              <a:cxnLst>
                <a:cxn ang="0">
                  <a:pos x="666750" y="317500"/>
                </a:cxn>
                <a:cxn ang="0">
                  <a:pos x="0" y="22225"/>
                </a:cxn>
                <a:cxn ang="0">
                  <a:pos x="11112" y="0"/>
                </a:cxn>
                <a:cxn ang="0">
                  <a:pos x="677863" y="295275"/>
                </a:cxn>
                <a:cxn ang="0">
                  <a:pos x="666750" y="317500"/>
                </a:cxn>
              </a:cxnLst>
              <a:pathLst>
                <a:path w="427" h="200">
                  <a:moveTo>
                    <a:pt x="420" y="200"/>
                  </a:moveTo>
                  <a:lnTo>
                    <a:pt x="0" y="14"/>
                  </a:lnTo>
                  <a:lnTo>
                    <a:pt x="7" y="0"/>
                  </a:lnTo>
                  <a:lnTo>
                    <a:pt x="427" y="186"/>
                  </a:lnTo>
                  <a:lnTo>
                    <a:pt x="420" y="200"/>
                  </a:lnTo>
                  <a:close/>
                </a:path>
              </a:pathLst>
            </a:custGeom>
            <a:solidFill>
              <a:srgbClr val="2F5EB0"/>
            </a:solidFill>
            <a:ln w="9525">
              <a:noFill/>
            </a:ln>
          </p:spPr>
          <p:txBody>
            <a:bodyPr/>
            <a:p>
              <a:endParaRPr lang="zh-CN" altLang="en-US"/>
            </a:p>
          </p:txBody>
        </p:sp>
        <p:sp>
          <p:nvSpPr>
            <p:cNvPr id="9293" name="Freeform 334"/>
            <p:cNvSpPr/>
            <p:nvPr/>
          </p:nvSpPr>
          <p:spPr>
            <a:xfrm>
              <a:off x="1859161" y="2958629"/>
              <a:ext cx="1447801" cy="119063"/>
            </a:xfrm>
            <a:custGeom>
              <a:avLst/>
              <a:gdLst/>
              <a:ahLst/>
              <a:cxnLst>
                <a:cxn ang="0">
                  <a:pos x="3175" y="119063"/>
                </a:cxn>
                <a:cxn ang="0">
                  <a:pos x="0" y="93662"/>
                </a:cxn>
                <a:cxn ang="0">
                  <a:pos x="1446213" y="0"/>
                </a:cxn>
                <a:cxn ang="0">
                  <a:pos x="1447801" y="23812"/>
                </a:cxn>
                <a:cxn ang="0">
                  <a:pos x="3175" y="119063"/>
                </a:cxn>
              </a:cxnLst>
              <a:pathLst>
                <a:path w="912" h="75">
                  <a:moveTo>
                    <a:pt x="2" y="75"/>
                  </a:moveTo>
                  <a:lnTo>
                    <a:pt x="0" y="59"/>
                  </a:lnTo>
                  <a:lnTo>
                    <a:pt x="911" y="0"/>
                  </a:lnTo>
                  <a:lnTo>
                    <a:pt x="912" y="15"/>
                  </a:lnTo>
                  <a:lnTo>
                    <a:pt x="2" y="75"/>
                  </a:lnTo>
                  <a:close/>
                </a:path>
              </a:pathLst>
            </a:custGeom>
            <a:solidFill>
              <a:srgbClr val="2F5EB0"/>
            </a:solidFill>
            <a:ln w="9525">
              <a:noFill/>
            </a:ln>
          </p:spPr>
          <p:txBody>
            <a:bodyPr/>
            <a:p>
              <a:endParaRPr lang="zh-CN" altLang="en-US"/>
            </a:p>
          </p:txBody>
        </p:sp>
        <p:sp>
          <p:nvSpPr>
            <p:cNvPr id="9294" name="Freeform 335"/>
            <p:cNvSpPr/>
            <p:nvPr/>
          </p:nvSpPr>
          <p:spPr>
            <a:xfrm>
              <a:off x="3003749" y="2361729"/>
              <a:ext cx="596900" cy="287338"/>
            </a:xfrm>
            <a:custGeom>
              <a:avLst/>
              <a:gdLst/>
              <a:ahLst/>
              <a:cxnLst>
                <a:cxn ang="0">
                  <a:pos x="11112" y="287338"/>
                </a:cxn>
                <a:cxn ang="0">
                  <a:pos x="0" y="261937"/>
                </a:cxn>
                <a:cxn ang="0">
                  <a:pos x="587375" y="0"/>
                </a:cxn>
                <a:cxn ang="0">
                  <a:pos x="596900" y="25400"/>
                </a:cxn>
                <a:cxn ang="0">
                  <a:pos x="11112" y="287338"/>
                </a:cxn>
              </a:cxnLst>
              <a:pathLst>
                <a:path w="376" h="181">
                  <a:moveTo>
                    <a:pt x="7" y="181"/>
                  </a:moveTo>
                  <a:lnTo>
                    <a:pt x="0" y="165"/>
                  </a:lnTo>
                  <a:lnTo>
                    <a:pt x="370" y="0"/>
                  </a:lnTo>
                  <a:lnTo>
                    <a:pt x="376" y="16"/>
                  </a:lnTo>
                  <a:lnTo>
                    <a:pt x="7" y="181"/>
                  </a:lnTo>
                  <a:close/>
                </a:path>
              </a:pathLst>
            </a:custGeom>
            <a:solidFill>
              <a:srgbClr val="2F5EB0"/>
            </a:solidFill>
            <a:ln w="9525">
              <a:noFill/>
            </a:ln>
          </p:spPr>
          <p:txBody>
            <a:bodyPr/>
            <a:p>
              <a:endParaRPr lang="zh-CN" altLang="en-US"/>
            </a:p>
          </p:txBody>
        </p:sp>
        <p:sp>
          <p:nvSpPr>
            <p:cNvPr id="9295" name="Freeform 336"/>
            <p:cNvSpPr/>
            <p:nvPr/>
          </p:nvSpPr>
          <p:spPr>
            <a:xfrm>
              <a:off x="2646562" y="2623667"/>
              <a:ext cx="366713" cy="122238"/>
            </a:xfrm>
            <a:custGeom>
              <a:avLst/>
              <a:gdLst/>
              <a:ahLst/>
              <a:cxnLst>
                <a:cxn ang="0">
                  <a:pos x="6350" y="122238"/>
                </a:cxn>
                <a:cxn ang="0">
                  <a:pos x="0" y="98425"/>
                </a:cxn>
                <a:cxn ang="0">
                  <a:pos x="358775" y="0"/>
                </a:cxn>
                <a:cxn ang="0">
                  <a:pos x="366713" y="25400"/>
                </a:cxn>
                <a:cxn ang="0">
                  <a:pos x="6350" y="122238"/>
                </a:cxn>
              </a:cxnLst>
              <a:pathLst>
                <a:path w="231" h="77">
                  <a:moveTo>
                    <a:pt x="4" y="77"/>
                  </a:moveTo>
                  <a:lnTo>
                    <a:pt x="0" y="62"/>
                  </a:lnTo>
                  <a:lnTo>
                    <a:pt x="226" y="0"/>
                  </a:lnTo>
                  <a:lnTo>
                    <a:pt x="231" y="16"/>
                  </a:lnTo>
                  <a:lnTo>
                    <a:pt x="4" y="77"/>
                  </a:lnTo>
                  <a:close/>
                </a:path>
              </a:pathLst>
            </a:custGeom>
            <a:solidFill>
              <a:srgbClr val="2F5EB0"/>
            </a:solidFill>
            <a:ln w="9525">
              <a:noFill/>
            </a:ln>
          </p:spPr>
          <p:txBody>
            <a:bodyPr/>
            <a:p>
              <a:endParaRPr lang="zh-CN" altLang="en-US"/>
            </a:p>
          </p:txBody>
        </p:sp>
        <p:sp>
          <p:nvSpPr>
            <p:cNvPr id="9296" name="Freeform 337"/>
            <p:cNvSpPr/>
            <p:nvPr/>
          </p:nvSpPr>
          <p:spPr>
            <a:xfrm>
              <a:off x="3548262" y="1604492"/>
              <a:ext cx="60325" cy="771525"/>
            </a:xfrm>
            <a:custGeom>
              <a:avLst/>
              <a:gdLst/>
              <a:ahLst/>
              <a:cxnLst>
                <a:cxn ang="0">
                  <a:pos x="33337" y="771525"/>
                </a:cxn>
                <a:cxn ang="0">
                  <a:pos x="0" y="1587"/>
                </a:cxn>
                <a:cxn ang="0">
                  <a:pos x="25400" y="0"/>
                </a:cxn>
                <a:cxn ang="0">
                  <a:pos x="60325" y="768350"/>
                </a:cxn>
                <a:cxn ang="0">
                  <a:pos x="33337" y="771525"/>
                </a:cxn>
              </a:cxnLst>
              <a:pathLst>
                <a:path w="38" h="486">
                  <a:moveTo>
                    <a:pt x="21" y="486"/>
                  </a:moveTo>
                  <a:lnTo>
                    <a:pt x="0" y="1"/>
                  </a:lnTo>
                  <a:lnTo>
                    <a:pt x="16" y="0"/>
                  </a:lnTo>
                  <a:lnTo>
                    <a:pt x="38" y="484"/>
                  </a:lnTo>
                  <a:lnTo>
                    <a:pt x="21" y="486"/>
                  </a:lnTo>
                  <a:close/>
                </a:path>
              </a:pathLst>
            </a:custGeom>
            <a:solidFill>
              <a:srgbClr val="2F5EB0"/>
            </a:solidFill>
            <a:ln w="9525">
              <a:noFill/>
            </a:ln>
          </p:spPr>
          <p:txBody>
            <a:bodyPr/>
            <a:p>
              <a:endParaRPr lang="zh-CN" altLang="en-US"/>
            </a:p>
          </p:txBody>
        </p:sp>
        <p:sp>
          <p:nvSpPr>
            <p:cNvPr id="9297" name="Freeform 338"/>
            <p:cNvSpPr/>
            <p:nvPr/>
          </p:nvSpPr>
          <p:spPr>
            <a:xfrm>
              <a:off x="3133924" y="1121892"/>
              <a:ext cx="436563" cy="495300"/>
            </a:xfrm>
            <a:custGeom>
              <a:avLst/>
              <a:gdLst/>
              <a:ahLst/>
              <a:cxnLst>
                <a:cxn ang="0">
                  <a:pos x="417512" y="495300"/>
                </a:cxn>
                <a:cxn ang="0">
                  <a:pos x="0" y="17462"/>
                </a:cxn>
                <a:cxn ang="0">
                  <a:pos x="20637" y="0"/>
                </a:cxn>
                <a:cxn ang="0">
                  <a:pos x="436563" y="477837"/>
                </a:cxn>
                <a:cxn ang="0">
                  <a:pos x="417512" y="495300"/>
                </a:cxn>
              </a:cxnLst>
              <a:pathLst>
                <a:path w="275" h="312">
                  <a:moveTo>
                    <a:pt x="263" y="312"/>
                  </a:moveTo>
                  <a:lnTo>
                    <a:pt x="0" y="11"/>
                  </a:lnTo>
                  <a:lnTo>
                    <a:pt x="13" y="0"/>
                  </a:lnTo>
                  <a:lnTo>
                    <a:pt x="275" y="301"/>
                  </a:lnTo>
                  <a:lnTo>
                    <a:pt x="263" y="312"/>
                  </a:lnTo>
                  <a:close/>
                </a:path>
              </a:pathLst>
            </a:custGeom>
            <a:solidFill>
              <a:srgbClr val="2F5EB0"/>
            </a:solidFill>
            <a:ln w="9525">
              <a:noFill/>
            </a:ln>
          </p:spPr>
          <p:txBody>
            <a:bodyPr/>
            <a:p>
              <a:endParaRPr lang="zh-CN" altLang="en-US"/>
            </a:p>
          </p:txBody>
        </p:sp>
        <p:sp>
          <p:nvSpPr>
            <p:cNvPr id="9298" name="Freeform 339"/>
            <p:cNvSpPr/>
            <p:nvPr/>
          </p:nvSpPr>
          <p:spPr>
            <a:xfrm>
              <a:off x="3216474" y="1602904"/>
              <a:ext cx="347663" cy="271463"/>
            </a:xfrm>
            <a:custGeom>
              <a:avLst/>
              <a:gdLst/>
              <a:ahLst/>
              <a:cxnLst>
                <a:cxn ang="0">
                  <a:pos x="17462" y="271463"/>
                </a:cxn>
                <a:cxn ang="0">
                  <a:pos x="0" y="249237"/>
                </a:cxn>
                <a:cxn ang="0">
                  <a:pos x="331787" y="0"/>
                </a:cxn>
                <a:cxn ang="0">
                  <a:pos x="347663" y="19050"/>
                </a:cxn>
                <a:cxn ang="0">
                  <a:pos x="17462" y="271463"/>
                </a:cxn>
              </a:cxnLst>
              <a:pathLst>
                <a:path w="219" h="171">
                  <a:moveTo>
                    <a:pt x="11" y="171"/>
                  </a:moveTo>
                  <a:lnTo>
                    <a:pt x="0" y="157"/>
                  </a:lnTo>
                  <a:lnTo>
                    <a:pt x="209" y="0"/>
                  </a:lnTo>
                  <a:lnTo>
                    <a:pt x="219" y="12"/>
                  </a:lnTo>
                  <a:lnTo>
                    <a:pt x="11" y="171"/>
                  </a:lnTo>
                  <a:close/>
                </a:path>
              </a:pathLst>
            </a:custGeom>
            <a:solidFill>
              <a:srgbClr val="2F5EB0"/>
            </a:solidFill>
            <a:ln w="9525">
              <a:noFill/>
            </a:ln>
          </p:spPr>
          <p:txBody>
            <a:bodyPr/>
            <a:p>
              <a:endParaRPr lang="zh-CN" altLang="en-US"/>
            </a:p>
          </p:txBody>
        </p:sp>
        <p:sp>
          <p:nvSpPr>
            <p:cNvPr id="9299" name="Freeform 340"/>
            <p:cNvSpPr/>
            <p:nvPr/>
          </p:nvSpPr>
          <p:spPr>
            <a:xfrm>
              <a:off x="2865637" y="1855317"/>
              <a:ext cx="371475" cy="320675"/>
            </a:xfrm>
            <a:custGeom>
              <a:avLst/>
              <a:gdLst/>
              <a:ahLst/>
              <a:cxnLst>
                <a:cxn ang="0">
                  <a:pos x="15875" y="320675"/>
                </a:cxn>
                <a:cxn ang="0">
                  <a:pos x="0" y="301625"/>
                </a:cxn>
                <a:cxn ang="0">
                  <a:pos x="355600" y="0"/>
                </a:cxn>
                <a:cxn ang="0">
                  <a:pos x="371475" y="19050"/>
                </a:cxn>
                <a:cxn ang="0">
                  <a:pos x="15875" y="320675"/>
                </a:cxn>
              </a:cxnLst>
              <a:pathLst>
                <a:path w="234" h="202">
                  <a:moveTo>
                    <a:pt x="10" y="202"/>
                  </a:moveTo>
                  <a:lnTo>
                    <a:pt x="0" y="190"/>
                  </a:lnTo>
                  <a:lnTo>
                    <a:pt x="224" y="0"/>
                  </a:lnTo>
                  <a:lnTo>
                    <a:pt x="234" y="12"/>
                  </a:lnTo>
                  <a:lnTo>
                    <a:pt x="10" y="202"/>
                  </a:lnTo>
                  <a:close/>
                </a:path>
              </a:pathLst>
            </a:custGeom>
            <a:solidFill>
              <a:srgbClr val="2F5EB0"/>
            </a:solidFill>
            <a:ln w="9525">
              <a:noFill/>
            </a:ln>
          </p:spPr>
          <p:txBody>
            <a:bodyPr/>
            <a:p>
              <a:endParaRPr lang="zh-CN" altLang="en-US"/>
            </a:p>
          </p:txBody>
        </p:sp>
        <p:sp>
          <p:nvSpPr>
            <p:cNvPr id="9300" name="Freeform 341"/>
            <p:cNvSpPr/>
            <p:nvPr/>
          </p:nvSpPr>
          <p:spPr>
            <a:xfrm>
              <a:off x="2287786" y="2072804"/>
              <a:ext cx="592138" cy="103188"/>
            </a:xfrm>
            <a:custGeom>
              <a:avLst/>
              <a:gdLst/>
              <a:ahLst/>
              <a:cxnLst>
                <a:cxn ang="0">
                  <a:pos x="587375" y="103188"/>
                </a:cxn>
                <a:cxn ang="0">
                  <a:pos x="0" y="25400"/>
                </a:cxn>
                <a:cxn ang="0">
                  <a:pos x="4762" y="0"/>
                </a:cxn>
                <a:cxn ang="0">
                  <a:pos x="592138" y="76200"/>
                </a:cxn>
                <a:cxn ang="0">
                  <a:pos x="587375" y="103188"/>
                </a:cxn>
              </a:cxnLst>
              <a:pathLst>
                <a:path w="373" h="65">
                  <a:moveTo>
                    <a:pt x="370" y="65"/>
                  </a:moveTo>
                  <a:lnTo>
                    <a:pt x="0" y="16"/>
                  </a:lnTo>
                  <a:lnTo>
                    <a:pt x="3" y="0"/>
                  </a:lnTo>
                  <a:lnTo>
                    <a:pt x="373" y="48"/>
                  </a:lnTo>
                  <a:lnTo>
                    <a:pt x="370" y="65"/>
                  </a:lnTo>
                  <a:close/>
                </a:path>
              </a:pathLst>
            </a:custGeom>
            <a:solidFill>
              <a:srgbClr val="2F5EB0"/>
            </a:solidFill>
            <a:ln w="9525">
              <a:noFill/>
            </a:ln>
          </p:spPr>
          <p:txBody>
            <a:bodyPr/>
            <a:p>
              <a:endParaRPr lang="zh-CN" altLang="en-US"/>
            </a:p>
          </p:txBody>
        </p:sp>
        <p:sp>
          <p:nvSpPr>
            <p:cNvPr id="9301" name="Freeform 342"/>
            <p:cNvSpPr/>
            <p:nvPr/>
          </p:nvSpPr>
          <p:spPr>
            <a:xfrm>
              <a:off x="1727399" y="2079154"/>
              <a:ext cx="560388" cy="79375"/>
            </a:xfrm>
            <a:custGeom>
              <a:avLst/>
              <a:gdLst/>
              <a:ahLst/>
              <a:cxnLst>
                <a:cxn ang="0">
                  <a:pos x="3175" y="79375"/>
                </a:cxn>
                <a:cxn ang="0">
                  <a:pos x="0" y="55562"/>
                </a:cxn>
                <a:cxn ang="0">
                  <a:pos x="557212" y="0"/>
                </a:cxn>
                <a:cxn ang="0">
                  <a:pos x="560388" y="26987"/>
                </a:cxn>
                <a:cxn ang="0">
                  <a:pos x="3175" y="79375"/>
                </a:cxn>
              </a:cxnLst>
              <a:pathLst>
                <a:path w="353" h="50">
                  <a:moveTo>
                    <a:pt x="2" y="50"/>
                  </a:moveTo>
                  <a:lnTo>
                    <a:pt x="0" y="35"/>
                  </a:lnTo>
                  <a:lnTo>
                    <a:pt x="351" y="0"/>
                  </a:lnTo>
                  <a:lnTo>
                    <a:pt x="353" y="17"/>
                  </a:lnTo>
                  <a:lnTo>
                    <a:pt x="2" y="50"/>
                  </a:lnTo>
                  <a:close/>
                </a:path>
              </a:pathLst>
            </a:custGeom>
            <a:solidFill>
              <a:srgbClr val="2F5EB0"/>
            </a:solidFill>
            <a:ln w="9525">
              <a:noFill/>
            </a:ln>
          </p:spPr>
          <p:txBody>
            <a:bodyPr/>
            <a:p>
              <a:endParaRPr lang="zh-CN" altLang="en-US"/>
            </a:p>
          </p:txBody>
        </p:sp>
        <p:sp>
          <p:nvSpPr>
            <p:cNvPr id="9302" name="Freeform 343"/>
            <p:cNvSpPr/>
            <p:nvPr/>
          </p:nvSpPr>
          <p:spPr>
            <a:xfrm>
              <a:off x="1001911" y="1918817"/>
              <a:ext cx="731838" cy="246063"/>
            </a:xfrm>
            <a:custGeom>
              <a:avLst/>
              <a:gdLst/>
              <a:ahLst/>
              <a:cxnLst>
                <a:cxn ang="0">
                  <a:pos x="722312" y="246063"/>
                </a:cxn>
                <a:cxn ang="0">
                  <a:pos x="0" y="25400"/>
                </a:cxn>
                <a:cxn ang="0">
                  <a:pos x="7937" y="0"/>
                </a:cxn>
                <a:cxn ang="0">
                  <a:pos x="731838" y="222250"/>
                </a:cxn>
                <a:cxn ang="0">
                  <a:pos x="722312" y="246063"/>
                </a:cxn>
              </a:cxnLst>
              <a:pathLst>
                <a:path w="461" h="155">
                  <a:moveTo>
                    <a:pt x="455" y="155"/>
                  </a:moveTo>
                  <a:lnTo>
                    <a:pt x="0" y="16"/>
                  </a:lnTo>
                  <a:lnTo>
                    <a:pt x="5" y="0"/>
                  </a:lnTo>
                  <a:lnTo>
                    <a:pt x="461" y="140"/>
                  </a:lnTo>
                  <a:lnTo>
                    <a:pt x="455" y="155"/>
                  </a:lnTo>
                  <a:close/>
                </a:path>
              </a:pathLst>
            </a:custGeom>
            <a:solidFill>
              <a:srgbClr val="2F5EB0"/>
            </a:solidFill>
            <a:ln w="9525">
              <a:noFill/>
            </a:ln>
          </p:spPr>
          <p:txBody>
            <a:bodyPr/>
            <a:p>
              <a:endParaRPr lang="zh-CN" altLang="en-US"/>
            </a:p>
          </p:txBody>
        </p:sp>
        <p:sp>
          <p:nvSpPr>
            <p:cNvPr id="9303" name="Freeform 344"/>
            <p:cNvSpPr/>
            <p:nvPr/>
          </p:nvSpPr>
          <p:spPr>
            <a:xfrm>
              <a:off x="1378149" y="2145829"/>
              <a:ext cx="346075" cy="112713"/>
            </a:xfrm>
            <a:custGeom>
              <a:avLst/>
              <a:gdLst/>
              <a:ahLst/>
              <a:cxnLst>
                <a:cxn ang="0">
                  <a:pos x="7937" y="112713"/>
                </a:cxn>
                <a:cxn ang="0">
                  <a:pos x="0" y="85725"/>
                </a:cxn>
                <a:cxn ang="0">
                  <a:pos x="341312" y="0"/>
                </a:cxn>
                <a:cxn ang="0">
                  <a:pos x="346075" y="23812"/>
                </a:cxn>
                <a:cxn ang="0">
                  <a:pos x="7937" y="112713"/>
                </a:cxn>
              </a:cxnLst>
              <a:pathLst>
                <a:path w="218" h="71">
                  <a:moveTo>
                    <a:pt x="5" y="71"/>
                  </a:moveTo>
                  <a:lnTo>
                    <a:pt x="0" y="54"/>
                  </a:lnTo>
                  <a:lnTo>
                    <a:pt x="215" y="0"/>
                  </a:lnTo>
                  <a:lnTo>
                    <a:pt x="218" y="15"/>
                  </a:lnTo>
                  <a:lnTo>
                    <a:pt x="5" y="71"/>
                  </a:lnTo>
                  <a:close/>
                </a:path>
              </a:pathLst>
            </a:custGeom>
            <a:solidFill>
              <a:srgbClr val="2F5EB0"/>
            </a:solidFill>
            <a:ln w="9525">
              <a:noFill/>
            </a:ln>
          </p:spPr>
          <p:txBody>
            <a:bodyPr/>
            <a:p>
              <a:endParaRPr lang="zh-CN" altLang="en-US"/>
            </a:p>
          </p:txBody>
        </p:sp>
        <p:sp>
          <p:nvSpPr>
            <p:cNvPr id="9304" name="Freeform 345"/>
            <p:cNvSpPr/>
            <p:nvPr/>
          </p:nvSpPr>
          <p:spPr>
            <a:xfrm>
              <a:off x="1773436" y="2152179"/>
              <a:ext cx="1100138" cy="309563"/>
            </a:xfrm>
            <a:custGeom>
              <a:avLst/>
              <a:gdLst/>
              <a:ahLst/>
              <a:cxnLst>
                <a:cxn ang="0">
                  <a:pos x="0" y="309563"/>
                </a:cxn>
                <a:cxn ang="0">
                  <a:pos x="0" y="309563"/>
                </a:cxn>
                <a:cxn ang="0">
                  <a:pos x="2218" y="298507"/>
                </a:cxn>
                <a:cxn ang="0">
                  <a:pos x="2218" y="285240"/>
                </a:cxn>
                <a:cxn ang="0">
                  <a:pos x="1093483" y="0"/>
                </a:cxn>
                <a:cxn ang="0">
                  <a:pos x="1100138" y="24322"/>
                </a:cxn>
                <a:cxn ang="0">
                  <a:pos x="0" y="309563"/>
                </a:cxn>
              </a:cxnLst>
              <a:pathLst>
                <a:path w="496" h="140">
                  <a:moveTo>
                    <a:pt x="0" y="140"/>
                  </a:moveTo>
                  <a:cubicBezTo>
                    <a:pt x="0" y="140"/>
                    <a:pt x="0" y="140"/>
                    <a:pt x="0" y="140"/>
                  </a:cubicBezTo>
                  <a:cubicBezTo>
                    <a:pt x="1" y="135"/>
                    <a:pt x="1" y="135"/>
                    <a:pt x="1" y="135"/>
                  </a:cubicBezTo>
                  <a:cubicBezTo>
                    <a:pt x="1" y="129"/>
                    <a:pt x="1" y="129"/>
                    <a:pt x="1" y="129"/>
                  </a:cubicBezTo>
                  <a:cubicBezTo>
                    <a:pt x="15" y="127"/>
                    <a:pt x="361" y="35"/>
                    <a:pt x="493" y="0"/>
                  </a:cubicBezTo>
                  <a:cubicBezTo>
                    <a:pt x="496" y="11"/>
                    <a:pt x="496" y="11"/>
                    <a:pt x="496" y="11"/>
                  </a:cubicBezTo>
                  <a:cubicBezTo>
                    <a:pt x="44" y="132"/>
                    <a:pt x="5" y="140"/>
                    <a:pt x="0" y="140"/>
                  </a:cubicBezTo>
                  <a:close/>
                </a:path>
              </a:pathLst>
            </a:custGeom>
            <a:solidFill>
              <a:srgbClr val="2F5EB0"/>
            </a:solidFill>
            <a:ln w="9525">
              <a:noFill/>
            </a:ln>
          </p:spPr>
          <p:txBody>
            <a:bodyPr/>
            <a:p>
              <a:endParaRPr lang="zh-CN" altLang="en-US"/>
            </a:p>
          </p:txBody>
        </p:sp>
        <p:sp>
          <p:nvSpPr>
            <p:cNvPr id="9305" name="Freeform 346"/>
            <p:cNvSpPr/>
            <p:nvPr/>
          </p:nvSpPr>
          <p:spPr>
            <a:xfrm>
              <a:off x="1773436" y="2085504"/>
              <a:ext cx="522288" cy="379413"/>
            </a:xfrm>
            <a:custGeom>
              <a:avLst/>
              <a:gdLst/>
              <a:ahLst/>
              <a:cxnLst>
                <a:cxn ang="0">
                  <a:pos x="12700" y="379413"/>
                </a:cxn>
                <a:cxn ang="0">
                  <a:pos x="0" y="357187"/>
                </a:cxn>
                <a:cxn ang="0">
                  <a:pos x="509587" y="0"/>
                </a:cxn>
                <a:cxn ang="0">
                  <a:pos x="522288" y="22225"/>
                </a:cxn>
                <a:cxn ang="0">
                  <a:pos x="12700" y="379413"/>
                </a:cxn>
              </a:cxnLst>
              <a:pathLst>
                <a:path w="329" h="239">
                  <a:moveTo>
                    <a:pt x="8" y="239"/>
                  </a:moveTo>
                  <a:lnTo>
                    <a:pt x="0" y="225"/>
                  </a:lnTo>
                  <a:lnTo>
                    <a:pt x="321" y="0"/>
                  </a:lnTo>
                  <a:lnTo>
                    <a:pt x="329" y="14"/>
                  </a:lnTo>
                  <a:lnTo>
                    <a:pt x="8" y="239"/>
                  </a:lnTo>
                  <a:close/>
                </a:path>
              </a:pathLst>
            </a:custGeom>
            <a:solidFill>
              <a:srgbClr val="2F5EB0"/>
            </a:solidFill>
            <a:ln w="9525">
              <a:noFill/>
            </a:ln>
          </p:spPr>
          <p:txBody>
            <a:bodyPr/>
            <a:p>
              <a:endParaRPr lang="zh-CN" altLang="en-US"/>
            </a:p>
          </p:txBody>
        </p:sp>
        <p:sp>
          <p:nvSpPr>
            <p:cNvPr id="9306" name="Freeform 347"/>
            <p:cNvSpPr/>
            <p:nvPr/>
          </p:nvSpPr>
          <p:spPr>
            <a:xfrm>
              <a:off x="2300486" y="1855317"/>
              <a:ext cx="925513" cy="230188"/>
            </a:xfrm>
            <a:custGeom>
              <a:avLst/>
              <a:gdLst/>
              <a:ahLst/>
              <a:cxnLst>
                <a:cxn ang="0">
                  <a:pos x="4762" y="230188"/>
                </a:cxn>
                <a:cxn ang="0">
                  <a:pos x="0" y="203200"/>
                </a:cxn>
                <a:cxn ang="0">
                  <a:pos x="917575" y="0"/>
                </a:cxn>
                <a:cxn ang="0">
                  <a:pos x="925513" y="23812"/>
                </a:cxn>
                <a:cxn ang="0">
                  <a:pos x="4762" y="230188"/>
                </a:cxn>
              </a:cxnLst>
              <a:pathLst>
                <a:path w="583" h="145">
                  <a:moveTo>
                    <a:pt x="3" y="145"/>
                  </a:moveTo>
                  <a:lnTo>
                    <a:pt x="0" y="128"/>
                  </a:lnTo>
                  <a:lnTo>
                    <a:pt x="578" y="0"/>
                  </a:lnTo>
                  <a:lnTo>
                    <a:pt x="583" y="15"/>
                  </a:lnTo>
                  <a:lnTo>
                    <a:pt x="3" y="145"/>
                  </a:lnTo>
                  <a:close/>
                </a:path>
              </a:pathLst>
            </a:custGeom>
            <a:solidFill>
              <a:srgbClr val="2F5EB0"/>
            </a:solidFill>
            <a:ln w="9525">
              <a:noFill/>
            </a:ln>
          </p:spPr>
          <p:txBody>
            <a:bodyPr/>
            <a:p>
              <a:endParaRPr lang="zh-CN" altLang="en-US"/>
            </a:p>
          </p:txBody>
        </p:sp>
        <p:sp>
          <p:nvSpPr>
            <p:cNvPr id="9307" name="Freeform 348"/>
            <p:cNvSpPr/>
            <p:nvPr/>
          </p:nvSpPr>
          <p:spPr>
            <a:xfrm>
              <a:off x="2864049" y="2168054"/>
              <a:ext cx="161925" cy="465138"/>
            </a:xfrm>
            <a:custGeom>
              <a:avLst/>
              <a:gdLst/>
              <a:ahLst/>
              <a:cxnLst>
                <a:cxn ang="0">
                  <a:pos x="134937" y="465138"/>
                </a:cxn>
                <a:cxn ang="0">
                  <a:pos x="0" y="6350"/>
                </a:cxn>
                <a:cxn ang="0">
                  <a:pos x="26987" y="0"/>
                </a:cxn>
                <a:cxn ang="0">
                  <a:pos x="161925" y="458787"/>
                </a:cxn>
                <a:cxn ang="0">
                  <a:pos x="134937" y="465138"/>
                </a:cxn>
              </a:cxnLst>
              <a:pathLst>
                <a:path w="102" h="293">
                  <a:moveTo>
                    <a:pt x="85" y="293"/>
                  </a:moveTo>
                  <a:lnTo>
                    <a:pt x="0" y="4"/>
                  </a:lnTo>
                  <a:lnTo>
                    <a:pt x="17" y="0"/>
                  </a:lnTo>
                  <a:lnTo>
                    <a:pt x="102" y="289"/>
                  </a:lnTo>
                  <a:lnTo>
                    <a:pt x="85" y="293"/>
                  </a:lnTo>
                  <a:close/>
                </a:path>
              </a:pathLst>
            </a:custGeom>
            <a:solidFill>
              <a:srgbClr val="2F5EB0"/>
            </a:solidFill>
            <a:ln w="9525">
              <a:noFill/>
            </a:ln>
          </p:spPr>
          <p:txBody>
            <a:bodyPr/>
            <a:p>
              <a:endParaRPr lang="zh-CN" altLang="en-US"/>
            </a:p>
          </p:txBody>
        </p:sp>
        <p:sp>
          <p:nvSpPr>
            <p:cNvPr id="9308" name="Freeform 349"/>
            <p:cNvSpPr/>
            <p:nvPr/>
          </p:nvSpPr>
          <p:spPr>
            <a:xfrm>
              <a:off x="2616399" y="1496542"/>
              <a:ext cx="935038" cy="123825"/>
            </a:xfrm>
            <a:custGeom>
              <a:avLst/>
              <a:gdLst/>
              <a:ahLst/>
              <a:cxnLst>
                <a:cxn ang="0">
                  <a:pos x="931862" y="123825"/>
                </a:cxn>
                <a:cxn ang="0">
                  <a:pos x="0" y="25400"/>
                </a:cxn>
                <a:cxn ang="0">
                  <a:pos x="1587" y="0"/>
                </a:cxn>
                <a:cxn ang="0">
                  <a:pos x="935038" y="96837"/>
                </a:cxn>
                <a:cxn ang="0">
                  <a:pos x="931862" y="123825"/>
                </a:cxn>
              </a:cxnLst>
              <a:pathLst>
                <a:path w="589" h="78">
                  <a:moveTo>
                    <a:pt x="587" y="78"/>
                  </a:moveTo>
                  <a:lnTo>
                    <a:pt x="0" y="16"/>
                  </a:lnTo>
                  <a:lnTo>
                    <a:pt x="1" y="0"/>
                  </a:lnTo>
                  <a:lnTo>
                    <a:pt x="589" y="61"/>
                  </a:lnTo>
                  <a:lnTo>
                    <a:pt x="587" y="78"/>
                  </a:lnTo>
                  <a:close/>
                </a:path>
              </a:pathLst>
            </a:custGeom>
            <a:solidFill>
              <a:srgbClr val="2F5EB0"/>
            </a:solidFill>
            <a:ln w="9525">
              <a:noFill/>
            </a:ln>
          </p:spPr>
          <p:txBody>
            <a:bodyPr/>
            <a:p>
              <a:endParaRPr lang="zh-CN" altLang="en-US"/>
            </a:p>
          </p:txBody>
        </p:sp>
        <p:sp>
          <p:nvSpPr>
            <p:cNvPr id="9309" name="Freeform 350"/>
            <p:cNvSpPr/>
            <p:nvPr/>
          </p:nvSpPr>
          <p:spPr>
            <a:xfrm>
              <a:off x="2613224" y="1123479"/>
              <a:ext cx="534988" cy="392113"/>
            </a:xfrm>
            <a:custGeom>
              <a:avLst/>
              <a:gdLst/>
              <a:ahLst/>
              <a:cxnLst>
                <a:cxn ang="0">
                  <a:pos x="15875" y="392113"/>
                </a:cxn>
                <a:cxn ang="0">
                  <a:pos x="0" y="369887"/>
                </a:cxn>
                <a:cxn ang="0">
                  <a:pos x="519112" y="0"/>
                </a:cxn>
                <a:cxn ang="0">
                  <a:pos x="534988" y="20637"/>
                </a:cxn>
                <a:cxn ang="0">
                  <a:pos x="15875" y="392113"/>
                </a:cxn>
              </a:cxnLst>
              <a:pathLst>
                <a:path w="337" h="247">
                  <a:moveTo>
                    <a:pt x="10" y="247"/>
                  </a:moveTo>
                  <a:lnTo>
                    <a:pt x="0" y="233"/>
                  </a:lnTo>
                  <a:lnTo>
                    <a:pt x="327" y="0"/>
                  </a:lnTo>
                  <a:lnTo>
                    <a:pt x="337" y="13"/>
                  </a:lnTo>
                  <a:lnTo>
                    <a:pt x="10" y="247"/>
                  </a:lnTo>
                  <a:close/>
                </a:path>
              </a:pathLst>
            </a:custGeom>
            <a:solidFill>
              <a:srgbClr val="2F5EB0"/>
            </a:solidFill>
            <a:ln w="9525">
              <a:noFill/>
            </a:ln>
          </p:spPr>
          <p:txBody>
            <a:bodyPr/>
            <a:p>
              <a:endParaRPr lang="zh-CN" altLang="en-US"/>
            </a:p>
          </p:txBody>
        </p:sp>
        <p:sp>
          <p:nvSpPr>
            <p:cNvPr id="9310" name="Freeform 351"/>
            <p:cNvSpPr/>
            <p:nvPr/>
          </p:nvSpPr>
          <p:spPr>
            <a:xfrm>
              <a:off x="990799" y="1345729"/>
              <a:ext cx="257175" cy="582613"/>
            </a:xfrm>
            <a:custGeom>
              <a:avLst/>
              <a:gdLst/>
              <a:ahLst/>
              <a:cxnLst>
                <a:cxn ang="0">
                  <a:pos x="23812" y="582613"/>
                </a:cxn>
                <a:cxn ang="0">
                  <a:pos x="0" y="573087"/>
                </a:cxn>
                <a:cxn ang="0">
                  <a:pos x="233362" y="0"/>
                </a:cxn>
                <a:cxn ang="0">
                  <a:pos x="257175" y="7937"/>
                </a:cxn>
                <a:cxn ang="0">
                  <a:pos x="23812" y="582613"/>
                </a:cxn>
              </a:cxnLst>
              <a:pathLst>
                <a:path w="162" h="367">
                  <a:moveTo>
                    <a:pt x="15" y="367"/>
                  </a:moveTo>
                  <a:lnTo>
                    <a:pt x="0" y="361"/>
                  </a:lnTo>
                  <a:lnTo>
                    <a:pt x="147" y="0"/>
                  </a:lnTo>
                  <a:lnTo>
                    <a:pt x="162" y="5"/>
                  </a:lnTo>
                  <a:lnTo>
                    <a:pt x="15" y="367"/>
                  </a:lnTo>
                  <a:close/>
                </a:path>
              </a:pathLst>
            </a:custGeom>
            <a:solidFill>
              <a:srgbClr val="2F5EB0"/>
            </a:solidFill>
            <a:ln w="9525">
              <a:noFill/>
            </a:ln>
          </p:spPr>
          <p:txBody>
            <a:bodyPr/>
            <a:p>
              <a:endParaRPr lang="zh-CN" altLang="en-US"/>
            </a:p>
          </p:txBody>
        </p:sp>
        <p:sp>
          <p:nvSpPr>
            <p:cNvPr id="9311" name="Freeform 352"/>
            <p:cNvSpPr/>
            <p:nvPr/>
          </p:nvSpPr>
          <p:spPr>
            <a:xfrm>
              <a:off x="1236861" y="1334617"/>
              <a:ext cx="404813" cy="558800"/>
            </a:xfrm>
            <a:custGeom>
              <a:avLst/>
              <a:gdLst/>
              <a:ahLst/>
              <a:cxnLst>
                <a:cxn ang="0">
                  <a:pos x="384175" y="558800"/>
                </a:cxn>
                <a:cxn ang="0">
                  <a:pos x="0" y="15875"/>
                </a:cxn>
                <a:cxn ang="0">
                  <a:pos x="20637" y="0"/>
                </a:cxn>
                <a:cxn ang="0">
                  <a:pos x="404813" y="544512"/>
                </a:cxn>
                <a:cxn ang="0">
                  <a:pos x="384175" y="558800"/>
                </a:cxn>
              </a:cxnLst>
              <a:pathLst>
                <a:path w="255" h="352">
                  <a:moveTo>
                    <a:pt x="242" y="352"/>
                  </a:moveTo>
                  <a:lnTo>
                    <a:pt x="0" y="10"/>
                  </a:lnTo>
                  <a:lnTo>
                    <a:pt x="13" y="0"/>
                  </a:lnTo>
                  <a:lnTo>
                    <a:pt x="255" y="343"/>
                  </a:lnTo>
                  <a:lnTo>
                    <a:pt x="242" y="352"/>
                  </a:lnTo>
                  <a:close/>
                </a:path>
              </a:pathLst>
            </a:custGeom>
            <a:solidFill>
              <a:srgbClr val="2F5EB0"/>
            </a:solidFill>
            <a:ln w="9525">
              <a:noFill/>
            </a:ln>
          </p:spPr>
          <p:txBody>
            <a:bodyPr/>
            <a:p>
              <a:endParaRPr lang="zh-CN" altLang="en-US"/>
            </a:p>
          </p:txBody>
        </p:sp>
        <p:sp>
          <p:nvSpPr>
            <p:cNvPr id="9312" name="Freeform 353"/>
            <p:cNvSpPr/>
            <p:nvPr/>
          </p:nvSpPr>
          <p:spPr>
            <a:xfrm>
              <a:off x="1640086" y="1863254"/>
              <a:ext cx="666750" cy="231775"/>
            </a:xfrm>
            <a:custGeom>
              <a:avLst/>
              <a:gdLst/>
              <a:ahLst/>
              <a:cxnLst>
                <a:cxn ang="0">
                  <a:pos x="658812" y="231775"/>
                </a:cxn>
                <a:cxn ang="0">
                  <a:pos x="0" y="25400"/>
                </a:cxn>
                <a:cxn ang="0">
                  <a:pos x="9525" y="0"/>
                </a:cxn>
                <a:cxn ang="0">
                  <a:pos x="666750" y="206375"/>
                </a:cxn>
                <a:cxn ang="0">
                  <a:pos x="658812" y="231775"/>
                </a:cxn>
              </a:cxnLst>
              <a:pathLst>
                <a:path w="420" h="146">
                  <a:moveTo>
                    <a:pt x="415" y="146"/>
                  </a:moveTo>
                  <a:lnTo>
                    <a:pt x="0" y="16"/>
                  </a:lnTo>
                  <a:lnTo>
                    <a:pt x="6" y="0"/>
                  </a:lnTo>
                  <a:lnTo>
                    <a:pt x="420" y="130"/>
                  </a:lnTo>
                  <a:lnTo>
                    <a:pt x="415" y="146"/>
                  </a:lnTo>
                  <a:close/>
                </a:path>
              </a:pathLst>
            </a:custGeom>
            <a:solidFill>
              <a:srgbClr val="2F5EB0"/>
            </a:solidFill>
            <a:ln w="9525">
              <a:noFill/>
            </a:ln>
          </p:spPr>
          <p:txBody>
            <a:bodyPr/>
            <a:p>
              <a:endParaRPr lang="zh-CN" altLang="en-US"/>
            </a:p>
          </p:txBody>
        </p:sp>
        <p:sp>
          <p:nvSpPr>
            <p:cNvPr id="9313" name="Freeform 354"/>
            <p:cNvSpPr/>
            <p:nvPr/>
          </p:nvSpPr>
          <p:spPr>
            <a:xfrm>
              <a:off x="1624211" y="1872779"/>
              <a:ext cx="111125" cy="280988"/>
            </a:xfrm>
            <a:custGeom>
              <a:avLst/>
              <a:gdLst/>
              <a:ahLst/>
              <a:cxnLst>
                <a:cxn ang="0">
                  <a:pos x="84137" y="280988"/>
                </a:cxn>
                <a:cxn ang="0">
                  <a:pos x="0" y="6350"/>
                </a:cxn>
                <a:cxn ang="0">
                  <a:pos x="26987" y="0"/>
                </a:cxn>
                <a:cxn ang="0">
                  <a:pos x="111125" y="273050"/>
                </a:cxn>
                <a:cxn ang="0">
                  <a:pos x="84137" y="280988"/>
                </a:cxn>
              </a:cxnLst>
              <a:pathLst>
                <a:path w="70" h="177">
                  <a:moveTo>
                    <a:pt x="53" y="177"/>
                  </a:moveTo>
                  <a:lnTo>
                    <a:pt x="0" y="4"/>
                  </a:lnTo>
                  <a:lnTo>
                    <a:pt x="17" y="0"/>
                  </a:lnTo>
                  <a:lnTo>
                    <a:pt x="70" y="172"/>
                  </a:lnTo>
                  <a:lnTo>
                    <a:pt x="53" y="177"/>
                  </a:lnTo>
                  <a:close/>
                </a:path>
              </a:pathLst>
            </a:custGeom>
            <a:solidFill>
              <a:srgbClr val="2F5EB0"/>
            </a:solidFill>
            <a:ln w="9525">
              <a:noFill/>
            </a:ln>
          </p:spPr>
          <p:txBody>
            <a:bodyPr/>
            <a:p>
              <a:endParaRPr lang="zh-CN" altLang="en-US"/>
            </a:p>
          </p:txBody>
        </p:sp>
        <p:sp>
          <p:nvSpPr>
            <p:cNvPr id="9314" name="Freeform 355"/>
            <p:cNvSpPr/>
            <p:nvPr/>
          </p:nvSpPr>
          <p:spPr>
            <a:xfrm>
              <a:off x="1367036" y="1866429"/>
              <a:ext cx="277813" cy="382588"/>
            </a:xfrm>
            <a:custGeom>
              <a:avLst/>
              <a:gdLst/>
              <a:ahLst/>
              <a:cxnLst>
                <a:cxn ang="0">
                  <a:pos x="20637" y="382588"/>
                </a:cxn>
                <a:cxn ang="0">
                  <a:pos x="0" y="366712"/>
                </a:cxn>
                <a:cxn ang="0">
                  <a:pos x="257175" y="0"/>
                </a:cxn>
                <a:cxn ang="0">
                  <a:pos x="277813" y="15875"/>
                </a:cxn>
                <a:cxn ang="0">
                  <a:pos x="20637" y="382588"/>
                </a:cxn>
              </a:cxnLst>
              <a:pathLst>
                <a:path w="175" h="241">
                  <a:moveTo>
                    <a:pt x="13" y="241"/>
                  </a:moveTo>
                  <a:lnTo>
                    <a:pt x="0" y="231"/>
                  </a:lnTo>
                  <a:lnTo>
                    <a:pt x="162" y="0"/>
                  </a:lnTo>
                  <a:lnTo>
                    <a:pt x="175" y="10"/>
                  </a:lnTo>
                  <a:lnTo>
                    <a:pt x="13" y="241"/>
                  </a:lnTo>
                  <a:close/>
                </a:path>
              </a:pathLst>
            </a:custGeom>
            <a:solidFill>
              <a:srgbClr val="2F5EB0"/>
            </a:solidFill>
            <a:ln w="9525">
              <a:noFill/>
            </a:ln>
          </p:spPr>
          <p:txBody>
            <a:bodyPr/>
            <a:p>
              <a:endParaRPr lang="zh-CN" altLang="en-US"/>
            </a:p>
          </p:txBody>
        </p:sp>
        <p:sp>
          <p:nvSpPr>
            <p:cNvPr id="9315" name="Freeform 356"/>
            <p:cNvSpPr/>
            <p:nvPr/>
          </p:nvSpPr>
          <p:spPr>
            <a:xfrm>
              <a:off x="1224161" y="982192"/>
              <a:ext cx="458788" cy="374650"/>
            </a:xfrm>
            <a:custGeom>
              <a:avLst/>
              <a:gdLst/>
              <a:ahLst/>
              <a:cxnLst>
                <a:cxn ang="0">
                  <a:pos x="14287" y="374650"/>
                </a:cxn>
                <a:cxn ang="0">
                  <a:pos x="0" y="354012"/>
                </a:cxn>
                <a:cxn ang="0">
                  <a:pos x="442912" y="0"/>
                </a:cxn>
                <a:cxn ang="0">
                  <a:pos x="458788" y="19050"/>
                </a:cxn>
                <a:cxn ang="0">
                  <a:pos x="14287" y="374650"/>
                </a:cxn>
              </a:cxnLst>
              <a:pathLst>
                <a:path w="289" h="236">
                  <a:moveTo>
                    <a:pt x="9" y="236"/>
                  </a:moveTo>
                  <a:lnTo>
                    <a:pt x="0" y="223"/>
                  </a:lnTo>
                  <a:lnTo>
                    <a:pt x="279" y="0"/>
                  </a:lnTo>
                  <a:lnTo>
                    <a:pt x="289" y="12"/>
                  </a:lnTo>
                  <a:lnTo>
                    <a:pt x="9" y="236"/>
                  </a:lnTo>
                  <a:close/>
                </a:path>
              </a:pathLst>
            </a:custGeom>
            <a:solidFill>
              <a:srgbClr val="2F5EB0"/>
            </a:solidFill>
            <a:ln w="9525">
              <a:noFill/>
            </a:ln>
          </p:spPr>
          <p:txBody>
            <a:bodyPr/>
            <a:p>
              <a:endParaRPr lang="zh-CN" altLang="en-US"/>
            </a:p>
          </p:txBody>
        </p:sp>
        <p:sp>
          <p:nvSpPr>
            <p:cNvPr id="9316" name="Freeform 357"/>
            <p:cNvSpPr/>
            <p:nvPr/>
          </p:nvSpPr>
          <p:spPr>
            <a:xfrm>
              <a:off x="1657549" y="986954"/>
              <a:ext cx="485775" cy="579438"/>
            </a:xfrm>
            <a:custGeom>
              <a:avLst/>
              <a:gdLst/>
              <a:ahLst/>
              <a:cxnLst>
                <a:cxn ang="0">
                  <a:pos x="466725" y="579438"/>
                </a:cxn>
                <a:cxn ang="0">
                  <a:pos x="0" y="17462"/>
                </a:cxn>
                <a:cxn ang="0">
                  <a:pos x="20637" y="0"/>
                </a:cxn>
                <a:cxn ang="0">
                  <a:pos x="485775" y="565150"/>
                </a:cxn>
                <a:cxn ang="0">
                  <a:pos x="466725" y="579438"/>
                </a:cxn>
              </a:cxnLst>
              <a:pathLst>
                <a:path w="306" h="365">
                  <a:moveTo>
                    <a:pt x="294" y="365"/>
                  </a:moveTo>
                  <a:lnTo>
                    <a:pt x="0" y="11"/>
                  </a:lnTo>
                  <a:lnTo>
                    <a:pt x="13" y="0"/>
                  </a:lnTo>
                  <a:lnTo>
                    <a:pt x="306" y="356"/>
                  </a:lnTo>
                  <a:lnTo>
                    <a:pt x="294" y="365"/>
                  </a:lnTo>
                  <a:close/>
                </a:path>
              </a:pathLst>
            </a:custGeom>
            <a:solidFill>
              <a:srgbClr val="2F5EB0"/>
            </a:solidFill>
            <a:ln w="9525">
              <a:noFill/>
            </a:ln>
          </p:spPr>
          <p:txBody>
            <a:bodyPr/>
            <a:p>
              <a:endParaRPr lang="zh-CN" altLang="en-US"/>
            </a:p>
          </p:txBody>
        </p:sp>
        <p:sp>
          <p:nvSpPr>
            <p:cNvPr id="9317" name="Freeform 358"/>
            <p:cNvSpPr/>
            <p:nvPr/>
          </p:nvSpPr>
          <p:spPr>
            <a:xfrm>
              <a:off x="1624211" y="1537817"/>
              <a:ext cx="512763" cy="344488"/>
            </a:xfrm>
            <a:custGeom>
              <a:avLst/>
              <a:gdLst/>
              <a:ahLst/>
              <a:cxnLst>
                <a:cxn ang="0">
                  <a:pos x="14287" y="344488"/>
                </a:cxn>
                <a:cxn ang="0">
                  <a:pos x="0" y="322262"/>
                </a:cxn>
                <a:cxn ang="0">
                  <a:pos x="500062" y="0"/>
                </a:cxn>
                <a:cxn ang="0">
                  <a:pos x="512763" y="22225"/>
                </a:cxn>
                <a:cxn ang="0">
                  <a:pos x="14287" y="344488"/>
                </a:cxn>
              </a:cxnLst>
              <a:pathLst>
                <a:path w="323" h="217">
                  <a:moveTo>
                    <a:pt x="9" y="217"/>
                  </a:moveTo>
                  <a:lnTo>
                    <a:pt x="0" y="203"/>
                  </a:lnTo>
                  <a:lnTo>
                    <a:pt x="315" y="0"/>
                  </a:lnTo>
                  <a:lnTo>
                    <a:pt x="323" y="14"/>
                  </a:lnTo>
                  <a:lnTo>
                    <a:pt x="9" y="217"/>
                  </a:lnTo>
                  <a:close/>
                </a:path>
              </a:pathLst>
            </a:custGeom>
            <a:solidFill>
              <a:srgbClr val="2F5EB0"/>
            </a:solidFill>
            <a:ln w="9525">
              <a:noFill/>
            </a:ln>
          </p:spPr>
          <p:txBody>
            <a:bodyPr/>
            <a:p>
              <a:endParaRPr lang="zh-CN" altLang="en-US"/>
            </a:p>
          </p:txBody>
        </p:sp>
        <p:sp>
          <p:nvSpPr>
            <p:cNvPr id="9318" name="Freeform 359"/>
            <p:cNvSpPr/>
            <p:nvPr/>
          </p:nvSpPr>
          <p:spPr>
            <a:xfrm>
              <a:off x="1006674" y="1863254"/>
              <a:ext cx="628650" cy="66675"/>
            </a:xfrm>
            <a:custGeom>
              <a:avLst/>
              <a:gdLst/>
              <a:ahLst/>
              <a:cxnLst>
                <a:cxn ang="0">
                  <a:pos x="0" y="66675"/>
                </a:cxn>
                <a:cxn ang="0">
                  <a:pos x="0" y="39687"/>
                </a:cxn>
                <a:cxn ang="0">
                  <a:pos x="627062" y="0"/>
                </a:cxn>
                <a:cxn ang="0">
                  <a:pos x="628650" y="26987"/>
                </a:cxn>
                <a:cxn ang="0">
                  <a:pos x="0" y="66675"/>
                </a:cxn>
              </a:cxnLst>
              <a:pathLst>
                <a:path w="396" h="42">
                  <a:moveTo>
                    <a:pt x="0" y="42"/>
                  </a:moveTo>
                  <a:lnTo>
                    <a:pt x="0" y="25"/>
                  </a:lnTo>
                  <a:lnTo>
                    <a:pt x="395" y="0"/>
                  </a:lnTo>
                  <a:lnTo>
                    <a:pt x="396" y="17"/>
                  </a:lnTo>
                  <a:lnTo>
                    <a:pt x="0" y="42"/>
                  </a:lnTo>
                  <a:close/>
                </a:path>
              </a:pathLst>
            </a:custGeom>
            <a:solidFill>
              <a:srgbClr val="2F5EB0"/>
            </a:solidFill>
            <a:ln w="9525">
              <a:noFill/>
            </a:ln>
          </p:spPr>
          <p:txBody>
            <a:bodyPr/>
            <a:p>
              <a:endParaRPr lang="zh-CN" altLang="en-US"/>
            </a:p>
          </p:txBody>
        </p:sp>
        <p:sp>
          <p:nvSpPr>
            <p:cNvPr id="9319" name="Freeform 360"/>
            <p:cNvSpPr/>
            <p:nvPr/>
          </p:nvSpPr>
          <p:spPr>
            <a:xfrm>
              <a:off x="2132211" y="1491779"/>
              <a:ext cx="490538" cy="71438"/>
            </a:xfrm>
            <a:custGeom>
              <a:avLst/>
              <a:gdLst/>
              <a:ahLst/>
              <a:cxnLst>
                <a:cxn ang="0">
                  <a:pos x="3175" y="71438"/>
                </a:cxn>
                <a:cxn ang="0">
                  <a:pos x="0" y="44450"/>
                </a:cxn>
                <a:cxn ang="0">
                  <a:pos x="487362" y="0"/>
                </a:cxn>
                <a:cxn ang="0">
                  <a:pos x="490538" y="26987"/>
                </a:cxn>
                <a:cxn ang="0">
                  <a:pos x="3175" y="71438"/>
                </a:cxn>
              </a:cxnLst>
              <a:pathLst>
                <a:path w="309" h="45">
                  <a:moveTo>
                    <a:pt x="2" y="45"/>
                  </a:moveTo>
                  <a:lnTo>
                    <a:pt x="0" y="28"/>
                  </a:lnTo>
                  <a:lnTo>
                    <a:pt x="307" y="0"/>
                  </a:lnTo>
                  <a:lnTo>
                    <a:pt x="309" y="17"/>
                  </a:lnTo>
                  <a:lnTo>
                    <a:pt x="2" y="45"/>
                  </a:lnTo>
                  <a:close/>
                </a:path>
              </a:pathLst>
            </a:custGeom>
            <a:solidFill>
              <a:srgbClr val="2F5EB0"/>
            </a:solidFill>
            <a:ln w="9525">
              <a:noFill/>
            </a:ln>
          </p:spPr>
          <p:txBody>
            <a:bodyPr/>
            <a:p>
              <a:endParaRPr lang="zh-CN" altLang="en-US"/>
            </a:p>
          </p:txBody>
        </p:sp>
        <p:sp>
          <p:nvSpPr>
            <p:cNvPr id="9320" name="Freeform 361"/>
            <p:cNvSpPr/>
            <p:nvPr/>
          </p:nvSpPr>
          <p:spPr>
            <a:xfrm>
              <a:off x="2427487" y="820267"/>
              <a:ext cx="717550" cy="320675"/>
            </a:xfrm>
            <a:custGeom>
              <a:avLst/>
              <a:gdLst/>
              <a:ahLst/>
              <a:cxnLst>
                <a:cxn ang="0">
                  <a:pos x="709612" y="320675"/>
                </a:cxn>
                <a:cxn ang="0">
                  <a:pos x="0" y="22225"/>
                </a:cxn>
                <a:cxn ang="0">
                  <a:pos x="11112" y="0"/>
                </a:cxn>
                <a:cxn ang="0">
                  <a:pos x="717550" y="298450"/>
                </a:cxn>
                <a:cxn ang="0">
                  <a:pos x="709612" y="320675"/>
                </a:cxn>
              </a:cxnLst>
              <a:pathLst>
                <a:path w="452" h="202">
                  <a:moveTo>
                    <a:pt x="447" y="202"/>
                  </a:moveTo>
                  <a:lnTo>
                    <a:pt x="0" y="14"/>
                  </a:lnTo>
                  <a:lnTo>
                    <a:pt x="7" y="0"/>
                  </a:lnTo>
                  <a:lnTo>
                    <a:pt x="452" y="188"/>
                  </a:lnTo>
                  <a:lnTo>
                    <a:pt x="447" y="202"/>
                  </a:lnTo>
                  <a:close/>
                </a:path>
              </a:pathLst>
            </a:custGeom>
            <a:solidFill>
              <a:srgbClr val="2F5EB0"/>
            </a:solidFill>
            <a:ln w="9525">
              <a:noFill/>
            </a:ln>
          </p:spPr>
          <p:txBody>
            <a:bodyPr/>
            <a:p>
              <a:endParaRPr lang="zh-CN" altLang="en-US"/>
            </a:p>
          </p:txBody>
        </p:sp>
        <p:sp>
          <p:nvSpPr>
            <p:cNvPr id="9321" name="Freeform 362"/>
            <p:cNvSpPr/>
            <p:nvPr/>
          </p:nvSpPr>
          <p:spPr>
            <a:xfrm>
              <a:off x="1662311" y="817092"/>
              <a:ext cx="773113" cy="184150"/>
            </a:xfrm>
            <a:custGeom>
              <a:avLst/>
              <a:gdLst/>
              <a:ahLst/>
              <a:cxnLst>
                <a:cxn ang="0">
                  <a:pos x="4762" y="184150"/>
                </a:cxn>
                <a:cxn ang="0">
                  <a:pos x="0" y="158750"/>
                </a:cxn>
                <a:cxn ang="0">
                  <a:pos x="766762" y="0"/>
                </a:cxn>
                <a:cxn ang="0">
                  <a:pos x="773113" y="26987"/>
                </a:cxn>
                <a:cxn ang="0">
                  <a:pos x="4762" y="184150"/>
                </a:cxn>
              </a:cxnLst>
              <a:pathLst>
                <a:path w="487" h="116">
                  <a:moveTo>
                    <a:pt x="3" y="116"/>
                  </a:moveTo>
                  <a:lnTo>
                    <a:pt x="0" y="100"/>
                  </a:lnTo>
                  <a:lnTo>
                    <a:pt x="483" y="0"/>
                  </a:lnTo>
                  <a:lnTo>
                    <a:pt x="487" y="17"/>
                  </a:lnTo>
                  <a:lnTo>
                    <a:pt x="3" y="116"/>
                  </a:lnTo>
                  <a:close/>
                </a:path>
              </a:pathLst>
            </a:custGeom>
            <a:solidFill>
              <a:srgbClr val="2F5EB0"/>
            </a:solidFill>
            <a:ln w="9525">
              <a:noFill/>
            </a:ln>
          </p:spPr>
          <p:txBody>
            <a:bodyPr/>
            <a:p>
              <a:endParaRPr lang="zh-CN" altLang="en-US"/>
            </a:p>
          </p:txBody>
        </p:sp>
        <p:sp>
          <p:nvSpPr>
            <p:cNvPr id="9322" name="Freeform 363"/>
            <p:cNvSpPr/>
            <p:nvPr/>
          </p:nvSpPr>
          <p:spPr>
            <a:xfrm>
              <a:off x="2421137" y="826617"/>
              <a:ext cx="214313" cy="682625"/>
            </a:xfrm>
            <a:custGeom>
              <a:avLst/>
              <a:gdLst/>
              <a:ahLst/>
              <a:cxnLst>
                <a:cxn ang="0">
                  <a:pos x="190500" y="682625"/>
                </a:cxn>
                <a:cxn ang="0">
                  <a:pos x="0" y="9525"/>
                </a:cxn>
                <a:cxn ang="0">
                  <a:pos x="23812" y="0"/>
                </a:cxn>
                <a:cxn ang="0">
                  <a:pos x="214313" y="676275"/>
                </a:cxn>
                <a:cxn ang="0">
                  <a:pos x="190500" y="682625"/>
                </a:cxn>
              </a:cxnLst>
              <a:pathLst>
                <a:path w="135" h="430">
                  <a:moveTo>
                    <a:pt x="120" y="430"/>
                  </a:moveTo>
                  <a:lnTo>
                    <a:pt x="0" y="6"/>
                  </a:lnTo>
                  <a:lnTo>
                    <a:pt x="15" y="0"/>
                  </a:lnTo>
                  <a:lnTo>
                    <a:pt x="135" y="426"/>
                  </a:lnTo>
                  <a:lnTo>
                    <a:pt x="120" y="430"/>
                  </a:lnTo>
                  <a:close/>
                </a:path>
              </a:pathLst>
            </a:custGeom>
            <a:solidFill>
              <a:srgbClr val="2F5EB0"/>
            </a:solidFill>
            <a:ln w="9525">
              <a:noFill/>
            </a:ln>
          </p:spPr>
          <p:txBody>
            <a:bodyPr/>
            <a:p>
              <a:endParaRPr lang="zh-CN" altLang="en-US"/>
            </a:p>
          </p:txBody>
        </p:sp>
        <p:sp>
          <p:nvSpPr>
            <p:cNvPr id="9323" name="Freeform 364"/>
            <p:cNvSpPr/>
            <p:nvPr/>
          </p:nvSpPr>
          <p:spPr>
            <a:xfrm>
              <a:off x="2108399" y="839317"/>
              <a:ext cx="330200" cy="712788"/>
            </a:xfrm>
            <a:custGeom>
              <a:avLst/>
              <a:gdLst/>
              <a:ahLst/>
              <a:cxnLst>
                <a:cxn ang="0">
                  <a:pos x="23812" y="712788"/>
                </a:cxn>
                <a:cxn ang="0">
                  <a:pos x="0" y="701675"/>
                </a:cxn>
                <a:cxn ang="0">
                  <a:pos x="304800" y="0"/>
                </a:cxn>
                <a:cxn ang="0">
                  <a:pos x="330200" y="9525"/>
                </a:cxn>
                <a:cxn ang="0">
                  <a:pos x="23812" y="712788"/>
                </a:cxn>
              </a:cxnLst>
              <a:pathLst>
                <a:path w="208" h="449">
                  <a:moveTo>
                    <a:pt x="15" y="449"/>
                  </a:moveTo>
                  <a:lnTo>
                    <a:pt x="0" y="442"/>
                  </a:lnTo>
                  <a:lnTo>
                    <a:pt x="192" y="0"/>
                  </a:lnTo>
                  <a:lnTo>
                    <a:pt x="208" y="6"/>
                  </a:lnTo>
                  <a:lnTo>
                    <a:pt x="15" y="449"/>
                  </a:lnTo>
                  <a:close/>
                </a:path>
              </a:pathLst>
            </a:custGeom>
            <a:solidFill>
              <a:srgbClr val="2F5EB0"/>
            </a:solidFill>
            <a:ln w="9525">
              <a:noFill/>
            </a:ln>
          </p:spPr>
          <p:txBody>
            <a:bodyPr/>
            <a:p>
              <a:endParaRPr lang="zh-CN" altLang="en-US"/>
            </a:p>
          </p:txBody>
        </p:sp>
        <p:sp>
          <p:nvSpPr>
            <p:cNvPr id="9324" name="Freeform 365"/>
            <p:cNvSpPr/>
            <p:nvPr/>
          </p:nvSpPr>
          <p:spPr>
            <a:xfrm>
              <a:off x="1613099" y="990129"/>
              <a:ext cx="65088" cy="869950"/>
            </a:xfrm>
            <a:custGeom>
              <a:avLst/>
              <a:gdLst/>
              <a:ahLst/>
              <a:cxnLst>
                <a:cxn ang="0">
                  <a:pos x="26987" y="869950"/>
                </a:cxn>
                <a:cxn ang="0">
                  <a:pos x="0" y="869950"/>
                </a:cxn>
                <a:cxn ang="0">
                  <a:pos x="38100" y="0"/>
                </a:cxn>
                <a:cxn ang="0">
                  <a:pos x="65088" y="3175"/>
                </a:cxn>
                <a:cxn ang="0">
                  <a:pos x="26987" y="869950"/>
                </a:cxn>
              </a:cxnLst>
              <a:pathLst>
                <a:path w="41" h="548">
                  <a:moveTo>
                    <a:pt x="17" y="548"/>
                  </a:moveTo>
                  <a:lnTo>
                    <a:pt x="0" y="548"/>
                  </a:lnTo>
                  <a:lnTo>
                    <a:pt x="24" y="0"/>
                  </a:lnTo>
                  <a:lnTo>
                    <a:pt x="41" y="2"/>
                  </a:lnTo>
                  <a:lnTo>
                    <a:pt x="17" y="548"/>
                  </a:lnTo>
                  <a:close/>
                </a:path>
              </a:pathLst>
            </a:custGeom>
            <a:solidFill>
              <a:srgbClr val="2F5EB0"/>
            </a:solidFill>
            <a:ln w="9525">
              <a:noFill/>
            </a:ln>
          </p:spPr>
          <p:txBody>
            <a:bodyPr/>
            <a:p>
              <a:endParaRPr lang="zh-CN" altLang="en-US"/>
            </a:p>
          </p:txBody>
        </p:sp>
        <p:sp>
          <p:nvSpPr>
            <p:cNvPr id="9325" name="Freeform 366"/>
            <p:cNvSpPr/>
            <p:nvPr/>
          </p:nvSpPr>
          <p:spPr>
            <a:xfrm>
              <a:off x="2611637" y="1499717"/>
              <a:ext cx="276225" cy="658813"/>
            </a:xfrm>
            <a:custGeom>
              <a:avLst/>
              <a:gdLst/>
              <a:ahLst/>
              <a:cxnLst>
                <a:cxn ang="0">
                  <a:pos x="254000" y="658813"/>
                </a:cxn>
                <a:cxn ang="0">
                  <a:pos x="0" y="9525"/>
                </a:cxn>
                <a:cxn ang="0">
                  <a:pos x="23812" y="0"/>
                </a:cxn>
                <a:cxn ang="0">
                  <a:pos x="276225" y="649287"/>
                </a:cxn>
                <a:cxn ang="0">
                  <a:pos x="254000" y="658813"/>
                </a:cxn>
              </a:cxnLst>
              <a:pathLst>
                <a:path w="174" h="415">
                  <a:moveTo>
                    <a:pt x="160" y="415"/>
                  </a:moveTo>
                  <a:lnTo>
                    <a:pt x="0" y="6"/>
                  </a:lnTo>
                  <a:lnTo>
                    <a:pt x="15" y="0"/>
                  </a:lnTo>
                  <a:lnTo>
                    <a:pt x="174" y="409"/>
                  </a:lnTo>
                  <a:lnTo>
                    <a:pt x="160" y="415"/>
                  </a:lnTo>
                  <a:close/>
                </a:path>
              </a:pathLst>
            </a:custGeom>
            <a:solidFill>
              <a:srgbClr val="2F5EB0"/>
            </a:solidFill>
            <a:ln w="9525">
              <a:noFill/>
            </a:ln>
          </p:spPr>
          <p:txBody>
            <a:bodyPr/>
            <a:p>
              <a:endParaRPr lang="zh-CN" altLang="en-US"/>
            </a:p>
          </p:txBody>
        </p:sp>
        <p:sp>
          <p:nvSpPr>
            <p:cNvPr id="9326" name="Freeform 367"/>
            <p:cNvSpPr/>
            <p:nvPr/>
          </p:nvSpPr>
          <p:spPr>
            <a:xfrm>
              <a:off x="2127449" y="1547342"/>
              <a:ext cx="168275" cy="522288"/>
            </a:xfrm>
            <a:custGeom>
              <a:avLst/>
              <a:gdLst/>
              <a:ahLst/>
              <a:cxnLst>
                <a:cxn ang="0">
                  <a:pos x="142875" y="522288"/>
                </a:cxn>
                <a:cxn ang="0">
                  <a:pos x="0" y="7937"/>
                </a:cxn>
                <a:cxn ang="0">
                  <a:pos x="25400" y="0"/>
                </a:cxn>
                <a:cxn ang="0">
                  <a:pos x="168275" y="515937"/>
                </a:cxn>
                <a:cxn ang="0">
                  <a:pos x="142875" y="522288"/>
                </a:cxn>
              </a:cxnLst>
              <a:pathLst>
                <a:path w="106" h="329">
                  <a:moveTo>
                    <a:pt x="90" y="329"/>
                  </a:moveTo>
                  <a:lnTo>
                    <a:pt x="0" y="5"/>
                  </a:lnTo>
                  <a:lnTo>
                    <a:pt x="16" y="0"/>
                  </a:lnTo>
                  <a:lnTo>
                    <a:pt x="106" y="325"/>
                  </a:lnTo>
                  <a:lnTo>
                    <a:pt x="90" y="329"/>
                  </a:lnTo>
                  <a:close/>
                </a:path>
              </a:pathLst>
            </a:custGeom>
            <a:solidFill>
              <a:srgbClr val="2F5EB0"/>
            </a:solidFill>
            <a:ln w="9525">
              <a:noFill/>
            </a:ln>
          </p:spPr>
          <p:txBody>
            <a:bodyPr/>
            <a:p>
              <a:endParaRPr lang="zh-CN" altLang="en-US"/>
            </a:p>
          </p:txBody>
        </p:sp>
        <p:sp>
          <p:nvSpPr>
            <p:cNvPr id="9327" name="Freeform 368"/>
            <p:cNvSpPr/>
            <p:nvPr/>
          </p:nvSpPr>
          <p:spPr>
            <a:xfrm>
              <a:off x="2278261" y="1509242"/>
              <a:ext cx="350838" cy="576263"/>
            </a:xfrm>
            <a:custGeom>
              <a:avLst/>
              <a:gdLst/>
              <a:ahLst/>
              <a:cxnLst>
                <a:cxn ang="0">
                  <a:pos x="22225" y="576263"/>
                </a:cxn>
                <a:cxn ang="0">
                  <a:pos x="0" y="563562"/>
                </a:cxn>
                <a:cxn ang="0">
                  <a:pos x="328612" y="0"/>
                </a:cxn>
                <a:cxn ang="0">
                  <a:pos x="350838" y="12700"/>
                </a:cxn>
                <a:cxn ang="0">
                  <a:pos x="22225" y="576263"/>
                </a:cxn>
              </a:cxnLst>
              <a:pathLst>
                <a:path w="221" h="363">
                  <a:moveTo>
                    <a:pt x="14" y="363"/>
                  </a:moveTo>
                  <a:lnTo>
                    <a:pt x="0" y="355"/>
                  </a:lnTo>
                  <a:lnTo>
                    <a:pt x="207" y="0"/>
                  </a:lnTo>
                  <a:lnTo>
                    <a:pt x="221" y="8"/>
                  </a:lnTo>
                  <a:lnTo>
                    <a:pt x="14" y="363"/>
                  </a:lnTo>
                  <a:close/>
                </a:path>
              </a:pathLst>
            </a:custGeom>
            <a:solidFill>
              <a:srgbClr val="2F5EB0"/>
            </a:solidFill>
            <a:ln w="9525">
              <a:noFill/>
            </a:ln>
          </p:spPr>
          <p:txBody>
            <a:bodyPr/>
            <a:p>
              <a:endParaRPr lang="zh-CN" altLang="en-US"/>
            </a:p>
          </p:txBody>
        </p:sp>
        <p:sp>
          <p:nvSpPr>
            <p:cNvPr id="9328" name="Freeform 369"/>
            <p:cNvSpPr/>
            <p:nvPr/>
          </p:nvSpPr>
          <p:spPr>
            <a:xfrm>
              <a:off x="2630687" y="1498129"/>
              <a:ext cx="598488" cy="374650"/>
            </a:xfrm>
            <a:custGeom>
              <a:avLst/>
              <a:gdLst/>
              <a:ahLst/>
              <a:cxnLst>
                <a:cxn ang="0">
                  <a:pos x="584200" y="374650"/>
                </a:cxn>
                <a:cxn ang="0">
                  <a:pos x="0" y="22225"/>
                </a:cxn>
                <a:cxn ang="0">
                  <a:pos x="14287" y="0"/>
                </a:cxn>
                <a:cxn ang="0">
                  <a:pos x="598488" y="352425"/>
                </a:cxn>
                <a:cxn ang="0">
                  <a:pos x="584200" y="374650"/>
                </a:cxn>
              </a:cxnLst>
              <a:pathLst>
                <a:path w="377" h="236">
                  <a:moveTo>
                    <a:pt x="368" y="236"/>
                  </a:moveTo>
                  <a:lnTo>
                    <a:pt x="0" y="14"/>
                  </a:lnTo>
                  <a:lnTo>
                    <a:pt x="9" y="0"/>
                  </a:lnTo>
                  <a:lnTo>
                    <a:pt x="377" y="222"/>
                  </a:lnTo>
                  <a:lnTo>
                    <a:pt x="368" y="236"/>
                  </a:lnTo>
                  <a:close/>
                </a:path>
              </a:pathLst>
            </a:custGeom>
            <a:solidFill>
              <a:srgbClr val="2F5EB0"/>
            </a:solidFill>
            <a:ln w="9525">
              <a:noFill/>
            </a:ln>
          </p:spPr>
          <p:txBody>
            <a:bodyPr/>
            <a:p>
              <a:endParaRPr lang="zh-CN" altLang="en-US"/>
            </a:p>
          </p:txBody>
        </p:sp>
        <p:sp>
          <p:nvSpPr>
            <p:cNvPr id="9329" name="Freeform 370"/>
            <p:cNvSpPr/>
            <p:nvPr/>
          </p:nvSpPr>
          <p:spPr>
            <a:xfrm>
              <a:off x="3211712" y="1866429"/>
              <a:ext cx="384175" cy="509588"/>
            </a:xfrm>
            <a:custGeom>
              <a:avLst/>
              <a:gdLst/>
              <a:ahLst/>
              <a:cxnLst>
                <a:cxn ang="0">
                  <a:pos x="363537" y="509588"/>
                </a:cxn>
                <a:cxn ang="0">
                  <a:pos x="0" y="15875"/>
                </a:cxn>
                <a:cxn ang="0">
                  <a:pos x="20637" y="0"/>
                </a:cxn>
                <a:cxn ang="0">
                  <a:pos x="384175" y="493712"/>
                </a:cxn>
                <a:cxn ang="0">
                  <a:pos x="363537" y="509588"/>
                </a:cxn>
              </a:cxnLst>
              <a:pathLst>
                <a:path w="242" h="321">
                  <a:moveTo>
                    <a:pt x="229" y="321"/>
                  </a:moveTo>
                  <a:lnTo>
                    <a:pt x="0" y="10"/>
                  </a:lnTo>
                  <a:lnTo>
                    <a:pt x="13" y="0"/>
                  </a:lnTo>
                  <a:lnTo>
                    <a:pt x="242" y="311"/>
                  </a:lnTo>
                  <a:lnTo>
                    <a:pt x="229" y="321"/>
                  </a:lnTo>
                  <a:close/>
                </a:path>
              </a:pathLst>
            </a:custGeom>
            <a:solidFill>
              <a:srgbClr val="2F5EB0"/>
            </a:solidFill>
            <a:ln w="9525">
              <a:noFill/>
            </a:ln>
          </p:spPr>
          <p:txBody>
            <a:bodyPr/>
            <a:p>
              <a:endParaRPr lang="zh-CN" altLang="en-US"/>
            </a:p>
          </p:txBody>
        </p:sp>
        <p:sp>
          <p:nvSpPr>
            <p:cNvPr id="9330" name="Freeform 371"/>
            <p:cNvSpPr/>
            <p:nvPr/>
          </p:nvSpPr>
          <p:spPr>
            <a:xfrm>
              <a:off x="3010099" y="1883892"/>
              <a:ext cx="222250" cy="746125"/>
            </a:xfrm>
            <a:custGeom>
              <a:avLst/>
              <a:gdLst/>
              <a:ahLst/>
              <a:cxnLst>
                <a:cxn ang="0">
                  <a:pos x="23812" y="746125"/>
                </a:cxn>
                <a:cxn ang="0">
                  <a:pos x="0" y="739775"/>
                </a:cxn>
                <a:cxn ang="0">
                  <a:pos x="196850" y="0"/>
                </a:cxn>
                <a:cxn ang="0">
                  <a:pos x="222250" y="6350"/>
                </a:cxn>
                <a:cxn ang="0">
                  <a:pos x="23812" y="746125"/>
                </a:cxn>
              </a:cxnLst>
              <a:pathLst>
                <a:path w="140" h="470">
                  <a:moveTo>
                    <a:pt x="15" y="470"/>
                  </a:moveTo>
                  <a:lnTo>
                    <a:pt x="0" y="466"/>
                  </a:lnTo>
                  <a:lnTo>
                    <a:pt x="124" y="0"/>
                  </a:lnTo>
                  <a:lnTo>
                    <a:pt x="140" y="4"/>
                  </a:lnTo>
                  <a:lnTo>
                    <a:pt x="15" y="470"/>
                  </a:lnTo>
                  <a:close/>
                </a:path>
              </a:pathLst>
            </a:custGeom>
            <a:solidFill>
              <a:srgbClr val="2F5EB0"/>
            </a:solidFill>
            <a:ln w="9525">
              <a:noFill/>
            </a:ln>
          </p:spPr>
          <p:txBody>
            <a:bodyPr/>
            <a:p>
              <a:endParaRPr lang="zh-CN" altLang="en-US"/>
            </a:p>
          </p:txBody>
        </p:sp>
        <p:sp>
          <p:nvSpPr>
            <p:cNvPr id="9331" name="Freeform 372"/>
            <p:cNvSpPr/>
            <p:nvPr/>
          </p:nvSpPr>
          <p:spPr>
            <a:xfrm>
              <a:off x="2284611" y="2085504"/>
              <a:ext cx="368300" cy="660400"/>
            </a:xfrm>
            <a:custGeom>
              <a:avLst/>
              <a:gdLst/>
              <a:ahLst/>
              <a:cxnLst>
                <a:cxn ang="0">
                  <a:pos x="346075" y="660400"/>
                </a:cxn>
                <a:cxn ang="0">
                  <a:pos x="0" y="11112"/>
                </a:cxn>
                <a:cxn ang="0">
                  <a:pos x="22225" y="0"/>
                </a:cxn>
                <a:cxn ang="0">
                  <a:pos x="368300" y="647700"/>
                </a:cxn>
                <a:cxn ang="0">
                  <a:pos x="346075" y="660400"/>
                </a:cxn>
              </a:cxnLst>
              <a:pathLst>
                <a:path w="232" h="416">
                  <a:moveTo>
                    <a:pt x="218" y="416"/>
                  </a:moveTo>
                  <a:lnTo>
                    <a:pt x="0" y="7"/>
                  </a:lnTo>
                  <a:lnTo>
                    <a:pt x="14" y="0"/>
                  </a:lnTo>
                  <a:lnTo>
                    <a:pt x="232" y="408"/>
                  </a:lnTo>
                  <a:lnTo>
                    <a:pt x="218" y="416"/>
                  </a:lnTo>
                  <a:close/>
                </a:path>
              </a:pathLst>
            </a:custGeom>
            <a:solidFill>
              <a:srgbClr val="3CCCC7"/>
            </a:solidFill>
            <a:ln w="9525">
              <a:noFill/>
            </a:ln>
          </p:spPr>
          <p:txBody>
            <a:bodyPr/>
            <a:p>
              <a:endParaRPr lang="zh-CN" altLang="en-US"/>
            </a:p>
          </p:txBody>
        </p:sp>
        <p:sp>
          <p:nvSpPr>
            <p:cNvPr id="9332" name="Freeform 373"/>
            <p:cNvSpPr/>
            <p:nvPr/>
          </p:nvSpPr>
          <p:spPr>
            <a:xfrm>
              <a:off x="2630687" y="2163292"/>
              <a:ext cx="257175" cy="573088"/>
            </a:xfrm>
            <a:custGeom>
              <a:avLst/>
              <a:gdLst/>
              <a:ahLst/>
              <a:cxnLst>
                <a:cxn ang="0">
                  <a:pos x="22225" y="573088"/>
                </a:cxn>
                <a:cxn ang="0">
                  <a:pos x="0" y="561975"/>
                </a:cxn>
                <a:cxn ang="0">
                  <a:pos x="233362" y="0"/>
                </a:cxn>
                <a:cxn ang="0">
                  <a:pos x="257175" y="11112"/>
                </a:cxn>
                <a:cxn ang="0">
                  <a:pos x="22225" y="573088"/>
                </a:cxn>
              </a:cxnLst>
              <a:pathLst>
                <a:path w="162" h="361">
                  <a:moveTo>
                    <a:pt x="14" y="361"/>
                  </a:moveTo>
                  <a:lnTo>
                    <a:pt x="0" y="354"/>
                  </a:lnTo>
                  <a:lnTo>
                    <a:pt x="147" y="0"/>
                  </a:lnTo>
                  <a:lnTo>
                    <a:pt x="162" y="7"/>
                  </a:lnTo>
                  <a:lnTo>
                    <a:pt x="14" y="361"/>
                  </a:lnTo>
                  <a:close/>
                </a:path>
              </a:pathLst>
            </a:custGeom>
            <a:solidFill>
              <a:srgbClr val="2F5EB0"/>
            </a:solidFill>
            <a:ln w="9525">
              <a:noFill/>
            </a:ln>
          </p:spPr>
          <p:txBody>
            <a:bodyPr/>
            <a:p>
              <a:endParaRPr lang="zh-CN" altLang="en-US"/>
            </a:p>
          </p:txBody>
        </p:sp>
        <p:sp>
          <p:nvSpPr>
            <p:cNvPr id="9333" name="Freeform 374"/>
            <p:cNvSpPr/>
            <p:nvPr/>
          </p:nvSpPr>
          <p:spPr>
            <a:xfrm>
              <a:off x="2311599" y="2733204"/>
              <a:ext cx="333375" cy="455613"/>
            </a:xfrm>
            <a:custGeom>
              <a:avLst/>
              <a:gdLst/>
              <a:ahLst/>
              <a:cxnLst>
                <a:cxn ang="0">
                  <a:pos x="20637" y="455613"/>
                </a:cxn>
                <a:cxn ang="0">
                  <a:pos x="0" y="439737"/>
                </a:cxn>
                <a:cxn ang="0">
                  <a:pos x="311150" y="0"/>
                </a:cxn>
                <a:cxn ang="0">
                  <a:pos x="333375" y="14287"/>
                </a:cxn>
                <a:cxn ang="0">
                  <a:pos x="20637" y="455613"/>
                </a:cxn>
              </a:cxnLst>
              <a:pathLst>
                <a:path w="210" h="287">
                  <a:moveTo>
                    <a:pt x="13" y="287"/>
                  </a:moveTo>
                  <a:lnTo>
                    <a:pt x="0" y="277"/>
                  </a:lnTo>
                  <a:lnTo>
                    <a:pt x="196" y="0"/>
                  </a:lnTo>
                  <a:lnTo>
                    <a:pt x="210" y="9"/>
                  </a:lnTo>
                  <a:lnTo>
                    <a:pt x="13" y="287"/>
                  </a:lnTo>
                  <a:close/>
                </a:path>
              </a:pathLst>
            </a:custGeom>
            <a:solidFill>
              <a:srgbClr val="2F5EB0"/>
            </a:solidFill>
            <a:ln w="9525">
              <a:noFill/>
            </a:ln>
          </p:spPr>
          <p:txBody>
            <a:bodyPr/>
            <a:p>
              <a:endParaRPr lang="zh-CN" altLang="en-US"/>
            </a:p>
          </p:txBody>
        </p:sp>
        <p:sp>
          <p:nvSpPr>
            <p:cNvPr id="9334" name="Freeform 375"/>
            <p:cNvSpPr/>
            <p:nvPr/>
          </p:nvSpPr>
          <p:spPr>
            <a:xfrm>
              <a:off x="2311599" y="3206279"/>
              <a:ext cx="411163" cy="476250"/>
            </a:xfrm>
            <a:custGeom>
              <a:avLst/>
              <a:gdLst/>
              <a:ahLst/>
              <a:cxnLst>
                <a:cxn ang="0">
                  <a:pos x="390525" y="476250"/>
                </a:cxn>
                <a:cxn ang="0">
                  <a:pos x="0" y="17462"/>
                </a:cxn>
                <a:cxn ang="0">
                  <a:pos x="20637" y="0"/>
                </a:cxn>
                <a:cxn ang="0">
                  <a:pos x="411163" y="458787"/>
                </a:cxn>
                <a:cxn ang="0">
                  <a:pos x="390525" y="476250"/>
                </a:cxn>
              </a:cxnLst>
              <a:pathLst>
                <a:path w="259" h="300">
                  <a:moveTo>
                    <a:pt x="246" y="300"/>
                  </a:moveTo>
                  <a:lnTo>
                    <a:pt x="0" y="11"/>
                  </a:lnTo>
                  <a:lnTo>
                    <a:pt x="13" y="0"/>
                  </a:lnTo>
                  <a:lnTo>
                    <a:pt x="259" y="289"/>
                  </a:lnTo>
                  <a:lnTo>
                    <a:pt x="246" y="300"/>
                  </a:lnTo>
                  <a:close/>
                </a:path>
              </a:pathLst>
            </a:custGeom>
            <a:solidFill>
              <a:srgbClr val="2F5EB0"/>
            </a:solidFill>
            <a:ln w="9525">
              <a:noFill/>
            </a:ln>
          </p:spPr>
          <p:txBody>
            <a:bodyPr/>
            <a:p>
              <a:endParaRPr lang="zh-CN" altLang="en-US"/>
            </a:p>
          </p:txBody>
        </p:sp>
        <p:sp>
          <p:nvSpPr>
            <p:cNvPr id="9335" name="Freeform 376"/>
            <p:cNvSpPr/>
            <p:nvPr/>
          </p:nvSpPr>
          <p:spPr>
            <a:xfrm>
              <a:off x="1767086" y="2472854"/>
              <a:ext cx="565150" cy="749300"/>
            </a:xfrm>
            <a:custGeom>
              <a:avLst/>
              <a:gdLst/>
              <a:ahLst/>
              <a:cxnLst>
                <a:cxn ang="0">
                  <a:pos x="544512" y="749300"/>
                </a:cxn>
                <a:cxn ang="0">
                  <a:pos x="0" y="15875"/>
                </a:cxn>
                <a:cxn ang="0">
                  <a:pos x="19050" y="0"/>
                </a:cxn>
                <a:cxn ang="0">
                  <a:pos x="565150" y="733425"/>
                </a:cxn>
                <a:cxn ang="0">
                  <a:pos x="544512" y="749300"/>
                </a:cxn>
              </a:cxnLst>
              <a:pathLst>
                <a:path w="356" h="472">
                  <a:moveTo>
                    <a:pt x="343" y="472"/>
                  </a:moveTo>
                  <a:lnTo>
                    <a:pt x="0" y="10"/>
                  </a:lnTo>
                  <a:lnTo>
                    <a:pt x="12" y="0"/>
                  </a:lnTo>
                  <a:lnTo>
                    <a:pt x="356" y="462"/>
                  </a:lnTo>
                  <a:lnTo>
                    <a:pt x="343" y="472"/>
                  </a:lnTo>
                  <a:close/>
                </a:path>
              </a:pathLst>
            </a:custGeom>
            <a:solidFill>
              <a:srgbClr val="2F5EB0"/>
            </a:solidFill>
            <a:ln w="9525">
              <a:noFill/>
            </a:ln>
          </p:spPr>
          <p:txBody>
            <a:bodyPr/>
            <a:p>
              <a:endParaRPr lang="zh-CN" altLang="en-US"/>
            </a:p>
          </p:txBody>
        </p:sp>
        <p:sp>
          <p:nvSpPr>
            <p:cNvPr id="104" name="Oval 378"/>
            <p:cNvSpPr>
              <a:spLocks noChangeArrowheads="1"/>
            </p:cNvSpPr>
            <p:nvPr/>
          </p:nvSpPr>
          <p:spPr bwMode="auto">
            <a:xfrm>
              <a:off x="1046361" y="2634779"/>
              <a:ext cx="258763" cy="258763"/>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05" name="Oval 379"/>
            <p:cNvSpPr>
              <a:spLocks noChangeArrowheads="1"/>
            </p:cNvSpPr>
            <p:nvPr/>
          </p:nvSpPr>
          <p:spPr bwMode="auto">
            <a:xfrm>
              <a:off x="2192536" y="3904779"/>
              <a:ext cx="258763" cy="258763"/>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06" name="Oval 380"/>
            <p:cNvSpPr>
              <a:spLocks noChangeArrowheads="1"/>
            </p:cNvSpPr>
            <p:nvPr/>
          </p:nvSpPr>
          <p:spPr bwMode="auto">
            <a:xfrm>
              <a:off x="1945678" y="1977641"/>
              <a:ext cx="840584" cy="840584"/>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07" name="Oval 381"/>
            <p:cNvSpPr>
              <a:spLocks noChangeArrowheads="1"/>
            </p:cNvSpPr>
            <p:nvPr/>
          </p:nvSpPr>
          <p:spPr bwMode="auto">
            <a:xfrm>
              <a:off x="3466980" y="2224410"/>
              <a:ext cx="258763" cy="258763"/>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08" name="Oval 382"/>
            <p:cNvSpPr>
              <a:spLocks noChangeArrowheads="1"/>
            </p:cNvSpPr>
            <p:nvPr/>
          </p:nvSpPr>
          <p:spPr bwMode="auto">
            <a:xfrm>
              <a:off x="1551186" y="869479"/>
              <a:ext cx="260350" cy="258763"/>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09" name="Oval 383"/>
            <p:cNvSpPr>
              <a:spLocks noChangeArrowheads="1"/>
            </p:cNvSpPr>
            <p:nvPr/>
          </p:nvSpPr>
          <p:spPr bwMode="auto">
            <a:xfrm>
              <a:off x="1549599" y="1787054"/>
              <a:ext cx="185738" cy="185738"/>
            </a:xfrm>
            <a:prstGeom prst="ellipse">
              <a:avLst/>
            </a:pr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zh-CN" altLang="en-US" strike="noStrike" noProof="1"/>
            </a:p>
          </p:txBody>
        </p:sp>
        <p:sp>
          <p:nvSpPr>
            <p:cNvPr id="110" name="Oval 384"/>
            <p:cNvSpPr>
              <a:spLocks noChangeArrowheads="1"/>
            </p:cNvSpPr>
            <p:nvPr/>
          </p:nvSpPr>
          <p:spPr bwMode="auto">
            <a:xfrm>
              <a:off x="913011" y="1834679"/>
              <a:ext cx="185738" cy="1857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11" name="Oval 385"/>
            <p:cNvSpPr>
              <a:spLocks noChangeArrowheads="1"/>
            </p:cNvSpPr>
            <p:nvPr/>
          </p:nvSpPr>
          <p:spPr bwMode="auto">
            <a:xfrm>
              <a:off x="1147961" y="1253654"/>
              <a:ext cx="188913" cy="187325"/>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12" name="Oval 386"/>
            <p:cNvSpPr>
              <a:spLocks noChangeArrowheads="1"/>
            </p:cNvSpPr>
            <p:nvPr/>
          </p:nvSpPr>
          <p:spPr bwMode="auto">
            <a:xfrm>
              <a:off x="2527499" y="1413992"/>
              <a:ext cx="185738" cy="1857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13" name="Oval 387"/>
            <p:cNvSpPr>
              <a:spLocks noChangeArrowheads="1"/>
            </p:cNvSpPr>
            <p:nvPr/>
          </p:nvSpPr>
          <p:spPr bwMode="auto">
            <a:xfrm>
              <a:off x="3472062" y="1507654"/>
              <a:ext cx="185738" cy="1857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14" name="Oval 388"/>
            <p:cNvSpPr>
              <a:spLocks noChangeArrowheads="1"/>
            </p:cNvSpPr>
            <p:nvPr/>
          </p:nvSpPr>
          <p:spPr bwMode="auto">
            <a:xfrm>
              <a:off x="2921199" y="2553817"/>
              <a:ext cx="187325" cy="1857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15" name="Oval 389"/>
            <p:cNvSpPr>
              <a:spLocks noChangeArrowheads="1"/>
            </p:cNvSpPr>
            <p:nvPr/>
          </p:nvSpPr>
          <p:spPr bwMode="auto">
            <a:xfrm>
              <a:off x="3137099" y="1775942"/>
              <a:ext cx="187325" cy="1857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16" name="Oval 390"/>
            <p:cNvSpPr>
              <a:spLocks noChangeArrowheads="1"/>
            </p:cNvSpPr>
            <p:nvPr/>
          </p:nvSpPr>
          <p:spPr bwMode="auto">
            <a:xfrm>
              <a:off x="1473399" y="3499967"/>
              <a:ext cx="187325" cy="1857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17" name="Oval 391"/>
            <p:cNvSpPr>
              <a:spLocks noChangeArrowheads="1"/>
            </p:cNvSpPr>
            <p:nvPr/>
          </p:nvSpPr>
          <p:spPr bwMode="auto">
            <a:xfrm>
              <a:off x="2981524" y="3350742"/>
              <a:ext cx="188913" cy="188913"/>
            </a:xfrm>
            <a:prstGeom prst="ellipse">
              <a:avLst/>
            </a:pr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zh-CN" altLang="en-US" strike="noStrike" noProof="1"/>
            </a:p>
          </p:txBody>
        </p:sp>
        <p:sp>
          <p:nvSpPr>
            <p:cNvPr id="118" name="Oval 392"/>
            <p:cNvSpPr>
              <a:spLocks noChangeArrowheads="1"/>
            </p:cNvSpPr>
            <p:nvPr/>
          </p:nvSpPr>
          <p:spPr bwMode="auto">
            <a:xfrm>
              <a:off x="2070299" y="1491779"/>
              <a:ext cx="133350" cy="1349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19" name="Oval 393"/>
            <p:cNvSpPr>
              <a:spLocks noChangeArrowheads="1"/>
            </p:cNvSpPr>
            <p:nvPr/>
          </p:nvSpPr>
          <p:spPr bwMode="auto">
            <a:xfrm>
              <a:off x="1316236" y="2175992"/>
              <a:ext cx="133350" cy="133350"/>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20" name="Oval 394"/>
            <p:cNvSpPr>
              <a:spLocks noChangeArrowheads="1"/>
            </p:cNvSpPr>
            <p:nvPr/>
          </p:nvSpPr>
          <p:spPr bwMode="auto">
            <a:xfrm>
              <a:off x="1667074" y="2087092"/>
              <a:ext cx="133350" cy="136525"/>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21" name="Oval 395"/>
            <p:cNvSpPr>
              <a:spLocks noChangeArrowheads="1"/>
            </p:cNvSpPr>
            <p:nvPr/>
          </p:nvSpPr>
          <p:spPr bwMode="auto">
            <a:xfrm>
              <a:off x="2814837" y="2096617"/>
              <a:ext cx="134938" cy="134938"/>
            </a:xfrm>
            <a:prstGeom prst="ellipse">
              <a:avLst/>
            </a:pr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zh-CN" altLang="en-US" strike="noStrike" noProof="1"/>
            </a:p>
          </p:txBody>
        </p:sp>
        <p:sp>
          <p:nvSpPr>
            <p:cNvPr id="123" name="Oval 397"/>
            <p:cNvSpPr>
              <a:spLocks noChangeArrowheads="1"/>
            </p:cNvSpPr>
            <p:nvPr/>
          </p:nvSpPr>
          <p:spPr bwMode="auto">
            <a:xfrm>
              <a:off x="2365574" y="764704"/>
              <a:ext cx="134938" cy="134938"/>
            </a:xfrm>
            <a:prstGeom prst="ellipse">
              <a:avLst/>
            </a:pr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zh-CN" altLang="en-US" strike="noStrike" noProof="1"/>
            </a:p>
          </p:txBody>
        </p:sp>
        <p:sp>
          <p:nvSpPr>
            <p:cNvPr id="124" name="Oval 398"/>
            <p:cNvSpPr>
              <a:spLocks noChangeArrowheads="1"/>
            </p:cNvSpPr>
            <p:nvPr/>
          </p:nvSpPr>
          <p:spPr bwMode="auto">
            <a:xfrm>
              <a:off x="3078362" y="1071092"/>
              <a:ext cx="133350" cy="1349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25" name="Oval 399"/>
            <p:cNvSpPr>
              <a:spLocks noChangeArrowheads="1"/>
            </p:cNvSpPr>
            <p:nvPr/>
          </p:nvSpPr>
          <p:spPr bwMode="auto">
            <a:xfrm>
              <a:off x="3279974" y="2903067"/>
              <a:ext cx="134938" cy="1349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26" name="Oval 400"/>
            <p:cNvSpPr>
              <a:spLocks noChangeArrowheads="1"/>
            </p:cNvSpPr>
            <p:nvPr/>
          </p:nvSpPr>
          <p:spPr bwMode="auto">
            <a:xfrm>
              <a:off x="2938662" y="3911129"/>
              <a:ext cx="133350" cy="1349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27" name="Oval 401"/>
            <p:cNvSpPr>
              <a:spLocks noChangeArrowheads="1"/>
            </p:cNvSpPr>
            <p:nvPr/>
          </p:nvSpPr>
          <p:spPr bwMode="auto">
            <a:xfrm>
              <a:off x="2648149" y="3982567"/>
              <a:ext cx="136525" cy="1349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28" name="Oval 402"/>
            <p:cNvSpPr>
              <a:spLocks noChangeArrowheads="1"/>
            </p:cNvSpPr>
            <p:nvPr/>
          </p:nvSpPr>
          <p:spPr bwMode="auto">
            <a:xfrm>
              <a:off x="1628974" y="3988917"/>
              <a:ext cx="134938" cy="133350"/>
            </a:xfrm>
            <a:prstGeom prst="ellipse">
              <a:avLst/>
            </a:prstGeom>
            <a:solidFill>
              <a:srgbClr val="2F5EB0"/>
            </a:solidFill>
            <a:ln>
              <a:noFill/>
            </a:ln>
            <a:effectLst>
              <a:innerShdw blurRad="63500" dist="50800" dir="13500000">
                <a:prstClr val="black">
                  <a:alpha val="50000"/>
                </a:prstClr>
              </a:innerShdw>
            </a:effectLst>
          </p:spPr>
          <p:txBody>
            <a:bodyPr vert="horz" wrap="square" lIns="91416" tIns="45708" rIns="91416" bIns="45708" numCol="1" anchor="t" anchorCtr="0" compatLnSpc="1"/>
            <a:lstStyle/>
            <a:p>
              <a:pPr fontAlgn="auto"/>
              <a:endParaRPr lang="zh-CN" altLang="en-US" strike="noStrike" noProof="1"/>
            </a:p>
          </p:txBody>
        </p:sp>
        <p:sp>
          <p:nvSpPr>
            <p:cNvPr id="129" name="Oval 403"/>
            <p:cNvSpPr>
              <a:spLocks noChangeArrowheads="1"/>
            </p:cNvSpPr>
            <p:nvPr/>
          </p:nvSpPr>
          <p:spPr bwMode="auto">
            <a:xfrm>
              <a:off x="1770261" y="2964979"/>
              <a:ext cx="188913" cy="1857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30" name="Oval 404"/>
            <p:cNvSpPr>
              <a:spLocks noChangeArrowheads="1"/>
            </p:cNvSpPr>
            <p:nvPr/>
          </p:nvSpPr>
          <p:spPr bwMode="auto">
            <a:xfrm>
              <a:off x="2640212" y="3139604"/>
              <a:ext cx="185738" cy="188913"/>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31" name="Oval 405"/>
            <p:cNvSpPr>
              <a:spLocks noChangeArrowheads="1"/>
            </p:cNvSpPr>
            <p:nvPr/>
          </p:nvSpPr>
          <p:spPr bwMode="auto">
            <a:xfrm>
              <a:off x="2648149" y="3606329"/>
              <a:ext cx="187325" cy="1857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32" name="Oval 406"/>
            <p:cNvSpPr>
              <a:spLocks noChangeArrowheads="1"/>
            </p:cNvSpPr>
            <p:nvPr/>
          </p:nvSpPr>
          <p:spPr bwMode="auto">
            <a:xfrm>
              <a:off x="1946474" y="3561879"/>
              <a:ext cx="188913" cy="187325"/>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33" name="Oval 407"/>
            <p:cNvSpPr>
              <a:spLocks noChangeArrowheads="1"/>
            </p:cNvSpPr>
            <p:nvPr/>
          </p:nvSpPr>
          <p:spPr bwMode="auto">
            <a:xfrm>
              <a:off x="1694061" y="2377604"/>
              <a:ext cx="185738" cy="185738"/>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sp>
          <p:nvSpPr>
            <p:cNvPr id="134" name="Oval 128"/>
            <p:cNvSpPr>
              <a:spLocks noChangeArrowheads="1"/>
            </p:cNvSpPr>
            <p:nvPr/>
          </p:nvSpPr>
          <p:spPr bwMode="auto">
            <a:xfrm>
              <a:off x="2144911" y="3002424"/>
              <a:ext cx="339725" cy="339725"/>
            </a:xfrm>
            <a:prstGeom prst="ellipse">
              <a:avLst/>
            </a:prstGeom>
            <a:solidFill>
              <a:srgbClr val="2F5EB0"/>
            </a:solidFill>
            <a:ln>
              <a:noFill/>
            </a:ln>
            <a:effectLst>
              <a:innerShdw blurRad="63500" dist="5080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fontAlgn="auto"/>
              <a:endParaRPr lang="zh-CN" altLang="en-US" strike="noStrike" noProof="1"/>
            </a:p>
          </p:txBody>
        </p:sp>
      </p:grpSp>
      <p:grpSp>
        <p:nvGrpSpPr>
          <p:cNvPr id="6" name="组合 5"/>
          <p:cNvGrpSpPr/>
          <p:nvPr/>
        </p:nvGrpSpPr>
        <p:grpSpPr>
          <a:xfrm>
            <a:off x="7391806" y="1631065"/>
            <a:ext cx="546793" cy="546793"/>
            <a:chOff x="7393731" y="1630597"/>
            <a:chExt cx="546935" cy="546935"/>
          </a:xfrm>
          <a:effectLst>
            <a:outerShdw blurRad="50800" dist="38100" dir="2700000" algn="tl" rotWithShape="0">
              <a:prstClr val="black">
                <a:alpha val="40000"/>
              </a:prstClr>
            </a:outerShdw>
          </a:effectLst>
        </p:grpSpPr>
        <p:sp>
          <p:nvSpPr>
            <p:cNvPr id="157" name="椭圆 156"/>
            <p:cNvSpPr/>
            <p:nvPr/>
          </p:nvSpPr>
          <p:spPr>
            <a:xfrm>
              <a:off x="7393731" y="1630597"/>
              <a:ext cx="546935" cy="546935"/>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方正兰亭黑简体" panose="02000000000000000000" pitchFamily="2" charset="-122"/>
                <a:ea typeface="方正兰亭黑简体" panose="02000000000000000000" pitchFamily="2" charset="-122"/>
              </a:endParaRPr>
            </a:p>
          </p:txBody>
        </p:sp>
        <p:sp>
          <p:nvSpPr>
            <p:cNvPr id="158" name="标题 4"/>
            <p:cNvSpPr txBox="1"/>
            <p:nvPr/>
          </p:nvSpPr>
          <p:spPr>
            <a:xfrm>
              <a:off x="7422860" y="1725170"/>
              <a:ext cx="517805" cy="360041"/>
            </a:xfrm>
            <a:prstGeom prst="rect">
              <a:avLst/>
            </a:prstGeom>
          </p:spPr>
          <p:txBody>
            <a:bodyPr vert="horz" lIns="91416" tIns="45708" rIns="91416" bIns="457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r>
                <a:rPr lang="en-US" altLang="zh-CN" sz="1600" b="1" strike="noStrike" noProof="1" dirty="0">
                  <a:solidFill>
                    <a:schemeClr val="bg1"/>
                  </a:solidFill>
                  <a:latin typeface="方正兰亭黑简体" panose="02000000000000000000" pitchFamily="2" charset="-122"/>
                  <a:ea typeface="方正兰亭黑简体" panose="02000000000000000000" pitchFamily="2" charset="-122"/>
                  <a:cs typeface="+mj-cs"/>
                </a:rPr>
                <a:t>01</a:t>
              </a:r>
              <a:endParaRPr lang="en-US" altLang="zh-CN" sz="1600" b="1" strike="noStrike" noProof="1" dirty="0">
                <a:solidFill>
                  <a:schemeClr val="bg1"/>
                </a:solidFill>
                <a:latin typeface="方正兰亭黑简体" panose="02000000000000000000" pitchFamily="2" charset="-122"/>
                <a:ea typeface="方正兰亭黑简体" panose="02000000000000000000" pitchFamily="2" charset="-122"/>
              </a:endParaRPr>
            </a:p>
          </p:txBody>
        </p:sp>
      </p:grpSp>
      <p:sp>
        <p:nvSpPr>
          <p:cNvPr id="159" name="矩形 158"/>
          <p:cNvSpPr/>
          <p:nvPr/>
        </p:nvSpPr>
        <p:spPr>
          <a:xfrm>
            <a:off x="8154988" y="1412875"/>
            <a:ext cx="2757487" cy="384175"/>
          </a:xfrm>
          <a:prstGeom prst="rect">
            <a:avLst/>
          </a:prstGeom>
          <a:noFill/>
          <a:ln w="9525">
            <a:noFill/>
          </a:ln>
        </p:spPr>
        <p:txBody>
          <a:bodyPr wrap="square" lIns="91407" tIns="45704" rIns="91407" bIns="45704" anchor="t">
            <a:spAutoFit/>
          </a:bodyPr>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endParaRPr lang="zh-CN" altLang="en-US" b="1" dirty="0">
              <a:solidFill>
                <a:srgbClr val="2F5EB0"/>
              </a:solidFill>
              <a:latin typeface="微软雅黑" panose="020B0503020204020204" charset="-122"/>
              <a:ea typeface="微软雅黑" panose="020B0503020204020204" charset="-122"/>
            </a:endParaRPr>
          </a:p>
        </p:txBody>
      </p:sp>
      <p:sp>
        <p:nvSpPr>
          <p:cNvPr id="160" name="矩形 47"/>
          <p:cNvSpPr/>
          <p:nvPr/>
        </p:nvSpPr>
        <p:spPr>
          <a:xfrm>
            <a:off x="8154988" y="1785938"/>
            <a:ext cx="3022600" cy="603250"/>
          </a:xfrm>
          <a:prstGeom prst="rect">
            <a:avLst/>
          </a:prstGeom>
          <a:noFill/>
          <a:ln w="9525">
            <a:noFill/>
          </a:ln>
        </p:spPr>
        <p:txBody>
          <a:bodyPr wrap="square" lIns="91407" tIns="45704" rIns="91407" bIns="45704" anchor="t">
            <a:spAutoFit/>
          </a:bodyPr>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在此录入上述图表的综合说明，在此录入上述图表的综合描述说明。</a:t>
            </a:r>
            <a:endParaRPr lang="zh-CN" altLang="en-US" sz="1400" dirty="0">
              <a:solidFill>
                <a:srgbClr val="808080"/>
              </a:solidFill>
              <a:latin typeface="Calibri" panose="020F0502020204030204" charset="0"/>
              <a:ea typeface="微软雅黑" panose="020B0503020204020204" charset="-122"/>
              <a:sym typeface="微软雅黑" panose="020B0503020204020204" charset="-122"/>
            </a:endParaRPr>
          </a:p>
        </p:txBody>
      </p:sp>
      <p:grpSp>
        <p:nvGrpSpPr>
          <p:cNvPr id="8" name="组合 7"/>
          <p:cNvGrpSpPr/>
          <p:nvPr/>
        </p:nvGrpSpPr>
        <p:grpSpPr>
          <a:xfrm>
            <a:off x="7708900" y="2808288"/>
            <a:ext cx="546100" cy="546100"/>
            <a:chOff x="7710891" y="2808198"/>
            <a:chExt cx="546935" cy="546935"/>
          </a:xfrm>
        </p:grpSpPr>
        <p:sp>
          <p:nvSpPr>
            <p:cNvPr id="161" name="椭圆 160"/>
            <p:cNvSpPr/>
            <p:nvPr/>
          </p:nvSpPr>
          <p:spPr>
            <a:xfrm>
              <a:off x="7710891" y="2808198"/>
              <a:ext cx="546935" cy="546935"/>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方正兰亭黑简体" panose="02000000000000000000" pitchFamily="2" charset="-122"/>
                <a:ea typeface="方正兰亭黑简体" panose="02000000000000000000" pitchFamily="2" charset="-122"/>
              </a:endParaRPr>
            </a:p>
          </p:txBody>
        </p:sp>
        <p:sp>
          <p:nvSpPr>
            <p:cNvPr id="9371" name="标题 4"/>
            <p:cNvSpPr txBox="1"/>
            <p:nvPr/>
          </p:nvSpPr>
          <p:spPr>
            <a:xfrm>
              <a:off x="7740020" y="2902771"/>
              <a:ext cx="517805" cy="360041"/>
            </a:xfrm>
            <a:prstGeom prst="rect">
              <a:avLst/>
            </a:prstGeom>
            <a:noFill/>
            <a:ln w="9525">
              <a:noFill/>
            </a:ln>
          </p:spPr>
          <p:txBody>
            <a:bodyPr lIns="91416" tIns="45708" rIns="91416" bIns="45708" anchor="ctr"/>
            <a:p>
              <a:r>
                <a:rPr lang="en-US" altLang="zh-CN" sz="1600" b="1" dirty="0">
                  <a:solidFill>
                    <a:schemeClr val="bg1"/>
                  </a:solidFill>
                  <a:latin typeface="方正兰亭黑简体" panose="02000000000000000000" pitchFamily="2" charset="-122"/>
                  <a:ea typeface="方正兰亭黑简体" panose="02000000000000000000" pitchFamily="2" charset="-122"/>
                </a:rPr>
                <a:t>0</a:t>
              </a:r>
              <a:r>
                <a:rPr lang="zh-CN" altLang="en-US" sz="1600" b="1" dirty="0">
                  <a:solidFill>
                    <a:schemeClr val="bg1"/>
                  </a:solidFill>
                  <a:latin typeface="方正兰亭黑简体" panose="02000000000000000000" pitchFamily="2" charset="-122"/>
                  <a:ea typeface="方正兰亭黑简体" panose="02000000000000000000" pitchFamily="2" charset="-122"/>
                </a:rPr>
                <a:t>２</a:t>
              </a:r>
              <a:endParaRPr lang="en-US" altLang="zh-CN" sz="1600" b="1" dirty="0">
                <a:solidFill>
                  <a:schemeClr val="bg1"/>
                </a:solidFill>
                <a:latin typeface="方正兰亭黑简体" panose="02000000000000000000" pitchFamily="2" charset="-122"/>
                <a:ea typeface="方正兰亭黑简体" panose="02000000000000000000" pitchFamily="2" charset="-122"/>
              </a:endParaRPr>
            </a:p>
          </p:txBody>
        </p:sp>
      </p:grpSp>
      <p:sp>
        <p:nvSpPr>
          <p:cNvPr id="163" name="矩形 162"/>
          <p:cNvSpPr/>
          <p:nvPr/>
        </p:nvSpPr>
        <p:spPr>
          <a:xfrm>
            <a:off x="8472488" y="2590800"/>
            <a:ext cx="2757487" cy="382588"/>
          </a:xfrm>
          <a:prstGeom prst="rect">
            <a:avLst/>
          </a:prstGeom>
          <a:noFill/>
          <a:ln w="9525">
            <a:noFill/>
          </a:ln>
        </p:spPr>
        <p:txBody>
          <a:bodyPr wrap="square" lIns="91407" tIns="45704" rIns="91407" bIns="45704" anchor="t">
            <a:spAutoFit/>
          </a:bodyPr>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endParaRPr lang="zh-CN" altLang="en-US" b="1" dirty="0">
              <a:solidFill>
                <a:srgbClr val="2F5EB0"/>
              </a:solidFill>
              <a:latin typeface="微软雅黑" panose="020B0503020204020204" charset="-122"/>
              <a:ea typeface="微软雅黑" panose="020B0503020204020204" charset="-122"/>
            </a:endParaRPr>
          </a:p>
        </p:txBody>
      </p:sp>
      <p:sp>
        <p:nvSpPr>
          <p:cNvPr id="164" name="矩形 47"/>
          <p:cNvSpPr/>
          <p:nvPr/>
        </p:nvSpPr>
        <p:spPr>
          <a:xfrm>
            <a:off x="8470900" y="2963863"/>
            <a:ext cx="3024188" cy="601662"/>
          </a:xfrm>
          <a:prstGeom prst="rect">
            <a:avLst/>
          </a:prstGeom>
          <a:noFill/>
          <a:ln w="9525">
            <a:noFill/>
          </a:ln>
        </p:spPr>
        <p:txBody>
          <a:bodyPr wrap="square" lIns="91407" tIns="45704" rIns="91407" bIns="45704" anchor="t">
            <a:spAutoFit/>
          </a:bodyPr>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在此录入上述图表的综合说明，在此录入上述图表的综合描述说明。</a:t>
            </a:r>
            <a:endParaRPr lang="zh-CN" altLang="en-US" sz="1400" dirty="0">
              <a:solidFill>
                <a:srgbClr val="808080"/>
              </a:solidFill>
              <a:latin typeface="Calibri" panose="020F0502020204030204" charset="0"/>
              <a:ea typeface="微软雅黑" panose="020B0503020204020204" charset="-122"/>
              <a:sym typeface="微软雅黑" panose="020B0503020204020204" charset="-122"/>
            </a:endParaRPr>
          </a:p>
        </p:txBody>
      </p:sp>
      <p:grpSp>
        <p:nvGrpSpPr>
          <p:cNvPr id="182" name="组合 181"/>
          <p:cNvGrpSpPr/>
          <p:nvPr/>
        </p:nvGrpSpPr>
        <p:grpSpPr>
          <a:xfrm>
            <a:off x="7319963" y="4032250"/>
            <a:ext cx="546100" cy="546100"/>
            <a:chOff x="7321723" y="4032334"/>
            <a:chExt cx="546935" cy="546935"/>
          </a:xfrm>
        </p:grpSpPr>
        <p:sp>
          <p:nvSpPr>
            <p:cNvPr id="165" name="椭圆 164"/>
            <p:cNvSpPr/>
            <p:nvPr/>
          </p:nvSpPr>
          <p:spPr>
            <a:xfrm>
              <a:off x="7321723" y="4032334"/>
              <a:ext cx="546935" cy="546935"/>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方正兰亭黑简体" panose="02000000000000000000" pitchFamily="2" charset="-122"/>
                <a:ea typeface="方正兰亭黑简体" panose="02000000000000000000" pitchFamily="2" charset="-122"/>
              </a:endParaRPr>
            </a:p>
          </p:txBody>
        </p:sp>
        <p:sp>
          <p:nvSpPr>
            <p:cNvPr id="9376" name="标题 4"/>
            <p:cNvSpPr txBox="1"/>
            <p:nvPr/>
          </p:nvSpPr>
          <p:spPr>
            <a:xfrm>
              <a:off x="7350852" y="4126907"/>
              <a:ext cx="517805" cy="360041"/>
            </a:xfrm>
            <a:prstGeom prst="rect">
              <a:avLst/>
            </a:prstGeom>
            <a:noFill/>
            <a:ln w="9525">
              <a:noFill/>
            </a:ln>
          </p:spPr>
          <p:txBody>
            <a:bodyPr lIns="91416" tIns="45708" rIns="91416" bIns="45708" anchor="ctr"/>
            <a:p>
              <a:r>
                <a:rPr lang="en-US" altLang="zh-CN" sz="1600" b="1" dirty="0">
                  <a:solidFill>
                    <a:schemeClr val="bg1"/>
                  </a:solidFill>
                  <a:latin typeface="方正兰亭黑简体" panose="02000000000000000000" pitchFamily="2" charset="-122"/>
                  <a:ea typeface="方正兰亭黑简体" panose="02000000000000000000" pitchFamily="2" charset="-122"/>
                </a:rPr>
                <a:t>0</a:t>
              </a:r>
              <a:r>
                <a:rPr lang="zh-CN" altLang="en-US" sz="1600" b="1" dirty="0">
                  <a:solidFill>
                    <a:schemeClr val="bg1"/>
                  </a:solidFill>
                  <a:latin typeface="方正兰亭黑简体" panose="02000000000000000000" pitchFamily="2" charset="-122"/>
                  <a:ea typeface="方正兰亭黑简体" panose="02000000000000000000" pitchFamily="2" charset="-122"/>
                </a:rPr>
                <a:t>３</a:t>
              </a:r>
              <a:endParaRPr lang="en-US" altLang="zh-CN" sz="1600" b="1" dirty="0">
                <a:solidFill>
                  <a:schemeClr val="bg1"/>
                </a:solidFill>
                <a:latin typeface="方正兰亭黑简体" panose="02000000000000000000" pitchFamily="2" charset="-122"/>
                <a:ea typeface="方正兰亭黑简体" panose="02000000000000000000" pitchFamily="2" charset="-122"/>
              </a:endParaRPr>
            </a:p>
          </p:txBody>
        </p:sp>
      </p:grpSp>
      <p:sp>
        <p:nvSpPr>
          <p:cNvPr id="167" name="矩形 166"/>
          <p:cNvSpPr/>
          <p:nvPr/>
        </p:nvSpPr>
        <p:spPr>
          <a:xfrm>
            <a:off x="8083550" y="3814763"/>
            <a:ext cx="2757488" cy="382587"/>
          </a:xfrm>
          <a:prstGeom prst="rect">
            <a:avLst/>
          </a:prstGeom>
          <a:noFill/>
          <a:ln w="9525">
            <a:noFill/>
          </a:ln>
        </p:spPr>
        <p:txBody>
          <a:bodyPr wrap="square" lIns="91407" tIns="45704" rIns="91407" bIns="45704" anchor="t">
            <a:spAutoFit/>
          </a:bodyPr>
          <a:p>
            <a:pP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endParaRPr lang="zh-CN" altLang="en-US" b="1" dirty="0">
              <a:solidFill>
                <a:srgbClr val="2F5EB0"/>
              </a:solidFill>
              <a:latin typeface="微软雅黑" panose="020B0503020204020204" charset="-122"/>
              <a:ea typeface="微软雅黑" panose="020B0503020204020204" charset="-122"/>
            </a:endParaRPr>
          </a:p>
        </p:txBody>
      </p:sp>
      <p:sp>
        <p:nvSpPr>
          <p:cNvPr id="168" name="矩形 47"/>
          <p:cNvSpPr/>
          <p:nvPr/>
        </p:nvSpPr>
        <p:spPr>
          <a:xfrm>
            <a:off x="8081963" y="4187825"/>
            <a:ext cx="3024187" cy="601663"/>
          </a:xfrm>
          <a:prstGeom prst="rect">
            <a:avLst/>
          </a:prstGeom>
          <a:noFill/>
          <a:ln w="9525">
            <a:noFill/>
          </a:ln>
        </p:spPr>
        <p:txBody>
          <a:bodyPr wrap="square" lIns="91407" tIns="45704" rIns="91407" bIns="45704" anchor="t">
            <a:spAutoFit/>
          </a:bodyPr>
          <a:p>
            <a:pPr>
              <a:lnSpc>
                <a:spcPct val="120000"/>
              </a:lnSpc>
              <a:buFont typeface="Arial" panose="020B0604020202020204" pitchFamily="34" charset="0"/>
              <a:buNone/>
            </a:pPr>
            <a:r>
              <a:rPr lang="zh-CN" altLang="en-US" sz="1400" dirty="0">
                <a:solidFill>
                  <a:srgbClr val="808080"/>
                </a:solidFill>
                <a:latin typeface="Calibri" panose="020F0502020204030204" charset="0"/>
                <a:ea typeface="微软雅黑" panose="020B0503020204020204" charset="-122"/>
                <a:sym typeface="微软雅黑" panose="020B0503020204020204" charset="-122"/>
              </a:rPr>
              <a:t>在此录入上述图表的综合说明，在此录入上述图表的综合描述说明。</a:t>
            </a:r>
            <a:endParaRPr lang="zh-CN" altLang="en-US" sz="1400" dirty="0">
              <a:solidFill>
                <a:srgbClr val="808080"/>
              </a:solidFill>
              <a:latin typeface="Calibri" panose="020F0502020204030204" charset="0"/>
              <a:ea typeface="微软雅黑" panose="020B0503020204020204" charset="-122"/>
              <a:sym typeface="微软雅黑" panose="020B0503020204020204" charset="-122"/>
            </a:endParaRPr>
          </a:p>
        </p:txBody>
      </p:sp>
      <p:grpSp>
        <p:nvGrpSpPr>
          <p:cNvPr id="183" name="组合 182"/>
          <p:cNvGrpSpPr/>
          <p:nvPr/>
        </p:nvGrpSpPr>
        <p:grpSpPr>
          <a:xfrm>
            <a:off x="4110038" y="1655763"/>
            <a:ext cx="546100" cy="547687"/>
            <a:chOff x="4110492" y="1656070"/>
            <a:chExt cx="546935" cy="546935"/>
          </a:xfrm>
        </p:grpSpPr>
        <p:sp>
          <p:nvSpPr>
            <p:cNvPr id="169" name="椭圆 168"/>
            <p:cNvSpPr/>
            <p:nvPr/>
          </p:nvSpPr>
          <p:spPr>
            <a:xfrm>
              <a:off x="4110492" y="1656070"/>
              <a:ext cx="546935" cy="546935"/>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方正兰亭黑简体" panose="02000000000000000000" pitchFamily="2" charset="-122"/>
                <a:ea typeface="方正兰亭黑简体" panose="02000000000000000000" pitchFamily="2" charset="-122"/>
              </a:endParaRPr>
            </a:p>
          </p:txBody>
        </p:sp>
        <p:sp>
          <p:nvSpPr>
            <p:cNvPr id="9381" name="标题 4"/>
            <p:cNvSpPr txBox="1"/>
            <p:nvPr/>
          </p:nvSpPr>
          <p:spPr>
            <a:xfrm>
              <a:off x="4139621" y="1750643"/>
              <a:ext cx="517805" cy="360041"/>
            </a:xfrm>
            <a:prstGeom prst="rect">
              <a:avLst/>
            </a:prstGeom>
            <a:noFill/>
            <a:ln w="9525">
              <a:noFill/>
            </a:ln>
          </p:spPr>
          <p:txBody>
            <a:bodyPr lIns="91416" tIns="45708" rIns="91416" bIns="45708" anchor="ctr"/>
            <a:p>
              <a:r>
                <a:rPr lang="en-US" altLang="zh-CN" sz="1600" b="1" dirty="0">
                  <a:solidFill>
                    <a:schemeClr val="bg1"/>
                  </a:solidFill>
                  <a:latin typeface="方正兰亭黑简体" panose="02000000000000000000" pitchFamily="2" charset="-122"/>
                  <a:ea typeface="方正兰亭黑简体" panose="02000000000000000000" pitchFamily="2" charset="-122"/>
                </a:rPr>
                <a:t>0</a:t>
              </a:r>
              <a:r>
                <a:rPr lang="zh-CN" altLang="en-US" sz="1600" b="1" dirty="0">
                  <a:solidFill>
                    <a:schemeClr val="bg1"/>
                  </a:solidFill>
                  <a:latin typeface="方正兰亭黑简体" panose="02000000000000000000" pitchFamily="2" charset="-122"/>
                  <a:ea typeface="方正兰亭黑简体" panose="02000000000000000000" pitchFamily="2" charset="-122"/>
                </a:rPr>
                <a:t>４</a:t>
              </a:r>
              <a:endParaRPr lang="en-US" altLang="zh-CN" sz="1600" b="1" dirty="0">
                <a:solidFill>
                  <a:schemeClr val="bg1"/>
                </a:solidFill>
                <a:latin typeface="方正兰亭黑简体" panose="02000000000000000000" pitchFamily="2" charset="-122"/>
                <a:ea typeface="方正兰亭黑简体" panose="02000000000000000000" pitchFamily="2" charset="-122"/>
              </a:endParaRPr>
            </a:p>
          </p:txBody>
        </p:sp>
      </p:grpSp>
      <p:sp>
        <p:nvSpPr>
          <p:cNvPr id="171" name="矩形 170"/>
          <p:cNvSpPr/>
          <p:nvPr/>
        </p:nvSpPr>
        <p:spPr>
          <a:xfrm>
            <a:off x="1365250" y="1438275"/>
            <a:ext cx="2757488" cy="384175"/>
          </a:xfrm>
          <a:prstGeom prst="rect">
            <a:avLst/>
          </a:prstGeom>
          <a:noFill/>
          <a:ln w="9525">
            <a:noFill/>
          </a:ln>
        </p:spPr>
        <p:txBody>
          <a:bodyPr wrap="square" lIns="91407" tIns="45704" rIns="91407" bIns="45704" anchor="t">
            <a:spAutoFit/>
          </a:bodyPr>
          <a:p>
            <a:pPr algn="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endParaRPr lang="zh-CN" altLang="en-US" b="1" dirty="0">
              <a:solidFill>
                <a:srgbClr val="2F5EB0"/>
              </a:solidFill>
              <a:latin typeface="微软雅黑" panose="020B0503020204020204" charset="-122"/>
              <a:ea typeface="微软雅黑" panose="020B0503020204020204" charset="-122"/>
            </a:endParaRPr>
          </a:p>
        </p:txBody>
      </p:sp>
      <p:sp>
        <p:nvSpPr>
          <p:cNvPr id="172" name="矩形 47"/>
          <p:cNvSpPr/>
          <p:nvPr/>
        </p:nvSpPr>
        <p:spPr>
          <a:xfrm>
            <a:off x="1100138" y="1811338"/>
            <a:ext cx="3022600" cy="603250"/>
          </a:xfrm>
          <a:prstGeom prst="rect">
            <a:avLst/>
          </a:prstGeom>
          <a:noFill/>
          <a:ln w="9525">
            <a:noFill/>
          </a:ln>
        </p:spPr>
        <p:txBody>
          <a:bodyPr wrap="square" lIns="91407" tIns="45704" rIns="91407" bIns="45704" anchor="t">
            <a:spAutoFit/>
          </a:bodyPr>
          <a:p>
            <a:pPr algn="r">
              <a:lnSpc>
                <a:spcPct val="120000"/>
              </a:lnSpc>
              <a:buFont typeface="Arial" panose="020B0604020202020204" pitchFamily="34" charset="0"/>
              <a:buNone/>
            </a:pPr>
            <a:r>
              <a:rPr lang="zh-CN" altLang="en-US" sz="1400" dirty="0">
                <a:solidFill>
                  <a:schemeClr val="bg1"/>
                </a:solidFill>
                <a:latin typeface="Calibri" panose="020F0502020204030204" charset="0"/>
                <a:ea typeface="微软雅黑" panose="020B0503020204020204" charset="-122"/>
                <a:sym typeface="微软雅黑" panose="020B0503020204020204" charset="-122"/>
              </a:rPr>
              <a:t>在此录入上述图表的综合说明，在此录入上述图表的综合描述说明</a:t>
            </a:r>
            <a:endParaRPr lang="zh-CN" altLang="en-US" sz="1400" dirty="0">
              <a:solidFill>
                <a:schemeClr val="bg1"/>
              </a:solidFill>
              <a:latin typeface="Calibri" panose="020F0502020204030204" charset="0"/>
              <a:ea typeface="微软雅黑" panose="020B0503020204020204" charset="-122"/>
              <a:sym typeface="微软雅黑" panose="020B0503020204020204" charset="-122"/>
            </a:endParaRPr>
          </a:p>
        </p:txBody>
      </p:sp>
      <p:grpSp>
        <p:nvGrpSpPr>
          <p:cNvPr id="184" name="组合 183"/>
          <p:cNvGrpSpPr/>
          <p:nvPr/>
        </p:nvGrpSpPr>
        <p:grpSpPr>
          <a:xfrm>
            <a:off x="3965575" y="2927350"/>
            <a:ext cx="546100" cy="546100"/>
            <a:chOff x="3966476" y="2926741"/>
            <a:chExt cx="546935" cy="546935"/>
          </a:xfrm>
        </p:grpSpPr>
        <p:sp>
          <p:nvSpPr>
            <p:cNvPr id="173" name="椭圆 172"/>
            <p:cNvSpPr/>
            <p:nvPr/>
          </p:nvSpPr>
          <p:spPr>
            <a:xfrm>
              <a:off x="3966476" y="2926741"/>
              <a:ext cx="546935" cy="546935"/>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方正兰亭黑简体" panose="02000000000000000000" pitchFamily="2" charset="-122"/>
                <a:ea typeface="方正兰亭黑简体" panose="02000000000000000000" pitchFamily="2" charset="-122"/>
              </a:endParaRPr>
            </a:p>
          </p:txBody>
        </p:sp>
        <p:sp>
          <p:nvSpPr>
            <p:cNvPr id="9386" name="标题 4"/>
            <p:cNvSpPr txBox="1"/>
            <p:nvPr/>
          </p:nvSpPr>
          <p:spPr>
            <a:xfrm>
              <a:off x="3995605" y="3021314"/>
              <a:ext cx="517805" cy="360041"/>
            </a:xfrm>
            <a:prstGeom prst="rect">
              <a:avLst/>
            </a:prstGeom>
            <a:noFill/>
            <a:ln w="9525">
              <a:noFill/>
            </a:ln>
          </p:spPr>
          <p:txBody>
            <a:bodyPr lIns="91416" tIns="45708" rIns="91416" bIns="45708" anchor="ctr"/>
            <a:p>
              <a:r>
                <a:rPr lang="en-US" altLang="zh-CN" sz="1600" b="1" dirty="0">
                  <a:solidFill>
                    <a:schemeClr val="bg1"/>
                  </a:solidFill>
                  <a:latin typeface="方正兰亭黑简体" panose="02000000000000000000" pitchFamily="2" charset="-122"/>
                  <a:ea typeface="方正兰亭黑简体" panose="02000000000000000000" pitchFamily="2" charset="-122"/>
                </a:rPr>
                <a:t>0</a:t>
              </a:r>
              <a:r>
                <a:rPr lang="zh-CN" altLang="en-US" sz="1600" b="1" dirty="0">
                  <a:solidFill>
                    <a:schemeClr val="bg1"/>
                  </a:solidFill>
                  <a:latin typeface="方正兰亭黑简体" panose="02000000000000000000" pitchFamily="2" charset="-122"/>
                  <a:ea typeface="方正兰亭黑简体" panose="02000000000000000000" pitchFamily="2" charset="-122"/>
                </a:rPr>
                <a:t>５</a:t>
              </a:r>
              <a:endParaRPr lang="en-US" altLang="zh-CN" sz="1600" b="1" dirty="0">
                <a:solidFill>
                  <a:schemeClr val="bg1"/>
                </a:solidFill>
                <a:latin typeface="方正兰亭黑简体" panose="02000000000000000000" pitchFamily="2" charset="-122"/>
                <a:ea typeface="方正兰亭黑简体" panose="02000000000000000000" pitchFamily="2" charset="-122"/>
              </a:endParaRPr>
            </a:p>
          </p:txBody>
        </p:sp>
      </p:grpSp>
      <p:sp>
        <p:nvSpPr>
          <p:cNvPr id="175" name="矩形 174"/>
          <p:cNvSpPr/>
          <p:nvPr/>
        </p:nvSpPr>
        <p:spPr>
          <a:xfrm>
            <a:off x="1222375" y="2709863"/>
            <a:ext cx="2757488" cy="382587"/>
          </a:xfrm>
          <a:prstGeom prst="rect">
            <a:avLst/>
          </a:prstGeom>
          <a:noFill/>
          <a:ln w="9525">
            <a:noFill/>
          </a:ln>
        </p:spPr>
        <p:txBody>
          <a:bodyPr wrap="square" lIns="91407" tIns="45704" rIns="91407" bIns="45704" anchor="t">
            <a:spAutoFit/>
          </a:bodyPr>
          <a:p>
            <a:pPr algn="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endParaRPr lang="zh-CN" altLang="en-US" b="1" dirty="0">
              <a:solidFill>
                <a:srgbClr val="2F5EB0"/>
              </a:solidFill>
              <a:latin typeface="微软雅黑" panose="020B0503020204020204" charset="-122"/>
              <a:ea typeface="微软雅黑" panose="020B0503020204020204" charset="-122"/>
            </a:endParaRPr>
          </a:p>
        </p:txBody>
      </p:sp>
      <p:sp>
        <p:nvSpPr>
          <p:cNvPr id="176" name="矩形 47"/>
          <p:cNvSpPr/>
          <p:nvPr/>
        </p:nvSpPr>
        <p:spPr>
          <a:xfrm>
            <a:off x="955675" y="3082925"/>
            <a:ext cx="3024188" cy="601663"/>
          </a:xfrm>
          <a:prstGeom prst="rect">
            <a:avLst/>
          </a:prstGeom>
          <a:noFill/>
          <a:ln w="9525">
            <a:noFill/>
          </a:ln>
        </p:spPr>
        <p:txBody>
          <a:bodyPr wrap="square" lIns="91407" tIns="45704" rIns="91407" bIns="45704" anchor="t">
            <a:spAutoFit/>
          </a:bodyPr>
          <a:p>
            <a:pPr algn="r">
              <a:lnSpc>
                <a:spcPct val="120000"/>
              </a:lnSpc>
              <a:buFont typeface="Arial" panose="020B0604020202020204" pitchFamily="34" charset="0"/>
              <a:buNone/>
            </a:pPr>
            <a:r>
              <a:rPr lang="zh-CN" altLang="en-US" sz="1400" dirty="0">
                <a:solidFill>
                  <a:schemeClr val="bg1"/>
                </a:solidFill>
                <a:latin typeface="Calibri" panose="020F0502020204030204" charset="0"/>
                <a:ea typeface="微软雅黑" panose="020B0503020204020204" charset="-122"/>
                <a:sym typeface="微软雅黑" panose="020B0503020204020204" charset="-122"/>
              </a:rPr>
              <a:t>在此录入上述图表的综合说明，在此录入上述图表的综合描述说明</a:t>
            </a:r>
            <a:endParaRPr lang="zh-CN" altLang="en-US" sz="1400" dirty="0">
              <a:solidFill>
                <a:schemeClr val="bg1"/>
              </a:solidFill>
              <a:latin typeface="Calibri" panose="020F0502020204030204" charset="0"/>
              <a:ea typeface="微软雅黑" panose="020B0503020204020204" charset="-122"/>
              <a:sym typeface="微软雅黑" panose="020B0503020204020204" charset="-122"/>
            </a:endParaRPr>
          </a:p>
        </p:txBody>
      </p:sp>
      <p:grpSp>
        <p:nvGrpSpPr>
          <p:cNvPr id="185" name="组合 184"/>
          <p:cNvGrpSpPr/>
          <p:nvPr/>
        </p:nvGrpSpPr>
        <p:grpSpPr>
          <a:xfrm>
            <a:off x="4325938" y="4151313"/>
            <a:ext cx="546100" cy="546100"/>
            <a:chOff x="4326516" y="4150877"/>
            <a:chExt cx="546935" cy="546935"/>
          </a:xfrm>
        </p:grpSpPr>
        <p:sp>
          <p:nvSpPr>
            <p:cNvPr id="177" name="椭圆 176"/>
            <p:cNvSpPr/>
            <p:nvPr/>
          </p:nvSpPr>
          <p:spPr>
            <a:xfrm>
              <a:off x="4326516" y="4150877"/>
              <a:ext cx="546935" cy="546935"/>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latin typeface="方正兰亭黑简体" panose="02000000000000000000" pitchFamily="2" charset="-122"/>
                <a:ea typeface="方正兰亭黑简体" panose="02000000000000000000" pitchFamily="2" charset="-122"/>
              </a:endParaRPr>
            </a:p>
          </p:txBody>
        </p:sp>
        <p:sp>
          <p:nvSpPr>
            <p:cNvPr id="9391" name="标题 4"/>
            <p:cNvSpPr txBox="1"/>
            <p:nvPr/>
          </p:nvSpPr>
          <p:spPr>
            <a:xfrm>
              <a:off x="4355645" y="4245450"/>
              <a:ext cx="517805" cy="360041"/>
            </a:xfrm>
            <a:prstGeom prst="rect">
              <a:avLst/>
            </a:prstGeom>
            <a:noFill/>
            <a:ln w="9525">
              <a:noFill/>
            </a:ln>
          </p:spPr>
          <p:txBody>
            <a:bodyPr lIns="91416" tIns="45708" rIns="91416" bIns="45708" anchor="ctr"/>
            <a:p>
              <a:r>
                <a:rPr lang="en-US" altLang="zh-CN" sz="1600" b="1" dirty="0">
                  <a:solidFill>
                    <a:schemeClr val="bg1"/>
                  </a:solidFill>
                  <a:latin typeface="方正兰亭黑简体" panose="02000000000000000000" pitchFamily="2" charset="-122"/>
                  <a:ea typeface="方正兰亭黑简体" panose="02000000000000000000" pitchFamily="2" charset="-122"/>
                </a:rPr>
                <a:t>0</a:t>
              </a:r>
              <a:r>
                <a:rPr lang="zh-CN" altLang="en-US" sz="1600" b="1" dirty="0">
                  <a:solidFill>
                    <a:schemeClr val="bg1"/>
                  </a:solidFill>
                  <a:latin typeface="方正兰亭黑简体" panose="02000000000000000000" pitchFamily="2" charset="-122"/>
                  <a:ea typeface="方正兰亭黑简体" panose="02000000000000000000" pitchFamily="2" charset="-122"/>
                </a:rPr>
                <a:t>６</a:t>
              </a:r>
              <a:endParaRPr lang="en-US" altLang="zh-CN" sz="1600" b="1" dirty="0">
                <a:solidFill>
                  <a:schemeClr val="bg1"/>
                </a:solidFill>
                <a:latin typeface="方正兰亭黑简体" panose="02000000000000000000" pitchFamily="2" charset="-122"/>
                <a:ea typeface="方正兰亭黑简体" panose="02000000000000000000" pitchFamily="2" charset="-122"/>
              </a:endParaRPr>
            </a:p>
          </p:txBody>
        </p:sp>
      </p:grpSp>
      <p:sp>
        <p:nvSpPr>
          <p:cNvPr id="179" name="矩形 178"/>
          <p:cNvSpPr/>
          <p:nvPr/>
        </p:nvSpPr>
        <p:spPr>
          <a:xfrm>
            <a:off x="1581150" y="3932238"/>
            <a:ext cx="2757488" cy="384175"/>
          </a:xfrm>
          <a:prstGeom prst="rect">
            <a:avLst/>
          </a:prstGeom>
          <a:noFill/>
          <a:ln w="9525">
            <a:noFill/>
          </a:ln>
        </p:spPr>
        <p:txBody>
          <a:bodyPr wrap="square" lIns="91407" tIns="45704" rIns="91407" bIns="45704" anchor="t">
            <a:spAutoFit/>
          </a:bodyPr>
          <a:p>
            <a:pPr algn="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点击输入标题</a:t>
            </a:r>
            <a:endParaRPr lang="zh-CN" altLang="en-US" b="1" dirty="0">
              <a:solidFill>
                <a:srgbClr val="2F5EB0"/>
              </a:solidFill>
              <a:latin typeface="微软雅黑" panose="020B0503020204020204" charset="-122"/>
              <a:ea typeface="微软雅黑" panose="020B0503020204020204" charset="-122"/>
            </a:endParaRPr>
          </a:p>
        </p:txBody>
      </p:sp>
      <p:sp>
        <p:nvSpPr>
          <p:cNvPr id="180" name="矩形 47"/>
          <p:cNvSpPr/>
          <p:nvPr/>
        </p:nvSpPr>
        <p:spPr>
          <a:xfrm>
            <a:off x="1316038" y="4305300"/>
            <a:ext cx="3022600" cy="603250"/>
          </a:xfrm>
          <a:prstGeom prst="rect">
            <a:avLst/>
          </a:prstGeom>
          <a:noFill/>
          <a:ln w="9525">
            <a:noFill/>
          </a:ln>
        </p:spPr>
        <p:txBody>
          <a:bodyPr wrap="square" lIns="91407" tIns="45704" rIns="91407" bIns="45704" anchor="t">
            <a:spAutoFit/>
          </a:bodyPr>
          <a:p>
            <a:pPr algn="r">
              <a:lnSpc>
                <a:spcPct val="120000"/>
              </a:lnSpc>
              <a:buFont typeface="Arial" panose="020B0604020202020204" pitchFamily="34" charset="0"/>
              <a:buNone/>
            </a:pPr>
            <a:r>
              <a:rPr lang="zh-CN" altLang="en-US" sz="1400" dirty="0">
                <a:solidFill>
                  <a:schemeClr val="bg1"/>
                </a:solidFill>
                <a:latin typeface="Calibri" panose="020F0502020204030204" charset="0"/>
                <a:ea typeface="微软雅黑" panose="020B0503020204020204" charset="-122"/>
                <a:sym typeface="微软雅黑" panose="020B0503020204020204" charset="-122"/>
              </a:rPr>
              <a:t>在此录入上述图表的综合说明，在此录入上述图表的综合描述说明</a:t>
            </a:r>
            <a:endParaRPr lang="zh-CN" altLang="en-US" sz="1400" dirty="0">
              <a:solidFill>
                <a:schemeClr val="bg1"/>
              </a:solidFill>
              <a:latin typeface="Calibri" panose="020F0502020204030204" charset="0"/>
              <a:ea typeface="微软雅黑" panose="020B0503020204020204" charset="-122"/>
              <a:sym typeface="微软雅黑" panose="020B0503020204020204" charset="-122"/>
            </a:endParaRPr>
          </a:p>
        </p:txBody>
      </p:sp>
      <p:sp>
        <p:nvSpPr>
          <p:cNvPr id="181" name="标题 4"/>
          <p:cNvSpPr txBox="1"/>
          <p:nvPr/>
        </p:nvSpPr>
        <p:spPr>
          <a:xfrm>
            <a:off x="5735638" y="3098800"/>
            <a:ext cx="698500" cy="360363"/>
          </a:xfrm>
          <a:prstGeom prst="rect">
            <a:avLst/>
          </a:prstGeom>
          <a:noFill/>
          <a:ln w="9525">
            <a:noFill/>
          </a:ln>
        </p:spPr>
        <p:txBody>
          <a:bodyPr lIns="91416" tIns="45708" rIns="91416" bIns="45708" anchor="ctr"/>
          <a:p>
            <a:r>
              <a:rPr lang="zh-CN" altLang="en-US" sz="2000" b="1" dirty="0">
                <a:solidFill>
                  <a:schemeClr val="bg1"/>
                </a:solidFill>
                <a:latin typeface="方正兰亭黑简体" panose="02000000000000000000" pitchFamily="2" charset="-122"/>
                <a:ea typeface="方正兰亭黑简体" panose="02000000000000000000" pitchFamily="2" charset="-122"/>
              </a:rPr>
              <a:t>工作概述</a:t>
            </a:r>
            <a:endParaRPr lang="en-US" altLang="zh-CN" sz="2000" b="1" dirty="0">
              <a:solidFill>
                <a:schemeClr val="bg1"/>
              </a:solidFill>
              <a:latin typeface="方正兰亭黑简体" panose="02000000000000000000" pitchFamily="2" charset="-122"/>
              <a:ea typeface="方正兰亭黑简体" panose="02000000000000000000" pitchFamily="2" charset="-122"/>
            </a:endParaRPr>
          </a:p>
        </p:txBody>
      </p:sp>
      <p:sp>
        <p:nvSpPr>
          <p:cNvPr id="186" name="TextBox 185"/>
          <p:cNvSpPr txBox="1"/>
          <p:nvPr/>
        </p:nvSpPr>
        <p:spPr>
          <a:xfrm>
            <a:off x="13511213" y="7027863"/>
            <a:ext cx="868362" cy="366712"/>
          </a:xfrm>
          <a:prstGeom prst="rect">
            <a:avLst/>
          </a:prstGeom>
          <a:noFill/>
          <a:ln w="9525">
            <a:noFill/>
          </a:ln>
        </p:spPr>
        <p:txBody>
          <a:bodyPr wrap="none" anchor="t">
            <a:spAutoFit/>
          </a:bodyPr>
          <a:p>
            <a:r>
              <a:rPr lang="zh-CN" altLang="en-US" dirty="0">
                <a:latin typeface="Calibri" panose="020F0502020204030204" charset="0"/>
                <a:ea typeface="宋体" panose="02010600030101010101" pitchFamily="2" charset="-122"/>
              </a:rPr>
              <a:t>延时符</a:t>
            </a:r>
            <a:endParaRPr lang="zh-CN" altLang="en-US" dirty="0">
              <a:latin typeface="Calibri" panose="020F0502020204030204" charset="0"/>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1"/>
                                        </p:tgtEl>
                                        <p:attrNameLst>
                                          <p:attrName>style.visibility</p:attrName>
                                        </p:attrNameLst>
                                      </p:cBhvr>
                                      <p:to>
                                        <p:strVal val="visible"/>
                                      </p:to>
                                    </p:set>
                                    <p:anim calcmode="lin" valueType="num">
                                      <p:cBhvr>
                                        <p:cTn id="11" dur="500" fill="hold"/>
                                        <p:tgtEl>
                                          <p:spTgt spid="181"/>
                                        </p:tgtEl>
                                        <p:attrNameLst>
                                          <p:attrName>ppt_w</p:attrName>
                                        </p:attrNameLst>
                                      </p:cBhvr>
                                      <p:tavLst>
                                        <p:tav tm="0">
                                          <p:val>
                                            <p:fltVal val="0.000000"/>
                                          </p:val>
                                        </p:tav>
                                        <p:tav tm="100000">
                                          <p:val>
                                            <p:strVal val="#ppt_w"/>
                                          </p:val>
                                        </p:tav>
                                      </p:tavLst>
                                    </p:anim>
                                    <p:anim calcmode="lin" valueType="num">
                                      <p:cBhvr>
                                        <p:cTn id="12" dur="500" fill="hold"/>
                                        <p:tgtEl>
                                          <p:spTgt spid="181"/>
                                        </p:tgtEl>
                                        <p:attrNameLst>
                                          <p:attrName>ppt_h</p:attrName>
                                        </p:attrNameLst>
                                      </p:cBhvr>
                                      <p:tavLst>
                                        <p:tav tm="0">
                                          <p:val>
                                            <p:fltVal val="0.000000"/>
                                          </p:val>
                                        </p:tav>
                                        <p:tav tm="100000">
                                          <p:val>
                                            <p:strVal val="#ppt_h"/>
                                          </p:val>
                                        </p:tav>
                                      </p:tavLst>
                                    </p:anim>
                                    <p:animEffect transition="in" filter="fade">
                                      <p:cBhvr>
                                        <p:cTn id="13" dur="500"/>
                                        <p:tgtEl>
                                          <p:spTgt spid="181"/>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1+#ppt_w/2"/>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59"/>
                                        </p:tgtEl>
                                        <p:attrNameLst>
                                          <p:attrName>style.visibility</p:attrName>
                                        </p:attrNameLst>
                                      </p:cBhvr>
                                      <p:to>
                                        <p:strVal val="visible"/>
                                      </p:to>
                                    </p:set>
                                    <p:anim calcmode="lin" valueType="num">
                                      <p:cBhvr>
                                        <p:cTn id="22" dur="500" fill="hold"/>
                                        <p:tgtEl>
                                          <p:spTgt spid="159"/>
                                        </p:tgtEl>
                                        <p:attrNameLst>
                                          <p:attrName>ppt_x</p:attrName>
                                        </p:attrNameLst>
                                      </p:cBhvr>
                                      <p:tavLst>
                                        <p:tav tm="0">
                                          <p:val>
                                            <p:strVal val="1+#ppt_w/2"/>
                                          </p:val>
                                        </p:tav>
                                        <p:tav tm="100000">
                                          <p:val>
                                            <p:strVal val="#ppt_x"/>
                                          </p:val>
                                        </p:tav>
                                      </p:tavLst>
                                    </p:anim>
                                    <p:anim calcmode="lin" valueType="num">
                                      <p:cBhvr>
                                        <p:cTn id="23" dur="500" fill="hold"/>
                                        <p:tgtEl>
                                          <p:spTgt spid="15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160"/>
                                        </p:tgtEl>
                                        <p:attrNameLst>
                                          <p:attrName>style.visibility</p:attrName>
                                        </p:attrNameLst>
                                      </p:cBhvr>
                                      <p:to>
                                        <p:strVal val="visible"/>
                                      </p:to>
                                    </p:set>
                                    <p:anim calcmode="lin" valueType="num">
                                      <p:cBhvr>
                                        <p:cTn id="27" dur="500" fill="hold"/>
                                        <p:tgtEl>
                                          <p:spTgt spid="160"/>
                                        </p:tgtEl>
                                        <p:attrNameLst>
                                          <p:attrName>ppt_x</p:attrName>
                                        </p:attrNameLst>
                                      </p:cBhvr>
                                      <p:tavLst>
                                        <p:tav tm="0">
                                          <p:val>
                                            <p:strVal val="1+#ppt_w/2"/>
                                          </p:val>
                                        </p:tav>
                                        <p:tav tm="100000">
                                          <p:val>
                                            <p:strVal val="#ppt_x"/>
                                          </p:val>
                                        </p:tav>
                                      </p:tavLst>
                                    </p:anim>
                                    <p:anim calcmode="lin" valueType="num">
                                      <p:cBhvr>
                                        <p:cTn id="28" dur="500" fill="hold"/>
                                        <p:tgtEl>
                                          <p:spTgt spid="16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ppt_x</p:attrName>
                                        </p:attrNameLst>
                                      </p:cBhvr>
                                      <p:tavLst>
                                        <p:tav tm="0">
                                          <p:val>
                                            <p:strVal val="1+#ppt_w/2"/>
                                          </p:val>
                                        </p:tav>
                                        <p:tav tm="100000">
                                          <p:val>
                                            <p:strVal val="#ppt_x"/>
                                          </p:val>
                                        </p:tav>
                                      </p:tavLst>
                                    </p:anim>
                                    <p:anim calcmode="lin" valueType="num">
                                      <p:cBhvr>
                                        <p:cTn id="33" dur="5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163"/>
                                        </p:tgtEl>
                                        <p:attrNameLst>
                                          <p:attrName>style.visibility</p:attrName>
                                        </p:attrNameLst>
                                      </p:cBhvr>
                                      <p:to>
                                        <p:strVal val="visible"/>
                                      </p:to>
                                    </p:set>
                                    <p:anim calcmode="lin" valueType="num">
                                      <p:cBhvr>
                                        <p:cTn id="37" dur="500" fill="hold"/>
                                        <p:tgtEl>
                                          <p:spTgt spid="163"/>
                                        </p:tgtEl>
                                        <p:attrNameLst>
                                          <p:attrName>ppt_x</p:attrName>
                                        </p:attrNameLst>
                                      </p:cBhvr>
                                      <p:tavLst>
                                        <p:tav tm="0">
                                          <p:val>
                                            <p:strVal val="1+#ppt_w/2"/>
                                          </p:val>
                                        </p:tav>
                                        <p:tav tm="100000">
                                          <p:val>
                                            <p:strVal val="#ppt_x"/>
                                          </p:val>
                                        </p:tav>
                                      </p:tavLst>
                                    </p:anim>
                                    <p:anim calcmode="lin" valueType="num">
                                      <p:cBhvr>
                                        <p:cTn id="38" dur="500" fill="hold"/>
                                        <p:tgtEl>
                                          <p:spTgt spid="16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64"/>
                                        </p:tgtEl>
                                        <p:attrNameLst>
                                          <p:attrName>style.visibility</p:attrName>
                                        </p:attrNameLst>
                                      </p:cBhvr>
                                      <p:to>
                                        <p:strVal val="visible"/>
                                      </p:to>
                                    </p:set>
                                    <p:anim calcmode="lin" valueType="num">
                                      <p:cBhvr>
                                        <p:cTn id="42" dur="500" fill="hold"/>
                                        <p:tgtEl>
                                          <p:spTgt spid="164"/>
                                        </p:tgtEl>
                                        <p:attrNameLst>
                                          <p:attrName>ppt_x</p:attrName>
                                        </p:attrNameLst>
                                      </p:cBhvr>
                                      <p:tavLst>
                                        <p:tav tm="0">
                                          <p:val>
                                            <p:strVal val="1+#ppt_w/2"/>
                                          </p:val>
                                        </p:tav>
                                        <p:tav tm="100000">
                                          <p:val>
                                            <p:strVal val="#ppt_x"/>
                                          </p:val>
                                        </p:tav>
                                      </p:tavLst>
                                    </p:anim>
                                    <p:anim calcmode="lin" valueType="num">
                                      <p:cBhvr>
                                        <p:cTn id="43" dur="500" fill="hold"/>
                                        <p:tgtEl>
                                          <p:spTgt spid="164"/>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182"/>
                                        </p:tgtEl>
                                        <p:attrNameLst>
                                          <p:attrName>style.visibility</p:attrName>
                                        </p:attrNameLst>
                                      </p:cBhvr>
                                      <p:to>
                                        <p:strVal val="visible"/>
                                      </p:to>
                                    </p:set>
                                    <p:anim calcmode="lin" valueType="num">
                                      <p:cBhvr>
                                        <p:cTn id="47" dur="500" fill="hold"/>
                                        <p:tgtEl>
                                          <p:spTgt spid="182"/>
                                        </p:tgtEl>
                                        <p:attrNameLst>
                                          <p:attrName>ppt_x</p:attrName>
                                        </p:attrNameLst>
                                      </p:cBhvr>
                                      <p:tavLst>
                                        <p:tav tm="0">
                                          <p:val>
                                            <p:strVal val="1+#ppt_w/2"/>
                                          </p:val>
                                        </p:tav>
                                        <p:tav tm="100000">
                                          <p:val>
                                            <p:strVal val="#ppt_x"/>
                                          </p:val>
                                        </p:tav>
                                      </p:tavLst>
                                    </p:anim>
                                    <p:anim calcmode="lin" valueType="num">
                                      <p:cBhvr>
                                        <p:cTn id="48" dur="500" fill="hold"/>
                                        <p:tgtEl>
                                          <p:spTgt spid="18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167"/>
                                        </p:tgtEl>
                                        <p:attrNameLst>
                                          <p:attrName>style.visibility</p:attrName>
                                        </p:attrNameLst>
                                      </p:cBhvr>
                                      <p:to>
                                        <p:strVal val="visible"/>
                                      </p:to>
                                    </p:set>
                                    <p:anim calcmode="lin" valueType="num">
                                      <p:cBhvr>
                                        <p:cTn id="52" dur="500" fill="hold"/>
                                        <p:tgtEl>
                                          <p:spTgt spid="167"/>
                                        </p:tgtEl>
                                        <p:attrNameLst>
                                          <p:attrName>ppt_x</p:attrName>
                                        </p:attrNameLst>
                                      </p:cBhvr>
                                      <p:tavLst>
                                        <p:tav tm="0">
                                          <p:val>
                                            <p:strVal val="1+#ppt_w/2"/>
                                          </p:val>
                                        </p:tav>
                                        <p:tav tm="100000">
                                          <p:val>
                                            <p:strVal val="#ppt_x"/>
                                          </p:val>
                                        </p:tav>
                                      </p:tavLst>
                                    </p:anim>
                                    <p:anim calcmode="lin" valueType="num">
                                      <p:cBhvr>
                                        <p:cTn id="53" dur="500" fill="hold"/>
                                        <p:tgtEl>
                                          <p:spTgt spid="167"/>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2" fill="hold" grpId="0" nodeType="afterEffect">
                                  <p:stCondLst>
                                    <p:cond delay="0"/>
                                  </p:stCondLst>
                                  <p:childTnLst>
                                    <p:set>
                                      <p:cBhvr>
                                        <p:cTn id="56" dur="1" fill="hold">
                                          <p:stCondLst>
                                            <p:cond delay="0"/>
                                          </p:stCondLst>
                                        </p:cTn>
                                        <p:tgtEl>
                                          <p:spTgt spid="168"/>
                                        </p:tgtEl>
                                        <p:attrNameLst>
                                          <p:attrName>style.visibility</p:attrName>
                                        </p:attrNameLst>
                                      </p:cBhvr>
                                      <p:to>
                                        <p:strVal val="visible"/>
                                      </p:to>
                                    </p:set>
                                    <p:anim calcmode="lin" valueType="num">
                                      <p:cBhvr>
                                        <p:cTn id="57" dur="500" fill="hold"/>
                                        <p:tgtEl>
                                          <p:spTgt spid="168"/>
                                        </p:tgtEl>
                                        <p:attrNameLst>
                                          <p:attrName>ppt_x</p:attrName>
                                        </p:attrNameLst>
                                      </p:cBhvr>
                                      <p:tavLst>
                                        <p:tav tm="0">
                                          <p:val>
                                            <p:strVal val="1+#ppt_w/2"/>
                                          </p:val>
                                        </p:tav>
                                        <p:tav tm="100000">
                                          <p:val>
                                            <p:strVal val="#ppt_x"/>
                                          </p:val>
                                        </p:tav>
                                      </p:tavLst>
                                    </p:anim>
                                    <p:anim calcmode="lin" valueType="num">
                                      <p:cBhvr>
                                        <p:cTn id="58" dur="500" fill="hold"/>
                                        <p:tgtEl>
                                          <p:spTgt spid="168"/>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nodeType="afterEffect">
                                  <p:stCondLst>
                                    <p:cond delay="0"/>
                                  </p:stCondLst>
                                  <p:childTnLst>
                                    <p:set>
                                      <p:cBhvr>
                                        <p:cTn id="61" dur="1" fill="hold">
                                          <p:stCondLst>
                                            <p:cond delay="0"/>
                                          </p:stCondLst>
                                        </p:cTn>
                                        <p:tgtEl>
                                          <p:spTgt spid="183"/>
                                        </p:tgtEl>
                                        <p:attrNameLst>
                                          <p:attrName>style.visibility</p:attrName>
                                        </p:attrNameLst>
                                      </p:cBhvr>
                                      <p:to>
                                        <p:strVal val="visible"/>
                                      </p:to>
                                    </p:set>
                                    <p:anim calcmode="lin" valueType="num">
                                      <p:cBhvr>
                                        <p:cTn id="62" dur="500" fill="hold"/>
                                        <p:tgtEl>
                                          <p:spTgt spid="183"/>
                                        </p:tgtEl>
                                        <p:attrNameLst>
                                          <p:attrName>ppt_x</p:attrName>
                                        </p:attrNameLst>
                                      </p:cBhvr>
                                      <p:tavLst>
                                        <p:tav tm="0">
                                          <p:val>
                                            <p:strVal val="0-#ppt_w/2"/>
                                          </p:val>
                                        </p:tav>
                                        <p:tav tm="100000">
                                          <p:val>
                                            <p:strVal val="#ppt_x"/>
                                          </p:val>
                                        </p:tav>
                                      </p:tavLst>
                                    </p:anim>
                                    <p:anim calcmode="lin" valueType="num">
                                      <p:cBhvr>
                                        <p:cTn id="63" dur="500" fill="hold"/>
                                        <p:tgtEl>
                                          <p:spTgt spid="183"/>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grpId="0" nodeType="afterEffect">
                                  <p:stCondLst>
                                    <p:cond delay="0"/>
                                  </p:stCondLst>
                                  <p:childTnLst>
                                    <p:set>
                                      <p:cBhvr>
                                        <p:cTn id="66" dur="1" fill="hold">
                                          <p:stCondLst>
                                            <p:cond delay="0"/>
                                          </p:stCondLst>
                                        </p:cTn>
                                        <p:tgtEl>
                                          <p:spTgt spid="171"/>
                                        </p:tgtEl>
                                        <p:attrNameLst>
                                          <p:attrName>style.visibility</p:attrName>
                                        </p:attrNameLst>
                                      </p:cBhvr>
                                      <p:to>
                                        <p:strVal val="visible"/>
                                      </p:to>
                                    </p:set>
                                    <p:anim calcmode="lin" valueType="num">
                                      <p:cBhvr>
                                        <p:cTn id="67" dur="500" fill="hold"/>
                                        <p:tgtEl>
                                          <p:spTgt spid="171"/>
                                        </p:tgtEl>
                                        <p:attrNameLst>
                                          <p:attrName>ppt_x</p:attrName>
                                        </p:attrNameLst>
                                      </p:cBhvr>
                                      <p:tavLst>
                                        <p:tav tm="0">
                                          <p:val>
                                            <p:strVal val="0-#ppt_w/2"/>
                                          </p:val>
                                        </p:tav>
                                        <p:tav tm="100000">
                                          <p:val>
                                            <p:strVal val="#ppt_x"/>
                                          </p:val>
                                        </p:tav>
                                      </p:tavLst>
                                    </p:anim>
                                    <p:anim calcmode="lin" valueType="num">
                                      <p:cBhvr>
                                        <p:cTn id="68" dur="500" fill="hold"/>
                                        <p:tgtEl>
                                          <p:spTgt spid="171"/>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8" fill="hold" grpId="0" nodeType="afterEffect">
                                  <p:stCondLst>
                                    <p:cond delay="0"/>
                                  </p:stCondLst>
                                  <p:childTnLst>
                                    <p:set>
                                      <p:cBhvr>
                                        <p:cTn id="71" dur="1" fill="hold">
                                          <p:stCondLst>
                                            <p:cond delay="0"/>
                                          </p:stCondLst>
                                        </p:cTn>
                                        <p:tgtEl>
                                          <p:spTgt spid="172"/>
                                        </p:tgtEl>
                                        <p:attrNameLst>
                                          <p:attrName>style.visibility</p:attrName>
                                        </p:attrNameLst>
                                      </p:cBhvr>
                                      <p:to>
                                        <p:strVal val="visible"/>
                                      </p:to>
                                    </p:set>
                                    <p:anim calcmode="lin" valueType="num">
                                      <p:cBhvr>
                                        <p:cTn id="72" dur="500" fill="hold"/>
                                        <p:tgtEl>
                                          <p:spTgt spid="172"/>
                                        </p:tgtEl>
                                        <p:attrNameLst>
                                          <p:attrName>ppt_x</p:attrName>
                                        </p:attrNameLst>
                                      </p:cBhvr>
                                      <p:tavLst>
                                        <p:tav tm="0">
                                          <p:val>
                                            <p:strVal val="0-#ppt_w/2"/>
                                          </p:val>
                                        </p:tav>
                                        <p:tav tm="100000">
                                          <p:val>
                                            <p:strVal val="#ppt_x"/>
                                          </p:val>
                                        </p:tav>
                                      </p:tavLst>
                                    </p:anim>
                                    <p:anim calcmode="lin" valueType="num">
                                      <p:cBhvr>
                                        <p:cTn id="73" dur="500" fill="hold"/>
                                        <p:tgtEl>
                                          <p:spTgt spid="172"/>
                                        </p:tgtEl>
                                        <p:attrNameLst>
                                          <p:attrName>ppt_y</p:attrName>
                                        </p:attrNameLst>
                                      </p:cBhvr>
                                      <p:tavLst>
                                        <p:tav tm="0">
                                          <p:val>
                                            <p:strVal val="#ppt_y"/>
                                          </p:val>
                                        </p:tav>
                                        <p:tav tm="100000">
                                          <p:val>
                                            <p:strVal val="#ppt_y"/>
                                          </p:val>
                                        </p:tav>
                                      </p:tavLst>
                                    </p:anim>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184"/>
                                        </p:tgtEl>
                                        <p:attrNameLst>
                                          <p:attrName>style.visibility</p:attrName>
                                        </p:attrNameLst>
                                      </p:cBhvr>
                                      <p:to>
                                        <p:strVal val="visible"/>
                                      </p:to>
                                    </p:set>
                                    <p:anim calcmode="lin" valueType="num">
                                      <p:cBhvr>
                                        <p:cTn id="77" dur="500" fill="hold"/>
                                        <p:tgtEl>
                                          <p:spTgt spid="184"/>
                                        </p:tgtEl>
                                        <p:attrNameLst>
                                          <p:attrName>ppt_x</p:attrName>
                                        </p:attrNameLst>
                                      </p:cBhvr>
                                      <p:tavLst>
                                        <p:tav tm="0">
                                          <p:val>
                                            <p:strVal val="0-#ppt_w/2"/>
                                          </p:val>
                                        </p:tav>
                                        <p:tav tm="100000">
                                          <p:val>
                                            <p:strVal val="#ppt_x"/>
                                          </p:val>
                                        </p:tav>
                                      </p:tavLst>
                                    </p:anim>
                                    <p:anim calcmode="lin" valueType="num">
                                      <p:cBhvr>
                                        <p:cTn id="78" dur="500" fill="hold"/>
                                        <p:tgtEl>
                                          <p:spTgt spid="184"/>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 presetClass="entr" presetSubtype="8" fill="hold" grpId="0" nodeType="afterEffect">
                                  <p:stCondLst>
                                    <p:cond delay="0"/>
                                  </p:stCondLst>
                                  <p:childTnLst>
                                    <p:set>
                                      <p:cBhvr>
                                        <p:cTn id="81" dur="1" fill="hold">
                                          <p:stCondLst>
                                            <p:cond delay="0"/>
                                          </p:stCondLst>
                                        </p:cTn>
                                        <p:tgtEl>
                                          <p:spTgt spid="175"/>
                                        </p:tgtEl>
                                        <p:attrNameLst>
                                          <p:attrName>style.visibility</p:attrName>
                                        </p:attrNameLst>
                                      </p:cBhvr>
                                      <p:to>
                                        <p:strVal val="visible"/>
                                      </p:to>
                                    </p:set>
                                    <p:anim calcmode="lin" valueType="num">
                                      <p:cBhvr>
                                        <p:cTn id="82" dur="500" fill="hold"/>
                                        <p:tgtEl>
                                          <p:spTgt spid="175"/>
                                        </p:tgtEl>
                                        <p:attrNameLst>
                                          <p:attrName>ppt_x</p:attrName>
                                        </p:attrNameLst>
                                      </p:cBhvr>
                                      <p:tavLst>
                                        <p:tav tm="0">
                                          <p:val>
                                            <p:strVal val="0-#ppt_w/2"/>
                                          </p:val>
                                        </p:tav>
                                        <p:tav tm="100000">
                                          <p:val>
                                            <p:strVal val="#ppt_x"/>
                                          </p:val>
                                        </p:tav>
                                      </p:tavLst>
                                    </p:anim>
                                    <p:anim calcmode="lin" valueType="num">
                                      <p:cBhvr>
                                        <p:cTn id="83" dur="500" fill="hold"/>
                                        <p:tgtEl>
                                          <p:spTgt spid="175"/>
                                        </p:tgtEl>
                                        <p:attrNameLst>
                                          <p:attrName>ppt_y</p:attrName>
                                        </p:attrNameLst>
                                      </p:cBhvr>
                                      <p:tavLst>
                                        <p:tav tm="0">
                                          <p:val>
                                            <p:strVal val="#ppt_y"/>
                                          </p:val>
                                        </p:tav>
                                        <p:tav tm="100000">
                                          <p:val>
                                            <p:strVal val="#ppt_y"/>
                                          </p:val>
                                        </p:tav>
                                      </p:tavLst>
                                    </p:anim>
                                  </p:childTnLst>
                                </p:cTn>
                              </p:par>
                            </p:childTnLst>
                          </p:cTn>
                        </p:par>
                        <p:par>
                          <p:cTn id="84" fill="hold">
                            <p:stCondLst>
                              <p:cond delay="8000"/>
                            </p:stCondLst>
                            <p:childTnLst>
                              <p:par>
                                <p:cTn id="85" presetID="2" presetClass="entr" presetSubtype="8" fill="hold" grpId="0" nodeType="afterEffect">
                                  <p:stCondLst>
                                    <p:cond delay="0"/>
                                  </p:stCondLst>
                                  <p:childTnLst>
                                    <p:set>
                                      <p:cBhvr>
                                        <p:cTn id="86" dur="1" fill="hold">
                                          <p:stCondLst>
                                            <p:cond delay="0"/>
                                          </p:stCondLst>
                                        </p:cTn>
                                        <p:tgtEl>
                                          <p:spTgt spid="176"/>
                                        </p:tgtEl>
                                        <p:attrNameLst>
                                          <p:attrName>style.visibility</p:attrName>
                                        </p:attrNameLst>
                                      </p:cBhvr>
                                      <p:to>
                                        <p:strVal val="visible"/>
                                      </p:to>
                                    </p:set>
                                    <p:anim calcmode="lin" valueType="num">
                                      <p:cBhvr>
                                        <p:cTn id="87" dur="500" fill="hold"/>
                                        <p:tgtEl>
                                          <p:spTgt spid="176"/>
                                        </p:tgtEl>
                                        <p:attrNameLst>
                                          <p:attrName>ppt_x</p:attrName>
                                        </p:attrNameLst>
                                      </p:cBhvr>
                                      <p:tavLst>
                                        <p:tav tm="0">
                                          <p:val>
                                            <p:strVal val="0-#ppt_w/2"/>
                                          </p:val>
                                        </p:tav>
                                        <p:tav tm="100000">
                                          <p:val>
                                            <p:strVal val="#ppt_x"/>
                                          </p:val>
                                        </p:tav>
                                      </p:tavLst>
                                    </p:anim>
                                    <p:anim calcmode="lin" valueType="num">
                                      <p:cBhvr>
                                        <p:cTn id="88" dur="500" fill="hold"/>
                                        <p:tgtEl>
                                          <p:spTgt spid="176"/>
                                        </p:tgtEl>
                                        <p:attrNameLst>
                                          <p:attrName>ppt_y</p:attrName>
                                        </p:attrNameLst>
                                      </p:cBhvr>
                                      <p:tavLst>
                                        <p:tav tm="0">
                                          <p:val>
                                            <p:strVal val="#ppt_y"/>
                                          </p:val>
                                        </p:tav>
                                        <p:tav tm="100000">
                                          <p:val>
                                            <p:strVal val="#ppt_y"/>
                                          </p:val>
                                        </p:tav>
                                      </p:tavLst>
                                    </p:anim>
                                  </p:childTnLst>
                                </p:cTn>
                              </p:par>
                            </p:childTnLst>
                          </p:cTn>
                        </p:par>
                        <p:par>
                          <p:cTn id="89" fill="hold">
                            <p:stCondLst>
                              <p:cond delay="8500"/>
                            </p:stCondLst>
                            <p:childTnLst>
                              <p:par>
                                <p:cTn id="90" presetID="2" presetClass="entr" presetSubtype="8"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 calcmode="lin" valueType="num">
                                      <p:cBhvr>
                                        <p:cTn id="92" dur="500" fill="hold"/>
                                        <p:tgtEl>
                                          <p:spTgt spid="185"/>
                                        </p:tgtEl>
                                        <p:attrNameLst>
                                          <p:attrName>ppt_x</p:attrName>
                                        </p:attrNameLst>
                                      </p:cBhvr>
                                      <p:tavLst>
                                        <p:tav tm="0">
                                          <p:val>
                                            <p:strVal val="0-#ppt_w/2"/>
                                          </p:val>
                                        </p:tav>
                                        <p:tav tm="100000">
                                          <p:val>
                                            <p:strVal val="#ppt_x"/>
                                          </p:val>
                                        </p:tav>
                                      </p:tavLst>
                                    </p:anim>
                                    <p:anim calcmode="lin" valueType="num">
                                      <p:cBhvr>
                                        <p:cTn id="93" dur="500" fill="hold"/>
                                        <p:tgtEl>
                                          <p:spTgt spid="185"/>
                                        </p:tgtEl>
                                        <p:attrNameLst>
                                          <p:attrName>ppt_y</p:attrName>
                                        </p:attrNameLst>
                                      </p:cBhvr>
                                      <p:tavLst>
                                        <p:tav tm="0">
                                          <p:val>
                                            <p:strVal val="#ppt_y"/>
                                          </p:val>
                                        </p:tav>
                                        <p:tav tm="100000">
                                          <p:val>
                                            <p:strVal val="#ppt_y"/>
                                          </p:val>
                                        </p:tav>
                                      </p:tavLst>
                                    </p:anim>
                                  </p:childTnLst>
                                </p:cTn>
                              </p:par>
                            </p:childTnLst>
                          </p:cTn>
                        </p:par>
                        <p:par>
                          <p:cTn id="94" fill="hold">
                            <p:stCondLst>
                              <p:cond delay="9000"/>
                            </p:stCondLst>
                            <p:childTnLst>
                              <p:par>
                                <p:cTn id="95" presetID="2" presetClass="entr" presetSubtype="8" fill="hold" grpId="0" nodeType="afterEffect">
                                  <p:stCondLst>
                                    <p:cond delay="0"/>
                                  </p:stCondLst>
                                  <p:childTnLst>
                                    <p:set>
                                      <p:cBhvr>
                                        <p:cTn id="96" dur="1" fill="hold">
                                          <p:stCondLst>
                                            <p:cond delay="0"/>
                                          </p:stCondLst>
                                        </p:cTn>
                                        <p:tgtEl>
                                          <p:spTgt spid="179"/>
                                        </p:tgtEl>
                                        <p:attrNameLst>
                                          <p:attrName>style.visibility</p:attrName>
                                        </p:attrNameLst>
                                      </p:cBhvr>
                                      <p:to>
                                        <p:strVal val="visible"/>
                                      </p:to>
                                    </p:set>
                                    <p:anim calcmode="lin" valueType="num">
                                      <p:cBhvr>
                                        <p:cTn id="97" dur="500" fill="hold"/>
                                        <p:tgtEl>
                                          <p:spTgt spid="179"/>
                                        </p:tgtEl>
                                        <p:attrNameLst>
                                          <p:attrName>ppt_x</p:attrName>
                                        </p:attrNameLst>
                                      </p:cBhvr>
                                      <p:tavLst>
                                        <p:tav tm="0">
                                          <p:val>
                                            <p:strVal val="0-#ppt_w/2"/>
                                          </p:val>
                                        </p:tav>
                                        <p:tav tm="100000">
                                          <p:val>
                                            <p:strVal val="#ppt_x"/>
                                          </p:val>
                                        </p:tav>
                                      </p:tavLst>
                                    </p:anim>
                                    <p:anim calcmode="lin" valueType="num">
                                      <p:cBhvr>
                                        <p:cTn id="98" dur="500" fill="hold"/>
                                        <p:tgtEl>
                                          <p:spTgt spid="179"/>
                                        </p:tgtEl>
                                        <p:attrNameLst>
                                          <p:attrName>ppt_y</p:attrName>
                                        </p:attrNameLst>
                                      </p:cBhvr>
                                      <p:tavLst>
                                        <p:tav tm="0">
                                          <p:val>
                                            <p:strVal val="#ppt_y"/>
                                          </p:val>
                                        </p:tav>
                                        <p:tav tm="100000">
                                          <p:val>
                                            <p:strVal val="#ppt_y"/>
                                          </p:val>
                                        </p:tav>
                                      </p:tavLst>
                                    </p:anim>
                                  </p:childTnLst>
                                </p:cTn>
                              </p:par>
                            </p:childTnLst>
                          </p:cTn>
                        </p:par>
                        <p:par>
                          <p:cTn id="99" fill="hold">
                            <p:stCondLst>
                              <p:cond delay="9500"/>
                            </p:stCondLst>
                            <p:childTnLst>
                              <p:par>
                                <p:cTn id="100" presetID="2" presetClass="entr" presetSubtype="8" fill="hold" grpId="0" nodeType="afterEffect">
                                  <p:stCondLst>
                                    <p:cond delay="0"/>
                                  </p:stCondLst>
                                  <p:childTnLst>
                                    <p:set>
                                      <p:cBhvr>
                                        <p:cTn id="101" dur="1" fill="hold">
                                          <p:stCondLst>
                                            <p:cond delay="0"/>
                                          </p:stCondLst>
                                        </p:cTn>
                                        <p:tgtEl>
                                          <p:spTgt spid="180"/>
                                        </p:tgtEl>
                                        <p:attrNameLst>
                                          <p:attrName>style.visibility</p:attrName>
                                        </p:attrNameLst>
                                      </p:cBhvr>
                                      <p:to>
                                        <p:strVal val="visible"/>
                                      </p:to>
                                    </p:set>
                                    <p:anim calcmode="lin" valueType="num">
                                      <p:cBhvr>
                                        <p:cTn id="102" dur="500" fill="hold"/>
                                        <p:tgtEl>
                                          <p:spTgt spid="180"/>
                                        </p:tgtEl>
                                        <p:attrNameLst>
                                          <p:attrName>ppt_x</p:attrName>
                                        </p:attrNameLst>
                                      </p:cBhvr>
                                      <p:tavLst>
                                        <p:tav tm="0">
                                          <p:val>
                                            <p:strVal val="0-#ppt_w/2"/>
                                          </p:val>
                                        </p:tav>
                                        <p:tav tm="100000">
                                          <p:val>
                                            <p:strVal val="#ppt_x"/>
                                          </p:val>
                                        </p:tav>
                                      </p:tavLst>
                                    </p:anim>
                                    <p:anim calcmode="lin" valueType="num">
                                      <p:cBhvr>
                                        <p:cTn id="103" dur="500" fill="hold"/>
                                        <p:tgtEl>
                                          <p:spTgt spid="180"/>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10" presetClass="entr" presetSubtype="0" fill="hold" grpId="0" nodeType="afterEffect">
                                  <p:stCondLst>
                                    <p:cond delay="0"/>
                                  </p:stCondLst>
                                  <p:childTnLst>
                                    <p:set>
                                      <p:cBhvr>
                                        <p:cTn id="106" dur="1" fill="hold">
                                          <p:stCondLst>
                                            <p:cond delay="0"/>
                                          </p:stCondLst>
                                        </p:cTn>
                                        <p:tgtEl>
                                          <p:spTgt spid="186"/>
                                        </p:tgtEl>
                                        <p:attrNameLst>
                                          <p:attrName>style.visibility</p:attrName>
                                        </p:attrNameLst>
                                      </p:cBhvr>
                                      <p:to>
                                        <p:strVal val="visible"/>
                                      </p:to>
                                    </p:set>
                                    <p:animEffect transition="in" filter="fade">
                                      <p:cBhvr>
                                        <p:cTn id="107" dur="125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160" grpId="0"/>
      <p:bldP spid="163" grpId="0"/>
      <p:bldP spid="164" grpId="0"/>
      <p:bldP spid="167" grpId="0"/>
      <p:bldP spid="168" grpId="0"/>
      <p:bldP spid="171" grpId="0"/>
      <p:bldP spid="172" grpId="0"/>
      <p:bldP spid="175" grpId="0"/>
      <p:bldP spid="176" grpId="0"/>
      <p:bldP spid="179" grpId="0"/>
      <p:bldP spid="180" grpId="0"/>
      <p:bldP spid="181" grpId="0"/>
      <p:bldP spid="18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3" name="组合 2"/>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4" name="矩形 3"/>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 name="等腰三角形 4"/>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11267" name="文本框 9"/>
          <p:cNvSpPr txBox="1"/>
          <p:nvPr/>
        </p:nvSpPr>
        <p:spPr>
          <a:xfrm>
            <a:off x="841375" y="203200"/>
            <a:ext cx="1560513" cy="360363"/>
          </a:xfrm>
          <a:prstGeom prst="rect">
            <a:avLst/>
          </a:prstGeom>
          <a:noFill/>
          <a:ln w="9525">
            <a:noFill/>
          </a:ln>
        </p:spPr>
        <p:txBody>
          <a:bodyPr wrap="square" lIns="68562" tIns="34281" rIns="68562" bIns="34281" anchor="t">
            <a:spAutoFit/>
          </a:bodyPr>
          <a:p>
            <a:pPr marL="0" lvl="1" indent="457200"/>
            <a:r>
              <a:rPr lang="zh-CN" altLang="en-US" dirty="0">
                <a:solidFill>
                  <a:srgbClr val="2F5EB0"/>
                </a:solidFill>
                <a:latin typeface="微软雅黑" panose="020B0503020204020204" charset="-122"/>
                <a:ea typeface="微软雅黑" panose="020B0503020204020204" charset="-122"/>
              </a:rPr>
              <a:t>月度报表</a:t>
            </a:r>
            <a:endParaRPr lang="zh-CN" altLang="en-US" dirty="0">
              <a:solidFill>
                <a:srgbClr val="2F5EB0"/>
              </a:solidFill>
              <a:latin typeface="微软雅黑" panose="020B0503020204020204" charset="-122"/>
              <a:ea typeface="微软雅黑" panose="020B0503020204020204" charset="-122"/>
            </a:endParaRPr>
          </a:p>
        </p:txBody>
      </p:sp>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272" name="Rectangle 4"/>
          <p:cNvSpPr txBox="1"/>
          <p:nvPr/>
        </p:nvSpPr>
        <p:spPr>
          <a:xfrm>
            <a:off x="9983788" y="6492875"/>
            <a:ext cx="1150937" cy="392113"/>
          </a:xfrm>
          <a:prstGeom prst="rect">
            <a:avLst/>
          </a:prstGeom>
          <a:noFill/>
          <a:ln w="9525">
            <a:noFill/>
          </a:ln>
        </p:spPr>
        <p:txBody>
          <a:bodyPr wrap="square" lIns="91416" tIns="45708" rIns="91416" bIns="45708" anchor="ctr"/>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05</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14" name="KSO_Shape"/>
          <p:cNvSpPr/>
          <p:nvPr/>
        </p:nvSpPr>
        <p:spPr bwMode="auto">
          <a:xfrm>
            <a:off x="334963" y="255588"/>
            <a:ext cx="292100" cy="22225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fontAlgn="auto">
              <a:defRPr/>
            </a:pPr>
            <a:endParaRPr lang="zh-CN" altLang="en-US" strike="noStrike" noProof="1">
              <a:solidFill>
                <a:schemeClr val="bg1"/>
              </a:solidFill>
              <a:latin typeface="微软雅黑" panose="020B0503020204020204" charset="-122"/>
              <a:ea typeface="微软雅黑" panose="020B0503020204020204" charset="-122"/>
            </a:endParaRPr>
          </a:p>
        </p:txBody>
      </p:sp>
      <p:cxnSp>
        <p:nvCxnSpPr>
          <p:cNvPr id="181" name="直接箭头连接符 180"/>
          <p:cNvCxnSpPr/>
          <p:nvPr/>
        </p:nvCxnSpPr>
        <p:spPr>
          <a:xfrm>
            <a:off x="0" y="3324225"/>
            <a:ext cx="12192000" cy="0"/>
          </a:xfrm>
          <a:prstGeom prst="straightConnector1">
            <a:avLst/>
          </a:prstGeom>
          <a:ln w="152400">
            <a:solidFill>
              <a:srgbClr val="A6A6A6">
                <a:alpha val="52941"/>
              </a:srgbClr>
            </a:solidFill>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02" name="组合 201"/>
          <p:cNvGrpSpPr/>
          <p:nvPr/>
        </p:nvGrpSpPr>
        <p:grpSpPr>
          <a:xfrm>
            <a:off x="1762125" y="3008313"/>
            <a:ext cx="639763" cy="630237"/>
            <a:chOff x="1762551" y="3008791"/>
            <a:chExt cx="639384" cy="629230"/>
          </a:xfrm>
        </p:grpSpPr>
        <p:sp>
          <p:nvSpPr>
            <p:cNvPr id="182" name="Oval 4"/>
            <p:cNvSpPr/>
            <p:nvPr/>
          </p:nvSpPr>
          <p:spPr>
            <a:xfrm>
              <a:off x="1762551" y="3008791"/>
              <a:ext cx="626458" cy="62923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3200" strike="noStrike" noProof="1">
                <a:solidFill>
                  <a:schemeClr val="bg1">
                    <a:lumMod val="95000"/>
                  </a:schemeClr>
                </a:solidFill>
              </a:endParaRPr>
            </a:p>
          </p:txBody>
        </p:sp>
        <p:sp>
          <p:nvSpPr>
            <p:cNvPr id="11277" name="Rectangle 4"/>
            <p:cNvSpPr txBox="1"/>
            <p:nvPr/>
          </p:nvSpPr>
          <p:spPr>
            <a:xfrm>
              <a:off x="1762551" y="3158908"/>
              <a:ext cx="639384" cy="342100"/>
            </a:xfrm>
            <a:prstGeom prst="rect">
              <a:avLst/>
            </a:prstGeom>
            <a:noFill/>
            <a:ln w="9525">
              <a:noFill/>
            </a:ln>
          </p:spPr>
          <p:txBody>
            <a:bodyPr wrap="square" lIns="91416" tIns="45708" rIns="91416" bIns="45708" anchor="ctr"/>
            <a:p>
              <a:pPr algn="ctr"/>
              <a:r>
                <a:rPr lang="en-US" altLang="zh-CN" sz="2000" b="1" dirty="0">
                  <a:solidFill>
                    <a:schemeClr val="bg1"/>
                  </a:solidFill>
                  <a:latin typeface="方正兰亭黑简体" panose="02000000000000000000" pitchFamily="2" charset="-122"/>
                  <a:ea typeface="方正兰亭黑简体" panose="02000000000000000000" pitchFamily="2" charset="-122"/>
                </a:rPr>
                <a:t>01</a:t>
              </a:r>
              <a:endParaRPr lang="zh-CN" altLang="en-US" sz="2000" b="1" dirty="0">
                <a:solidFill>
                  <a:schemeClr val="bg1"/>
                </a:solidFill>
                <a:latin typeface="方正兰亭黑简体" panose="02000000000000000000" pitchFamily="2" charset="-122"/>
                <a:ea typeface="方正兰亭黑简体" panose="02000000000000000000" pitchFamily="2" charset="-122"/>
              </a:endParaRPr>
            </a:p>
          </p:txBody>
        </p:sp>
      </p:grpSp>
      <p:sp>
        <p:nvSpPr>
          <p:cNvPr id="184" name="矩形 183"/>
          <p:cNvSpPr/>
          <p:nvPr/>
        </p:nvSpPr>
        <p:spPr>
          <a:xfrm>
            <a:off x="995363" y="3789363"/>
            <a:ext cx="2138362" cy="938212"/>
          </a:xfrm>
          <a:prstGeom prst="rect">
            <a:avLst/>
          </a:prstGeom>
          <a:noFill/>
          <a:ln w="9525">
            <a:noFill/>
          </a:ln>
        </p:spPr>
        <p:txBody>
          <a:bodyPr wrap="none" anchor="t">
            <a:spAutoFit/>
          </a:bodyPr>
          <a:p>
            <a:pPr algn="ctr">
              <a:buFont typeface="Arial" panose="020B0604020202020204" pitchFamily="34" charset="0"/>
              <a:buNone/>
            </a:pPr>
            <a:r>
              <a:rPr lang="zh-CN" altLang="en-US" b="1" dirty="0">
                <a:latin typeface="微软雅黑" panose="020B0503020204020204" charset="-122"/>
                <a:ea typeface="微软雅黑" panose="020B0503020204020204" charset="-122"/>
              </a:rPr>
              <a:t>点击输入标题</a:t>
            </a:r>
            <a:endParaRPr lang="zh-CN" altLang="en-US" b="1" dirty="0">
              <a:latin typeface="微软雅黑" panose="020B0503020204020204" charset="-122"/>
              <a:ea typeface="微软雅黑" panose="020B0503020204020204" charset="-122"/>
            </a:endParaRPr>
          </a:p>
          <a:p>
            <a:pPr algn="ctr">
              <a:spcBef>
                <a:spcPts val="500"/>
              </a:spcBef>
            </a:pPr>
            <a:r>
              <a:rPr lang="zh-CN" altLang="en-US" sz="1400" dirty="0">
                <a:latin typeface="Impact MT Std" pitchFamily="34" charset="0"/>
                <a:ea typeface="微软雅黑" panose="020B0503020204020204" charset="-122"/>
              </a:rPr>
              <a:t>在此输入详细文字介绍，</a:t>
            </a:r>
            <a:endParaRPr lang="zh-CN" altLang="en-US" sz="1400" dirty="0">
              <a:latin typeface="Impact MT Std" pitchFamily="34" charset="0"/>
              <a:ea typeface="微软雅黑" panose="020B0503020204020204" charset="-122"/>
            </a:endParaRPr>
          </a:p>
          <a:p>
            <a:pPr algn="ctr">
              <a:spcBef>
                <a:spcPts val="500"/>
              </a:spcBef>
            </a:pPr>
            <a:r>
              <a:rPr lang="zh-CN" altLang="en-US" sz="1400" dirty="0">
                <a:latin typeface="Impact MT Std" pitchFamily="34" charset="0"/>
                <a:ea typeface="微软雅黑" panose="020B0503020204020204" charset="-122"/>
              </a:rPr>
              <a:t>和详细信息。</a:t>
            </a:r>
            <a:endParaRPr lang="zh-CN" altLang="en-US" sz="1400" dirty="0">
              <a:latin typeface="Impact MT Std" pitchFamily="34" charset="0"/>
              <a:ea typeface="微软雅黑" panose="020B0503020204020204" charset="-122"/>
            </a:endParaRPr>
          </a:p>
        </p:txBody>
      </p:sp>
      <p:grpSp>
        <p:nvGrpSpPr>
          <p:cNvPr id="203" name="组合 202"/>
          <p:cNvGrpSpPr/>
          <p:nvPr/>
        </p:nvGrpSpPr>
        <p:grpSpPr>
          <a:xfrm>
            <a:off x="3336925" y="2997200"/>
            <a:ext cx="639763" cy="628650"/>
            <a:chOff x="3338039" y="2996952"/>
            <a:chExt cx="639384" cy="629230"/>
          </a:xfrm>
        </p:grpSpPr>
        <p:sp>
          <p:nvSpPr>
            <p:cNvPr id="185" name="Oval 4"/>
            <p:cNvSpPr/>
            <p:nvPr/>
          </p:nvSpPr>
          <p:spPr>
            <a:xfrm>
              <a:off x="3338039" y="2996952"/>
              <a:ext cx="626458" cy="62923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3200" strike="noStrike" noProof="1">
                <a:solidFill>
                  <a:schemeClr val="bg1">
                    <a:lumMod val="95000"/>
                  </a:schemeClr>
                </a:solidFill>
              </a:endParaRPr>
            </a:p>
          </p:txBody>
        </p:sp>
        <p:sp>
          <p:nvSpPr>
            <p:cNvPr id="11281" name="Rectangle 4"/>
            <p:cNvSpPr txBox="1"/>
            <p:nvPr/>
          </p:nvSpPr>
          <p:spPr>
            <a:xfrm>
              <a:off x="3338039" y="3147069"/>
              <a:ext cx="639384" cy="342100"/>
            </a:xfrm>
            <a:prstGeom prst="rect">
              <a:avLst/>
            </a:prstGeom>
            <a:noFill/>
            <a:ln w="9525">
              <a:noFill/>
            </a:ln>
          </p:spPr>
          <p:txBody>
            <a:bodyPr wrap="square" lIns="91416" tIns="45708" rIns="91416" bIns="45708" anchor="ctr"/>
            <a:p>
              <a:pPr algn="ctr"/>
              <a:r>
                <a:rPr lang="en-US" altLang="zh-CN" sz="2000" b="1" dirty="0">
                  <a:solidFill>
                    <a:schemeClr val="bg1"/>
                  </a:solidFill>
                  <a:latin typeface="方正兰亭黑简体" panose="02000000000000000000" pitchFamily="2" charset="-122"/>
                  <a:ea typeface="方正兰亭黑简体" panose="02000000000000000000" pitchFamily="2" charset="-122"/>
                </a:rPr>
                <a:t>02</a:t>
              </a:r>
              <a:endParaRPr lang="zh-CN" altLang="en-US" sz="2000" b="1" dirty="0">
                <a:solidFill>
                  <a:schemeClr val="bg1"/>
                </a:solidFill>
                <a:latin typeface="方正兰亭黑简体" panose="02000000000000000000" pitchFamily="2" charset="-122"/>
                <a:ea typeface="方正兰亭黑简体" panose="02000000000000000000" pitchFamily="2" charset="-122"/>
              </a:endParaRPr>
            </a:p>
          </p:txBody>
        </p:sp>
      </p:grpSp>
      <p:sp>
        <p:nvSpPr>
          <p:cNvPr id="187" name="矩形 186"/>
          <p:cNvSpPr/>
          <p:nvPr/>
        </p:nvSpPr>
        <p:spPr>
          <a:xfrm>
            <a:off x="2590800" y="2027238"/>
            <a:ext cx="2138363" cy="938212"/>
          </a:xfrm>
          <a:prstGeom prst="rect">
            <a:avLst/>
          </a:prstGeom>
          <a:noFill/>
          <a:ln w="9525">
            <a:noFill/>
          </a:ln>
        </p:spPr>
        <p:txBody>
          <a:bodyPr wrap="none" anchor="t">
            <a:spAutoFit/>
          </a:bodyPr>
          <a:p>
            <a:pPr algn="ctr">
              <a:buFont typeface="Arial" panose="020B0604020202020204" pitchFamily="34" charset="0"/>
              <a:buNone/>
            </a:pPr>
            <a:r>
              <a:rPr lang="zh-CN" altLang="en-US" b="1" dirty="0">
                <a:latin typeface="微软雅黑" panose="020B0503020204020204" charset="-122"/>
                <a:ea typeface="微软雅黑" panose="020B0503020204020204" charset="-122"/>
              </a:rPr>
              <a:t>点击输入标题</a:t>
            </a:r>
            <a:endParaRPr lang="zh-CN" altLang="en-US" b="1" dirty="0">
              <a:latin typeface="微软雅黑" panose="020B0503020204020204" charset="-122"/>
              <a:ea typeface="微软雅黑" panose="020B0503020204020204" charset="-122"/>
            </a:endParaRPr>
          </a:p>
          <a:p>
            <a:pPr algn="ctr">
              <a:spcBef>
                <a:spcPts val="500"/>
              </a:spcBef>
            </a:pPr>
            <a:r>
              <a:rPr lang="zh-CN" altLang="en-US" sz="1400" dirty="0">
                <a:latin typeface="Impact MT Std" pitchFamily="34" charset="0"/>
                <a:ea typeface="微软雅黑" panose="020B0503020204020204" charset="-122"/>
              </a:rPr>
              <a:t>在此输入详细文字介绍，</a:t>
            </a:r>
            <a:endParaRPr lang="zh-CN" altLang="en-US" sz="1400" dirty="0">
              <a:latin typeface="Impact MT Std" pitchFamily="34" charset="0"/>
              <a:ea typeface="微软雅黑" panose="020B0503020204020204" charset="-122"/>
            </a:endParaRPr>
          </a:p>
          <a:p>
            <a:pPr algn="ctr">
              <a:spcBef>
                <a:spcPts val="500"/>
              </a:spcBef>
            </a:pPr>
            <a:r>
              <a:rPr lang="zh-CN" altLang="en-US" sz="1400" dirty="0">
                <a:latin typeface="Impact MT Std" pitchFamily="34" charset="0"/>
                <a:ea typeface="微软雅黑" panose="020B0503020204020204" charset="-122"/>
              </a:rPr>
              <a:t>和详细信息。</a:t>
            </a:r>
            <a:endParaRPr lang="zh-CN" altLang="en-US" sz="1400" dirty="0">
              <a:latin typeface="Impact MT Std" pitchFamily="34" charset="0"/>
              <a:ea typeface="微软雅黑" panose="020B0503020204020204" charset="-122"/>
            </a:endParaRPr>
          </a:p>
        </p:txBody>
      </p:sp>
      <p:grpSp>
        <p:nvGrpSpPr>
          <p:cNvPr id="204" name="组合 203"/>
          <p:cNvGrpSpPr/>
          <p:nvPr/>
        </p:nvGrpSpPr>
        <p:grpSpPr>
          <a:xfrm>
            <a:off x="4929188" y="3016250"/>
            <a:ext cx="639762" cy="628650"/>
            <a:chOff x="4930903" y="3015794"/>
            <a:chExt cx="639384" cy="629230"/>
          </a:xfrm>
        </p:grpSpPr>
        <p:sp>
          <p:nvSpPr>
            <p:cNvPr id="188" name="Oval 4"/>
            <p:cNvSpPr/>
            <p:nvPr/>
          </p:nvSpPr>
          <p:spPr>
            <a:xfrm>
              <a:off x="4930903" y="3015794"/>
              <a:ext cx="626458" cy="62923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3200" strike="noStrike" noProof="1">
                <a:solidFill>
                  <a:schemeClr val="bg1">
                    <a:lumMod val="95000"/>
                  </a:schemeClr>
                </a:solidFill>
              </a:endParaRPr>
            </a:p>
          </p:txBody>
        </p:sp>
        <p:sp>
          <p:nvSpPr>
            <p:cNvPr id="11285" name="Rectangle 4"/>
            <p:cNvSpPr txBox="1"/>
            <p:nvPr/>
          </p:nvSpPr>
          <p:spPr>
            <a:xfrm>
              <a:off x="4930903" y="3165911"/>
              <a:ext cx="639384" cy="342100"/>
            </a:xfrm>
            <a:prstGeom prst="rect">
              <a:avLst/>
            </a:prstGeom>
            <a:noFill/>
            <a:ln w="9525">
              <a:noFill/>
            </a:ln>
          </p:spPr>
          <p:txBody>
            <a:bodyPr wrap="square" lIns="91416" tIns="45708" rIns="91416" bIns="45708" anchor="ctr"/>
            <a:p>
              <a:pPr algn="ctr"/>
              <a:r>
                <a:rPr lang="en-US" altLang="zh-CN" sz="2000" b="1" dirty="0">
                  <a:solidFill>
                    <a:schemeClr val="bg1"/>
                  </a:solidFill>
                  <a:latin typeface="方正兰亭黑简体" panose="02000000000000000000" pitchFamily="2" charset="-122"/>
                  <a:ea typeface="方正兰亭黑简体" panose="02000000000000000000" pitchFamily="2" charset="-122"/>
                </a:rPr>
                <a:t>03</a:t>
              </a:r>
              <a:endParaRPr lang="zh-CN" altLang="en-US" sz="2000" b="1" dirty="0">
                <a:solidFill>
                  <a:schemeClr val="bg1"/>
                </a:solidFill>
                <a:latin typeface="方正兰亭黑简体" panose="02000000000000000000" pitchFamily="2" charset="-122"/>
                <a:ea typeface="方正兰亭黑简体" panose="02000000000000000000" pitchFamily="2" charset="-122"/>
              </a:endParaRPr>
            </a:p>
          </p:txBody>
        </p:sp>
      </p:grpSp>
      <p:sp>
        <p:nvSpPr>
          <p:cNvPr id="190" name="矩形 189"/>
          <p:cNvSpPr/>
          <p:nvPr/>
        </p:nvSpPr>
        <p:spPr>
          <a:xfrm>
            <a:off x="4167188" y="3827463"/>
            <a:ext cx="2138362" cy="938212"/>
          </a:xfrm>
          <a:prstGeom prst="rect">
            <a:avLst/>
          </a:prstGeom>
          <a:noFill/>
          <a:ln w="9525">
            <a:noFill/>
          </a:ln>
        </p:spPr>
        <p:txBody>
          <a:bodyPr wrap="none" anchor="t">
            <a:spAutoFit/>
          </a:bodyPr>
          <a:p>
            <a:pPr algn="ctr">
              <a:buFont typeface="Arial" panose="020B0604020202020204" pitchFamily="34" charset="0"/>
              <a:buNone/>
            </a:pPr>
            <a:r>
              <a:rPr lang="zh-CN" altLang="en-US" b="1" dirty="0">
                <a:latin typeface="微软雅黑" panose="020B0503020204020204" charset="-122"/>
                <a:ea typeface="微软雅黑" panose="020B0503020204020204" charset="-122"/>
              </a:rPr>
              <a:t>点击输入标题</a:t>
            </a:r>
            <a:endParaRPr lang="zh-CN" altLang="en-US" b="1" dirty="0">
              <a:latin typeface="微软雅黑" panose="020B0503020204020204" charset="-122"/>
              <a:ea typeface="微软雅黑" panose="020B0503020204020204" charset="-122"/>
            </a:endParaRPr>
          </a:p>
          <a:p>
            <a:pPr algn="ctr">
              <a:spcBef>
                <a:spcPts val="500"/>
              </a:spcBef>
            </a:pPr>
            <a:r>
              <a:rPr lang="zh-CN" altLang="en-US" sz="1400" dirty="0">
                <a:latin typeface="Impact MT Std" pitchFamily="34" charset="0"/>
                <a:ea typeface="微软雅黑" panose="020B0503020204020204" charset="-122"/>
              </a:rPr>
              <a:t>在此输入详细文字介绍，</a:t>
            </a:r>
            <a:endParaRPr lang="zh-CN" altLang="en-US" sz="1400" dirty="0">
              <a:latin typeface="Impact MT Std" pitchFamily="34" charset="0"/>
              <a:ea typeface="微软雅黑" panose="020B0503020204020204" charset="-122"/>
            </a:endParaRPr>
          </a:p>
          <a:p>
            <a:pPr algn="ctr">
              <a:spcBef>
                <a:spcPts val="500"/>
              </a:spcBef>
            </a:pPr>
            <a:r>
              <a:rPr lang="zh-CN" altLang="en-US" sz="1400" dirty="0">
                <a:latin typeface="Impact MT Std" pitchFamily="34" charset="0"/>
                <a:ea typeface="微软雅黑" panose="020B0503020204020204" charset="-122"/>
              </a:rPr>
              <a:t>和详细信息。</a:t>
            </a:r>
            <a:endParaRPr lang="zh-CN" altLang="en-US" sz="1400" dirty="0">
              <a:latin typeface="Impact MT Std" pitchFamily="34" charset="0"/>
              <a:ea typeface="微软雅黑" panose="020B0503020204020204" charset="-122"/>
            </a:endParaRPr>
          </a:p>
        </p:txBody>
      </p:sp>
      <p:grpSp>
        <p:nvGrpSpPr>
          <p:cNvPr id="205" name="组合 204"/>
          <p:cNvGrpSpPr/>
          <p:nvPr/>
        </p:nvGrpSpPr>
        <p:grpSpPr>
          <a:xfrm>
            <a:off x="6442075" y="3016250"/>
            <a:ext cx="638175" cy="628650"/>
            <a:chOff x="6443071" y="3015794"/>
            <a:chExt cx="639384" cy="629230"/>
          </a:xfrm>
        </p:grpSpPr>
        <p:sp>
          <p:nvSpPr>
            <p:cNvPr id="191" name="Oval 4"/>
            <p:cNvSpPr/>
            <p:nvPr/>
          </p:nvSpPr>
          <p:spPr>
            <a:xfrm>
              <a:off x="6443071" y="3015794"/>
              <a:ext cx="626458" cy="62923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3200" strike="noStrike" noProof="1">
                <a:solidFill>
                  <a:schemeClr val="bg1">
                    <a:lumMod val="95000"/>
                  </a:schemeClr>
                </a:solidFill>
              </a:endParaRPr>
            </a:p>
          </p:txBody>
        </p:sp>
        <p:sp>
          <p:nvSpPr>
            <p:cNvPr id="11289" name="Rectangle 4"/>
            <p:cNvSpPr txBox="1"/>
            <p:nvPr/>
          </p:nvSpPr>
          <p:spPr>
            <a:xfrm>
              <a:off x="6443071" y="3165911"/>
              <a:ext cx="639384" cy="342100"/>
            </a:xfrm>
            <a:prstGeom prst="rect">
              <a:avLst/>
            </a:prstGeom>
            <a:noFill/>
            <a:ln w="9525">
              <a:noFill/>
            </a:ln>
          </p:spPr>
          <p:txBody>
            <a:bodyPr wrap="square" lIns="91416" tIns="45708" rIns="91416" bIns="45708" anchor="ctr"/>
            <a:p>
              <a:pPr algn="ctr"/>
              <a:r>
                <a:rPr lang="en-US" altLang="zh-CN" sz="2000" b="1" dirty="0">
                  <a:solidFill>
                    <a:schemeClr val="bg1"/>
                  </a:solidFill>
                  <a:latin typeface="方正兰亭黑简体" panose="02000000000000000000" pitchFamily="2" charset="-122"/>
                  <a:ea typeface="方正兰亭黑简体" panose="02000000000000000000" pitchFamily="2" charset="-122"/>
                </a:rPr>
                <a:t>04</a:t>
              </a:r>
              <a:endParaRPr lang="zh-CN" altLang="en-US" sz="2000" b="1" dirty="0">
                <a:solidFill>
                  <a:schemeClr val="bg1"/>
                </a:solidFill>
                <a:latin typeface="方正兰亭黑简体" panose="02000000000000000000" pitchFamily="2" charset="-122"/>
                <a:ea typeface="方正兰亭黑简体" panose="02000000000000000000" pitchFamily="2" charset="-122"/>
              </a:endParaRPr>
            </a:p>
          </p:txBody>
        </p:sp>
      </p:grpSp>
      <p:sp>
        <p:nvSpPr>
          <p:cNvPr id="193" name="矩形 192"/>
          <p:cNvSpPr/>
          <p:nvPr/>
        </p:nvSpPr>
        <p:spPr>
          <a:xfrm>
            <a:off x="5691188" y="2027238"/>
            <a:ext cx="2138362" cy="938212"/>
          </a:xfrm>
          <a:prstGeom prst="rect">
            <a:avLst/>
          </a:prstGeom>
          <a:noFill/>
          <a:ln w="9525">
            <a:noFill/>
          </a:ln>
        </p:spPr>
        <p:txBody>
          <a:bodyPr wrap="none" anchor="t">
            <a:spAutoFit/>
          </a:bodyPr>
          <a:p>
            <a:pPr algn="ctr">
              <a:buFont typeface="Arial" panose="020B0604020202020204" pitchFamily="34" charset="0"/>
              <a:buNone/>
            </a:pPr>
            <a:r>
              <a:rPr lang="zh-CN" altLang="en-US" b="1" dirty="0">
                <a:latin typeface="微软雅黑" panose="020B0503020204020204" charset="-122"/>
                <a:ea typeface="微软雅黑" panose="020B0503020204020204" charset="-122"/>
              </a:rPr>
              <a:t>点击输入标题</a:t>
            </a:r>
            <a:endParaRPr lang="zh-CN" altLang="en-US" b="1" dirty="0">
              <a:latin typeface="微软雅黑" panose="020B0503020204020204" charset="-122"/>
              <a:ea typeface="微软雅黑" panose="020B0503020204020204" charset="-122"/>
            </a:endParaRPr>
          </a:p>
          <a:p>
            <a:pPr algn="ctr">
              <a:spcBef>
                <a:spcPts val="500"/>
              </a:spcBef>
            </a:pPr>
            <a:r>
              <a:rPr lang="zh-CN" altLang="en-US" sz="1400" dirty="0">
                <a:latin typeface="Impact MT Std" pitchFamily="34" charset="0"/>
                <a:ea typeface="微软雅黑" panose="020B0503020204020204" charset="-122"/>
              </a:rPr>
              <a:t>在此输入详细文字介绍，</a:t>
            </a:r>
            <a:endParaRPr lang="zh-CN" altLang="en-US" sz="1400" dirty="0">
              <a:latin typeface="Impact MT Std" pitchFamily="34" charset="0"/>
              <a:ea typeface="微软雅黑" panose="020B0503020204020204" charset="-122"/>
            </a:endParaRPr>
          </a:p>
          <a:p>
            <a:pPr algn="ctr">
              <a:spcBef>
                <a:spcPts val="500"/>
              </a:spcBef>
            </a:pPr>
            <a:r>
              <a:rPr lang="zh-CN" altLang="en-US" sz="1400" dirty="0">
                <a:latin typeface="Impact MT Std" pitchFamily="34" charset="0"/>
                <a:ea typeface="微软雅黑" panose="020B0503020204020204" charset="-122"/>
              </a:rPr>
              <a:t>和详细信息。</a:t>
            </a:r>
            <a:endParaRPr lang="zh-CN" altLang="en-US" sz="1400" dirty="0">
              <a:latin typeface="Impact MT Std" pitchFamily="34" charset="0"/>
              <a:ea typeface="微软雅黑" panose="020B0503020204020204" charset="-122"/>
            </a:endParaRPr>
          </a:p>
        </p:txBody>
      </p:sp>
      <p:grpSp>
        <p:nvGrpSpPr>
          <p:cNvPr id="206" name="组合 205"/>
          <p:cNvGrpSpPr/>
          <p:nvPr/>
        </p:nvGrpSpPr>
        <p:grpSpPr>
          <a:xfrm>
            <a:off x="8024813" y="3016250"/>
            <a:ext cx="639762" cy="628650"/>
            <a:chOff x="8027247" y="3015794"/>
            <a:chExt cx="639384" cy="629230"/>
          </a:xfrm>
        </p:grpSpPr>
        <p:sp>
          <p:nvSpPr>
            <p:cNvPr id="194" name="Oval 4"/>
            <p:cNvSpPr/>
            <p:nvPr/>
          </p:nvSpPr>
          <p:spPr>
            <a:xfrm>
              <a:off x="8027247" y="3015794"/>
              <a:ext cx="626458" cy="62923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3200" strike="noStrike" noProof="1">
                <a:solidFill>
                  <a:schemeClr val="bg1">
                    <a:lumMod val="95000"/>
                  </a:schemeClr>
                </a:solidFill>
              </a:endParaRPr>
            </a:p>
          </p:txBody>
        </p:sp>
        <p:sp>
          <p:nvSpPr>
            <p:cNvPr id="11293" name="Rectangle 4"/>
            <p:cNvSpPr txBox="1"/>
            <p:nvPr/>
          </p:nvSpPr>
          <p:spPr>
            <a:xfrm>
              <a:off x="8027247" y="3165911"/>
              <a:ext cx="639384" cy="342100"/>
            </a:xfrm>
            <a:prstGeom prst="rect">
              <a:avLst/>
            </a:prstGeom>
            <a:noFill/>
            <a:ln w="9525">
              <a:noFill/>
            </a:ln>
          </p:spPr>
          <p:txBody>
            <a:bodyPr wrap="square" lIns="91416" tIns="45708" rIns="91416" bIns="45708" anchor="ctr"/>
            <a:p>
              <a:pPr algn="ctr"/>
              <a:r>
                <a:rPr lang="en-US" altLang="zh-CN" sz="2000" b="1" dirty="0">
                  <a:solidFill>
                    <a:schemeClr val="bg1"/>
                  </a:solidFill>
                  <a:latin typeface="方正兰亭黑简体" panose="02000000000000000000" pitchFamily="2" charset="-122"/>
                  <a:ea typeface="方正兰亭黑简体" panose="02000000000000000000" pitchFamily="2" charset="-122"/>
                </a:rPr>
                <a:t>05</a:t>
              </a:r>
              <a:endParaRPr lang="zh-CN" altLang="en-US" sz="2000" b="1" dirty="0">
                <a:solidFill>
                  <a:schemeClr val="bg1"/>
                </a:solidFill>
                <a:latin typeface="方正兰亭黑简体" panose="02000000000000000000" pitchFamily="2" charset="-122"/>
                <a:ea typeface="方正兰亭黑简体" panose="02000000000000000000" pitchFamily="2" charset="-122"/>
              </a:endParaRPr>
            </a:p>
          </p:txBody>
        </p:sp>
      </p:grpSp>
      <p:sp>
        <p:nvSpPr>
          <p:cNvPr id="196" name="矩形 195"/>
          <p:cNvSpPr/>
          <p:nvPr/>
        </p:nvSpPr>
        <p:spPr>
          <a:xfrm>
            <a:off x="7299325" y="3827463"/>
            <a:ext cx="2139950" cy="938212"/>
          </a:xfrm>
          <a:prstGeom prst="rect">
            <a:avLst/>
          </a:prstGeom>
          <a:noFill/>
          <a:ln w="9525">
            <a:noFill/>
          </a:ln>
        </p:spPr>
        <p:txBody>
          <a:bodyPr wrap="none" anchor="t">
            <a:spAutoFit/>
          </a:bodyPr>
          <a:p>
            <a:pPr algn="ctr">
              <a:buFont typeface="Arial" panose="020B0604020202020204" pitchFamily="34" charset="0"/>
              <a:buNone/>
            </a:pPr>
            <a:r>
              <a:rPr lang="zh-CN" altLang="en-US" b="1" dirty="0">
                <a:latin typeface="微软雅黑" panose="020B0503020204020204" charset="-122"/>
                <a:ea typeface="微软雅黑" panose="020B0503020204020204" charset="-122"/>
              </a:rPr>
              <a:t>点击输入标题</a:t>
            </a:r>
            <a:endParaRPr lang="zh-CN" altLang="en-US" b="1" dirty="0">
              <a:latin typeface="微软雅黑" panose="020B0503020204020204" charset="-122"/>
              <a:ea typeface="微软雅黑" panose="020B0503020204020204" charset="-122"/>
            </a:endParaRPr>
          </a:p>
          <a:p>
            <a:pPr algn="ctr">
              <a:spcBef>
                <a:spcPts val="500"/>
              </a:spcBef>
            </a:pPr>
            <a:r>
              <a:rPr lang="zh-CN" altLang="en-US" sz="1400" dirty="0">
                <a:latin typeface="Impact MT Std" pitchFamily="34" charset="0"/>
                <a:ea typeface="微软雅黑" panose="020B0503020204020204" charset="-122"/>
              </a:rPr>
              <a:t>在此输入详细文字介绍，</a:t>
            </a:r>
            <a:endParaRPr lang="zh-CN" altLang="en-US" sz="1400" dirty="0">
              <a:latin typeface="Impact MT Std" pitchFamily="34" charset="0"/>
              <a:ea typeface="微软雅黑" panose="020B0503020204020204" charset="-122"/>
            </a:endParaRPr>
          </a:p>
          <a:p>
            <a:pPr algn="ctr">
              <a:spcBef>
                <a:spcPts val="500"/>
              </a:spcBef>
            </a:pPr>
            <a:r>
              <a:rPr lang="zh-CN" altLang="en-US" sz="1400" dirty="0">
                <a:latin typeface="Impact MT Std" pitchFamily="34" charset="0"/>
                <a:ea typeface="微软雅黑" panose="020B0503020204020204" charset="-122"/>
              </a:rPr>
              <a:t>和详细信息。</a:t>
            </a:r>
            <a:endParaRPr lang="zh-CN" altLang="en-US" sz="1400" dirty="0">
              <a:latin typeface="Impact MT Std" pitchFamily="34" charset="0"/>
              <a:ea typeface="微软雅黑" panose="020B0503020204020204" charset="-122"/>
            </a:endParaRPr>
          </a:p>
        </p:txBody>
      </p:sp>
      <p:grpSp>
        <p:nvGrpSpPr>
          <p:cNvPr id="207" name="组合 206"/>
          <p:cNvGrpSpPr/>
          <p:nvPr/>
        </p:nvGrpSpPr>
        <p:grpSpPr>
          <a:xfrm>
            <a:off x="9639300" y="3049588"/>
            <a:ext cx="639763" cy="628650"/>
            <a:chOff x="9642262" y="3049380"/>
            <a:chExt cx="639384" cy="629230"/>
          </a:xfrm>
        </p:grpSpPr>
        <p:sp>
          <p:nvSpPr>
            <p:cNvPr id="197" name="Oval 4"/>
            <p:cNvSpPr/>
            <p:nvPr/>
          </p:nvSpPr>
          <p:spPr>
            <a:xfrm>
              <a:off x="9642262" y="3049380"/>
              <a:ext cx="626458" cy="62923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sz="3200" strike="noStrike" noProof="1">
                <a:solidFill>
                  <a:schemeClr val="bg1">
                    <a:lumMod val="95000"/>
                  </a:schemeClr>
                </a:solidFill>
              </a:endParaRPr>
            </a:p>
          </p:txBody>
        </p:sp>
        <p:sp>
          <p:nvSpPr>
            <p:cNvPr id="11297" name="Rectangle 4"/>
            <p:cNvSpPr txBox="1"/>
            <p:nvPr/>
          </p:nvSpPr>
          <p:spPr>
            <a:xfrm>
              <a:off x="9642262" y="3199497"/>
              <a:ext cx="639384" cy="342100"/>
            </a:xfrm>
            <a:prstGeom prst="rect">
              <a:avLst/>
            </a:prstGeom>
            <a:noFill/>
            <a:ln w="9525">
              <a:noFill/>
            </a:ln>
          </p:spPr>
          <p:txBody>
            <a:bodyPr wrap="square" lIns="91416" tIns="45708" rIns="91416" bIns="45708" anchor="ctr"/>
            <a:p>
              <a:pPr algn="ctr"/>
              <a:r>
                <a:rPr lang="en-US" altLang="zh-CN" sz="2000" b="1" dirty="0">
                  <a:solidFill>
                    <a:schemeClr val="bg1"/>
                  </a:solidFill>
                  <a:latin typeface="方正兰亭黑简体" panose="02000000000000000000" pitchFamily="2" charset="-122"/>
                  <a:ea typeface="方正兰亭黑简体" panose="02000000000000000000" pitchFamily="2" charset="-122"/>
                </a:rPr>
                <a:t>06</a:t>
              </a:r>
              <a:endParaRPr lang="zh-CN" altLang="en-US" sz="2000" b="1" dirty="0">
                <a:solidFill>
                  <a:schemeClr val="bg1"/>
                </a:solidFill>
                <a:latin typeface="方正兰亭黑简体" panose="02000000000000000000" pitchFamily="2" charset="-122"/>
                <a:ea typeface="方正兰亭黑简体" panose="02000000000000000000" pitchFamily="2" charset="-122"/>
              </a:endParaRPr>
            </a:p>
          </p:txBody>
        </p:sp>
      </p:grpSp>
      <p:sp>
        <p:nvSpPr>
          <p:cNvPr id="199" name="矩形 198"/>
          <p:cNvSpPr/>
          <p:nvPr/>
        </p:nvSpPr>
        <p:spPr>
          <a:xfrm>
            <a:off x="8890000" y="2060575"/>
            <a:ext cx="2138363" cy="939800"/>
          </a:xfrm>
          <a:prstGeom prst="rect">
            <a:avLst/>
          </a:prstGeom>
          <a:noFill/>
          <a:ln w="9525">
            <a:noFill/>
          </a:ln>
        </p:spPr>
        <p:txBody>
          <a:bodyPr wrap="none" anchor="t">
            <a:spAutoFit/>
          </a:bodyPr>
          <a:p>
            <a:pPr algn="ctr">
              <a:buFont typeface="Arial" panose="020B0604020202020204" pitchFamily="34" charset="0"/>
              <a:buNone/>
            </a:pPr>
            <a:r>
              <a:rPr lang="zh-CN" altLang="en-US" b="1" dirty="0">
                <a:latin typeface="微软雅黑" panose="020B0503020204020204" charset="-122"/>
                <a:ea typeface="微软雅黑" panose="020B0503020204020204" charset="-122"/>
              </a:rPr>
              <a:t>点击输入标题</a:t>
            </a:r>
            <a:endParaRPr lang="zh-CN" altLang="en-US" b="1" dirty="0">
              <a:latin typeface="微软雅黑" panose="020B0503020204020204" charset="-122"/>
              <a:ea typeface="微软雅黑" panose="020B0503020204020204" charset="-122"/>
            </a:endParaRPr>
          </a:p>
          <a:p>
            <a:pPr algn="ctr">
              <a:spcBef>
                <a:spcPts val="500"/>
              </a:spcBef>
            </a:pPr>
            <a:r>
              <a:rPr lang="zh-CN" altLang="en-US" sz="1400" dirty="0">
                <a:latin typeface="Impact MT Std" pitchFamily="34" charset="0"/>
                <a:ea typeface="微软雅黑" panose="020B0503020204020204" charset="-122"/>
              </a:rPr>
              <a:t>在此输入详细文字介绍，</a:t>
            </a:r>
            <a:endParaRPr lang="zh-CN" altLang="en-US" sz="1400" dirty="0">
              <a:latin typeface="Impact MT Std" pitchFamily="34" charset="0"/>
              <a:ea typeface="微软雅黑" panose="020B0503020204020204" charset="-122"/>
            </a:endParaRPr>
          </a:p>
          <a:p>
            <a:pPr algn="ctr">
              <a:spcBef>
                <a:spcPts val="500"/>
              </a:spcBef>
            </a:pPr>
            <a:r>
              <a:rPr lang="zh-CN" altLang="en-US" sz="1400" dirty="0">
                <a:latin typeface="Impact MT Std" pitchFamily="34" charset="0"/>
                <a:ea typeface="微软雅黑" panose="020B0503020204020204" charset="-122"/>
              </a:rPr>
              <a:t>和详细信息。</a:t>
            </a:r>
            <a:endParaRPr lang="zh-CN" altLang="en-US" sz="1400" dirty="0">
              <a:latin typeface="Impact MT Std" pitchFamily="34" charset="0"/>
              <a:ea typeface="微软雅黑" panose="020B0503020204020204" charset="-122"/>
            </a:endParaRPr>
          </a:p>
        </p:txBody>
      </p:sp>
      <p:sp>
        <p:nvSpPr>
          <p:cNvPr id="208" name="TextBox 207"/>
          <p:cNvSpPr txBox="1"/>
          <p:nvPr/>
        </p:nvSpPr>
        <p:spPr>
          <a:xfrm>
            <a:off x="13511213" y="7027863"/>
            <a:ext cx="868362" cy="366712"/>
          </a:xfrm>
          <a:prstGeom prst="rect">
            <a:avLst/>
          </a:prstGeom>
          <a:noFill/>
          <a:ln w="9525">
            <a:noFill/>
          </a:ln>
        </p:spPr>
        <p:txBody>
          <a:bodyPr wrap="none" anchor="t">
            <a:spAutoFit/>
          </a:bodyPr>
          <a:p>
            <a:r>
              <a:rPr lang="zh-CN" altLang="en-US" dirty="0">
                <a:latin typeface="Calibri" panose="020F0502020204030204" charset="0"/>
                <a:ea typeface="宋体" panose="02010600030101010101" pitchFamily="2" charset="-122"/>
              </a:rPr>
              <a:t>延时符</a:t>
            </a:r>
            <a:endParaRPr lang="zh-CN" altLang="en-US" dirty="0">
              <a:latin typeface="Calibri" panose="020F0502020204030204" charset="0"/>
              <a:ea typeface="宋体" panose="02010600030101010101" pitchFamily="2" charset="-122"/>
            </a:endParaRPr>
          </a:p>
        </p:txBody>
      </p:sp>
      <p:pic>
        <p:nvPicPr>
          <p:cNvPr id="11300" name="图片 5" descr="3D-hospital-03"/>
          <p:cNvPicPr>
            <a:picLocks noChangeAspect="1"/>
          </p:cNvPicPr>
          <p:nvPr/>
        </p:nvPicPr>
        <p:blipFill>
          <a:blip r:embed="rId1"/>
          <a:stretch>
            <a:fillRect/>
          </a:stretch>
        </p:blipFill>
        <p:spPr>
          <a:xfrm>
            <a:off x="9439275" y="4157663"/>
            <a:ext cx="2438400" cy="2438400"/>
          </a:xfrm>
          <a:prstGeom prst="rect">
            <a:avLst/>
          </a:prstGeom>
          <a:noFill/>
          <a:ln w="9525">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wipe(left)">
                                      <p:cBhvr>
                                        <p:cTn id="7" dur="500"/>
                                        <p:tgtEl>
                                          <p:spTgt spid="181"/>
                                        </p:tgtEl>
                                      </p:cBhvr>
                                    </p:animEffect>
                                  </p:childTnLst>
                                </p:cTn>
                              </p:par>
                              <p:par>
                                <p:cTn id="8" presetID="45" presetClass="entr" presetSubtype="0" fill="hold" nodeType="withEffect">
                                  <p:stCondLst>
                                    <p:cond delay="500"/>
                                  </p:stCondLst>
                                  <p:childTnLst>
                                    <p:set>
                                      <p:cBhvr>
                                        <p:cTn id="9" dur="1" fill="hold">
                                          <p:stCondLst>
                                            <p:cond delay="0"/>
                                          </p:stCondLst>
                                        </p:cTn>
                                        <p:tgtEl>
                                          <p:spTgt spid="202"/>
                                        </p:tgtEl>
                                        <p:attrNameLst>
                                          <p:attrName>style.visibility</p:attrName>
                                        </p:attrNameLst>
                                      </p:cBhvr>
                                      <p:to>
                                        <p:strVal val="visible"/>
                                      </p:to>
                                    </p:set>
                                    <p:animEffect transition="in" filter="fade">
                                      <p:cBhvr>
                                        <p:cTn id="10" dur="1750"/>
                                        <p:tgtEl>
                                          <p:spTgt spid="202"/>
                                        </p:tgtEl>
                                      </p:cBhvr>
                                    </p:animEffect>
                                    <p:anim calcmode="lin" valueType="num">
                                      <p:cBhvr>
                                        <p:cTn id="11" dur="1750" fill="hold"/>
                                        <p:tgtEl>
                                          <p:spTgt spid="202"/>
                                        </p:tgtEl>
                                        <p:attrNameLst>
                                          <p:attrName>ppt_w</p:attrName>
                                        </p:attrNameLst>
                                      </p:cBhvr>
                                      <p:tavLst>
                                        <p:tav tm="0" fmla="#ppt_w*sin(2.5*pi*$)">
                                          <p:val>
                                            <p:fltVal val="0.000000"/>
                                          </p:val>
                                        </p:tav>
                                        <p:tav tm="100000">
                                          <p:val>
                                            <p:fltVal val="1.000000"/>
                                          </p:val>
                                        </p:tav>
                                      </p:tavLst>
                                    </p:anim>
                                    <p:anim calcmode="lin" valueType="num">
                                      <p:cBhvr>
                                        <p:cTn id="12" dur="1750" fill="hold"/>
                                        <p:tgtEl>
                                          <p:spTgt spid="202"/>
                                        </p:tgtEl>
                                        <p:attrNameLst>
                                          <p:attrName>ppt_h</p:attrName>
                                        </p:attrNameLst>
                                      </p:cBhvr>
                                      <p:tavLst>
                                        <p:tav tm="0">
                                          <p:val>
                                            <p:strVal val="#ppt_h"/>
                                          </p:val>
                                        </p:tav>
                                        <p:tav tm="100000">
                                          <p:val>
                                            <p:strVal val="#ppt_h"/>
                                          </p:val>
                                        </p:tav>
                                      </p:tavLst>
                                    </p:anim>
                                  </p:childTnLst>
                                </p:cTn>
                              </p:par>
                              <p:par>
                                <p:cTn id="13" presetID="45" presetClass="entr" presetSubtype="0" fill="hold" nodeType="withEffect">
                                  <p:stCondLst>
                                    <p:cond delay="500"/>
                                  </p:stCondLst>
                                  <p:childTnLst>
                                    <p:set>
                                      <p:cBhvr>
                                        <p:cTn id="14" dur="1" fill="hold">
                                          <p:stCondLst>
                                            <p:cond delay="0"/>
                                          </p:stCondLst>
                                        </p:cTn>
                                        <p:tgtEl>
                                          <p:spTgt spid="203"/>
                                        </p:tgtEl>
                                        <p:attrNameLst>
                                          <p:attrName>style.visibility</p:attrName>
                                        </p:attrNameLst>
                                      </p:cBhvr>
                                      <p:to>
                                        <p:strVal val="visible"/>
                                      </p:to>
                                    </p:set>
                                    <p:animEffect transition="in" filter="fade">
                                      <p:cBhvr>
                                        <p:cTn id="15" dur="1750"/>
                                        <p:tgtEl>
                                          <p:spTgt spid="203"/>
                                        </p:tgtEl>
                                      </p:cBhvr>
                                    </p:animEffect>
                                    <p:anim calcmode="lin" valueType="num">
                                      <p:cBhvr>
                                        <p:cTn id="16" dur="1750" fill="hold"/>
                                        <p:tgtEl>
                                          <p:spTgt spid="203"/>
                                        </p:tgtEl>
                                        <p:attrNameLst>
                                          <p:attrName>ppt_w</p:attrName>
                                        </p:attrNameLst>
                                      </p:cBhvr>
                                      <p:tavLst>
                                        <p:tav tm="0" fmla="#ppt_w*sin(2.5*pi*$)">
                                          <p:val>
                                            <p:fltVal val="0.000000"/>
                                          </p:val>
                                        </p:tav>
                                        <p:tav tm="100000">
                                          <p:val>
                                            <p:fltVal val="1.000000"/>
                                          </p:val>
                                        </p:tav>
                                      </p:tavLst>
                                    </p:anim>
                                    <p:anim calcmode="lin" valueType="num">
                                      <p:cBhvr>
                                        <p:cTn id="17" dur="1750" fill="hold"/>
                                        <p:tgtEl>
                                          <p:spTgt spid="203"/>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500"/>
                                  </p:stCondLst>
                                  <p:childTnLst>
                                    <p:set>
                                      <p:cBhvr>
                                        <p:cTn id="19" dur="1" fill="hold">
                                          <p:stCondLst>
                                            <p:cond delay="0"/>
                                          </p:stCondLst>
                                        </p:cTn>
                                        <p:tgtEl>
                                          <p:spTgt spid="204"/>
                                        </p:tgtEl>
                                        <p:attrNameLst>
                                          <p:attrName>style.visibility</p:attrName>
                                        </p:attrNameLst>
                                      </p:cBhvr>
                                      <p:to>
                                        <p:strVal val="visible"/>
                                      </p:to>
                                    </p:set>
                                    <p:animEffect transition="in" filter="fade">
                                      <p:cBhvr>
                                        <p:cTn id="20" dur="1750"/>
                                        <p:tgtEl>
                                          <p:spTgt spid="204"/>
                                        </p:tgtEl>
                                      </p:cBhvr>
                                    </p:animEffect>
                                    <p:anim calcmode="lin" valueType="num">
                                      <p:cBhvr>
                                        <p:cTn id="21" dur="1750" fill="hold"/>
                                        <p:tgtEl>
                                          <p:spTgt spid="204"/>
                                        </p:tgtEl>
                                        <p:attrNameLst>
                                          <p:attrName>ppt_w</p:attrName>
                                        </p:attrNameLst>
                                      </p:cBhvr>
                                      <p:tavLst>
                                        <p:tav tm="0" fmla="#ppt_w*sin(2.5*pi*$)">
                                          <p:val>
                                            <p:fltVal val="0.000000"/>
                                          </p:val>
                                        </p:tav>
                                        <p:tav tm="100000">
                                          <p:val>
                                            <p:fltVal val="1.000000"/>
                                          </p:val>
                                        </p:tav>
                                      </p:tavLst>
                                    </p:anim>
                                    <p:anim calcmode="lin" valueType="num">
                                      <p:cBhvr>
                                        <p:cTn id="22" dur="1750" fill="hold"/>
                                        <p:tgtEl>
                                          <p:spTgt spid="204"/>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500"/>
                                  </p:stCondLst>
                                  <p:childTnLst>
                                    <p:set>
                                      <p:cBhvr>
                                        <p:cTn id="24" dur="1" fill="hold">
                                          <p:stCondLst>
                                            <p:cond delay="0"/>
                                          </p:stCondLst>
                                        </p:cTn>
                                        <p:tgtEl>
                                          <p:spTgt spid="205"/>
                                        </p:tgtEl>
                                        <p:attrNameLst>
                                          <p:attrName>style.visibility</p:attrName>
                                        </p:attrNameLst>
                                      </p:cBhvr>
                                      <p:to>
                                        <p:strVal val="visible"/>
                                      </p:to>
                                    </p:set>
                                    <p:animEffect transition="in" filter="fade">
                                      <p:cBhvr>
                                        <p:cTn id="25" dur="1750"/>
                                        <p:tgtEl>
                                          <p:spTgt spid="205"/>
                                        </p:tgtEl>
                                      </p:cBhvr>
                                    </p:animEffect>
                                    <p:anim calcmode="lin" valueType="num">
                                      <p:cBhvr>
                                        <p:cTn id="26" dur="1750" fill="hold"/>
                                        <p:tgtEl>
                                          <p:spTgt spid="205"/>
                                        </p:tgtEl>
                                        <p:attrNameLst>
                                          <p:attrName>ppt_w</p:attrName>
                                        </p:attrNameLst>
                                      </p:cBhvr>
                                      <p:tavLst>
                                        <p:tav tm="0" fmla="#ppt_w*sin(2.5*pi*$)">
                                          <p:val>
                                            <p:fltVal val="0.000000"/>
                                          </p:val>
                                        </p:tav>
                                        <p:tav tm="100000">
                                          <p:val>
                                            <p:fltVal val="1.000000"/>
                                          </p:val>
                                        </p:tav>
                                      </p:tavLst>
                                    </p:anim>
                                    <p:anim calcmode="lin" valueType="num">
                                      <p:cBhvr>
                                        <p:cTn id="27" dur="1750" fill="hold"/>
                                        <p:tgtEl>
                                          <p:spTgt spid="205"/>
                                        </p:tgtEl>
                                        <p:attrNameLst>
                                          <p:attrName>ppt_h</p:attrName>
                                        </p:attrNameLst>
                                      </p:cBhvr>
                                      <p:tavLst>
                                        <p:tav tm="0">
                                          <p:val>
                                            <p:strVal val="#ppt_h"/>
                                          </p:val>
                                        </p:tav>
                                        <p:tav tm="100000">
                                          <p:val>
                                            <p:strVal val="#ppt_h"/>
                                          </p:val>
                                        </p:tav>
                                      </p:tavLst>
                                    </p:anim>
                                  </p:childTnLst>
                                </p:cTn>
                              </p:par>
                              <p:par>
                                <p:cTn id="28" presetID="45" presetClass="entr" presetSubtype="0" fill="hold" nodeType="withEffect">
                                  <p:stCondLst>
                                    <p:cond delay="500"/>
                                  </p:stCondLst>
                                  <p:childTnLst>
                                    <p:set>
                                      <p:cBhvr>
                                        <p:cTn id="29" dur="1" fill="hold">
                                          <p:stCondLst>
                                            <p:cond delay="0"/>
                                          </p:stCondLst>
                                        </p:cTn>
                                        <p:tgtEl>
                                          <p:spTgt spid="206"/>
                                        </p:tgtEl>
                                        <p:attrNameLst>
                                          <p:attrName>style.visibility</p:attrName>
                                        </p:attrNameLst>
                                      </p:cBhvr>
                                      <p:to>
                                        <p:strVal val="visible"/>
                                      </p:to>
                                    </p:set>
                                    <p:animEffect transition="in" filter="fade">
                                      <p:cBhvr>
                                        <p:cTn id="30" dur="1750"/>
                                        <p:tgtEl>
                                          <p:spTgt spid="206"/>
                                        </p:tgtEl>
                                      </p:cBhvr>
                                    </p:animEffect>
                                    <p:anim calcmode="lin" valueType="num">
                                      <p:cBhvr>
                                        <p:cTn id="31" dur="1750" fill="hold"/>
                                        <p:tgtEl>
                                          <p:spTgt spid="206"/>
                                        </p:tgtEl>
                                        <p:attrNameLst>
                                          <p:attrName>ppt_w</p:attrName>
                                        </p:attrNameLst>
                                      </p:cBhvr>
                                      <p:tavLst>
                                        <p:tav tm="0" fmla="#ppt_w*sin(2.5*pi*$)">
                                          <p:val>
                                            <p:fltVal val="0.000000"/>
                                          </p:val>
                                        </p:tav>
                                        <p:tav tm="100000">
                                          <p:val>
                                            <p:fltVal val="1.000000"/>
                                          </p:val>
                                        </p:tav>
                                      </p:tavLst>
                                    </p:anim>
                                    <p:anim calcmode="lin" valueType="num">
                                      <p:cBhvr>
                                        <p:cTn id="32" dur="1750" fill="hold"/>
                                        <p:tgtEl>
                                          <p:spTgt spid="206"/>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500"/>
                                  </p:stCondLst>
                                  <p:childTnLst>
                                    <p:set>
                                      <p:cBhvr>
                                        <p:cTn id="34" dur="1" fill="hold">
                                          <p:stCondLst>
                                            <p:cond delay="0"/>
                                          </p:stCondLst>
                                        </p:cTn>
                                        <p:tgtEl>
                                          <p:spTgt spid="207"/>
                                        </p:tgtEl>
                                        <p:attrNameLst>
                                          <p:attrName>style.visibility</p:attrName>
                                        </p:attrNameLst>
                                      </p:cBhvr>
                                      <p:to>
                                        <p:strVal val="visible"/>
                                      </p:to>
                                    </p:set>
                                    <p:animEffect transition="in" filter="fade">
                                      <p:cBhvr>
                                        <p:cTn id="35" dur="1750"/>
                                        <p:tgtEl>
                                          <p:spTgt spid="207"/>
                                        </p:tgtEl>
                                      </p:cBhvr>
                                    </p:animEffect>
                                    <p:anim calcmode="lin" valueType="num">
                                      <p:cBhvr>
                                        <p:cTn id="36" dur="1750" fill="hold"/>
                                        <p:tgtEl>
                                          <p:spTgt spid="207"/>
                                        </p:tgtEl>
                                        <p:attrNameLst>
                                          <p:attrName>ppt_w</p:attrName>
                                        </p:attrNameLst>
                                      </p:cBhvr>
                                      <p:tavLst>
                                        <p:tav tm="0" fmla="#ppt_w*sin(2.5*pi*$)">
                                          <p:val>
                                            <p:fltVal val="0.000000"/>
                                          </p:val>
                                        </p:tav>
                                        <p:tav tm="100000">
                                          <p:val>
                                            <p:fltVal val="1.000000"/>
                                          </p:val>
                                        </p:tav>
                                      </p:tavLst>
                                    </p:anim>
                                    <p:anim calcmode="lin" valueType="num">
                                      <p:cBhvr>
                                        <p:cTn id="37" dur="1750" fill="hold"/>
                                        <p:tgtEl>
                                          <p:spTgt spid="207"/>
                                        </p:tgtEl>
                                        <p:attrNameLst>
                                          <p:attrName>ppt_h</p:attrName>
                                        </p:attrNameLst>
                                      </p:cBhvr>
                                      <p:tavLst>
                                        <p:tav tm="0">
                                          <p:val>
                                            <p:strVal val="#ppt_h"/>
                                          </p:val>
                                        </p:tav>
                                        <p:tav tm="100000">
                                          <p:val>
                                            <p:strVal val="#ppt_h"/>
                                          </p:val>
                                        </p:tav>
                                      </p:tavLst>
                                    </p:anim>
                                  </p:childTnLst>
                                </p:cTn>
                              </p:par>
                            </p:childTnLst>
                          </p:cTn>
                        </p:par>
                        <p:par>
                          <p:cTn id="38" fill="hold">
                            <p:stCondLst>
                              <p:cond delay="500"/>
                            </p:stCondLst>
                            <p:childTnLst>
                              <p:par>
                                <p:cTn id="39" presetID="42" presetClass="entr" presetSubtype="0" fill="hold" grpId="0" nodeType="afterEffect">
                                  <p:stCondLst>
                                    <p:cond delay="0"/>
                                  </p:stCondLst>
                                  <p:childTnLst>
                                    <p:set>
                                      <p:cBhvr>
                                        <p:cTn id="40" dur="1" fill="hold">
                                          <p:stCondLst>
                                            <p:cond delay="0"/>
                                          </p:stCondLst>
                                        </p:cTn>
                                        <p:tgtEl>
                                          <p:spTgt spid="184"/>
                                        </p:tgtEl>
                                        <p:attrNameLst>
                                          <p:attrName>style.visibility</p:attrName>
                                        </p:attrNameLst>
                                      </p:cBhvr>
                                      <p:to>
                                        <p:strVal val="visible"/>
                                      </p:to>
                                    </p:set>
                                    <p:animEffect transition="in" filter="fade">
                                      <p:cBhvr>
                                        <p:cTn id="41" dur="1000"/>
                                        <p:tgtEl>
                                          <p:spTgt spid="184"/>
                                        </p:tgtEl>
                                      </p:cBhvr>
                                    </p:animEffect>
                                    <p:anim calcmode="lin" valueType="num">
                                      <p:cBhvr>
                                        <p:cTn id="42" dur="1000" fill="hold"/>
                                        <p:tgtEl>
                                          <p:spTgt spid="184"/>
                                        </p:tgtEl>
                                        <p:attrNameLst>
                                          <p:attrName>ppt_x</p:attrName>
                                        </p:attrNameLst>
                                      </p:cBhvr>
                                      <p:tavLst>
                                        <p:tav tm="0">
                                          <p:val>
                                            <p:strVal val="#ppt_x"/>
                                          </p:val>
                                        </p:tav>
                                        <p:tav tm="100000">
                                          <p:val>
                                            <p:strVal val="#ppt_x"/>
                                          </p:val>
                                        </p:tav>
                                      </p:tavLst>
                                    </p:anim>
                                    <p:anim calcmode="lin" valueType="num">
                                      <p:cBhvr>
                                        <p:cTn id="43" dur="1000" fill="hold"/>
                                        <p:tgtEl>
                                          <p:spTgt spid="184"/>
                                        </p:tgtEl>
                                        <p:attrNameLst>
                                          <p:attrName>ppt_y</p:attrName>
                                        </p:attrNameLst>
                                      </p:cBhvr>
                                      <p:tavLst>
                                        <p:tav tm="0">
                                          <p:val>
                                            <p:strVal val="#ppt_y+.1"/>
                                          </p:val>
                                        </p:tav>
                                        <p:tav tm="100000">
                                          <p:val>
                                            <p:strVal val="#ppt_y"/>
                                          </p:val>
                                        </p:tav>
                                      </p:tavLst>
                                    </p:anim>
                                  </p:childTnLst>
                                </p:cTn>
                              </p:par>
                            </p:childTnLst>
                          </p:cTn>
                        </p:par>
                        <p:par>
                          <p:cTn id="44" fill="hold">
                            <p:stCondLst>
                              <p:cond delay="1500"/>
                            </p:stCondLst>
                            <p:childTnLst>
                              <p:par>
                                <p:cTn id="45" presetID="42" presetClass="entr" presetSubtype="0" fill="hold" grpId="0" nodeType="afterEffect">
                                  <p:stCondLst>
                                    <p:cond delay="0"/>
                                  </p:stCondLst>
                                  <p:childTnLst>
                                    <p:set>
                                      <p:cBhvr>
                                        <p:cTn id="46" dur="1" fill="hold">
                                          <p:stCondLst>
                                            <p:cond delay="0"/>
                                          </p:stCondLst>
                                        </p:cTn>
                                        <p:tgtEl>
                                          <p:spTgt spid="187"/>
                                        </p:tgtEl>
                                        <p:attrNameLst>
                                          <p:attrName>style.visibility</p:attrName>
                                        </p:attrNameLst>
                                      </p:cBhvr>
                                      <p:to>
                                        <p:strVal val="visible"/>
                                      </p:to>
                                    </p:set>
                                    <p:animEffect transition="in" filter="fade">
                                      <p:cBhvr>
                                        <p:cTn id="47" dur="1000"/>
                                        <p:tgtEl>
                                          <p:spTgt spid="187"/>
                                        </p:tgtEl>
                                      </p:cBhvr>
                                    </p:animEffect>
                                    <p:anim calcmode="lin" valueType="num">
                                      <p:cBhvr>
                                        <p:cTn id="48" dur="1000" fill="hold"/>
                                        <p:tgtEl>
                                          <p:spTgt spid="187"/>
                                        </p:tgtEl>
                                        <p:attrNameLst>
                                          <p:attrName>ppt_x</p:attrName>
                                        </p:attrNameLst>
                                      </p:cBhvr>
                                      <p:tavLst>
                                        <p:tav tm="0">
                                          <p:val>
                                            <p:strVal val="#ppt_x"/>
                                          </p:val>
                                        </p:tav>
                                        <p:tav tm="100000">
                                          <p:val>
                                            <p:strVal val="#ppt_x"/>
                                          </p:val>
                                        </p:tav>
                                      </p:tavLst>
                                    </p:anim>
                                    <p:anim calcmode="lin" valueType="num">
                                      <p:cBhvr>
                                        <p:cTn id="49" dur="1000" fill="hold"/>
                                        <p:tgtEl>
                                          <p:spTgt spid="187"/>
                                        </p:tgtEl>
                                        <p:attrNameLst>
                                          <p:attrName>ppt_y</p:attrName>
                                        </p:attrNameLst>
                                      </p:cBhvr>
                                      <p:tavLst>
                                        <p:tav tm="0">
                                          <p:val>
                                            <p:strVal val="#ppt_y+.1"/>
                                          </p:val>
                                        </p:tav>
                                        <p:tav tm="100000">
                                          <p:val>
                                            <p:strVal val="#ppt_y"/>
                                          </p:val>
                                        </p:tav>
                                      </p:tavLst>
                                    </p:anim>
                                  </p:childTnLst>
                                </p:cTn>
                              </p:par>
                            </p:childTnLst>
                          </p:cTn>
                        </p:par>
                        <p:par>
                          <p:cTn id="50" fill="hold">
                            <p:stCondLst>
                              <p:cond delay="2500"/>
                            </p:stCondLst>
                            <p:childTnLst>
                              <p:par>
                                <p:cTn id="51" presetID="42" presetClass="entr" presetSubtype="0" fill="hold" grpId="0" nodeType="afterEffect">
                                  <p:stCondLst>
                                    <p:cond delay="0"/>
                                  </p:stCondLst>
                                  <p:childTnLst>
                                    <p:set>
                                      <p:cBhvr>
                                        <p:cTn id="52" dur="1" fill="hold">
                                          <p:stCondLst>
                                            <p:cond delay="0"/>
                                          </p:stCondLst>
                                        </p:cTn>
                                        <p:tgtEl>
                                          <p:spTgt spid="190"/>
                                        </p:tgtEl>
                                        <p:attrNameLst>
                                          <p:attrName>style.visibility</p:attrName>
                                        </p:attrNameLst>
                                      </p:cBhvr>
                                      <p:to>
                                        <p:strVal val="visible"/>
                                      </p:to>
                                    </p:set>
                                    <p:animEffect transition="in" filter="fade">
                                      <p:cBhvr>
                                        <p:cTn id="53" dur="1000"/>
                                        <p:tgtEl>
                                          <p:spTgt spid="190"/>
                                        </p:tgtEl>
                                      </p:cBhvr>
                                    </p:animEffect>
                                    <p:anim calcmode="lin" valueType="num">
                                      <p:cBhvr>
                                        <p:cTn id="54" dur="1000" fill="hold"/>
                                        <p:tgtEl>
                                          <p:spTgt spid="190"/>
                                        </p:tgtEl>
                                        <p:attrNameLst>
                                          <p:attrName>ppt_x</p:attrName>
                                        </p:attrNameLst>
                                      </p:cBhvr>
                                      <p:tavLst>
                                        <p:tav tm="0">
                                          <p:val>
                                            <p:strVal val="#ppt_x"/>
                                          </p:val>
                                        </p:tav>
                                        <p:tav tm="100000">
                                          <p:val>
                                            <p:strVal val="#ppt_x"/>
                                          </p:val>
                                        </p:tav>
                                      </p:tavLst>
                                    </p:anim>
                                    <p:anim calcmode="lin" valueType="num">
                                      <p:cBhvr>
                                        <p:cTn id="55" dur="1000" fill="hold"/>
                                        <p:tgtEl>
                                          <p:spTgt spid="190"/>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42" presetClass="entr" presetSubtype="0" fill="hold" grpId="0" nodeType="afterEffect">
                                  <p:stCondLst>
                                    <p:cond delay="0"/>
                                  </p:stCondLst>
                                  <p:childTnLst>
                                    <p:set>
                                      <p:cBhvr>
                                        <p:cTn id="58" dur="1" fill="hold">
                                          <p:stCondLst>
                                            <p:cond delay="0"/>
                                          </p:stCondLst>
                                        </p:cTn>
                                        <p:tgtEl>
                                          <p:spTgt spid="193"/>
                                        </p:tgtEl>
                                        <p:attrNameLst>
                                          <p:attrName>style.visibility</p:attrName>
                                        </p:attrNameLst>
                                      </p:cBhvr>
                                      <p:to>
                                        <p:strVal val="visible"/>
                                      </p:to>
                                    </p:set>
                                    <p:animEffect transition="in" filter="fade">
                                      <p:cBhvr>
                                        <p:cTn id="59" dur="1000"/>
                                        <p:tgtEl>
                                          <p:spTgt spid="193"/>
                                        </p:tgtEl>
                                      </p:cBhvr>
                                    </p:animEffect>
                                    <p:anim calcmode="lin" valueType="num">
                                      <p:cBhvr>
                                        <p:cTn id="60" dur="1000" fill="hold"/>
                                        <p:tgtEl>
                                          <p:spTgt spid="193"/>
                                        </p:tgtEl>
                                        <p:attrNameLst>
                                          <p:attrName>ppt_x</p:attrName>
                                        </p:attrNameLst>
                                      </p:cBhvr>
                                      <p:tavLst>
                                        <p:tav tm="0">
                                          <p:val>
                                            <p:strVal val="#ppt_x"/>
                                          </p:val>
                                        </p:tav>
                                        <p:tav tm="100000">
                                          <p:val>
                                            <p:strVal val="#ppt_x"/>
                                          </p:val>
                                        </p:tav>
                                      </p:tavLst>
                                    </p:anim>
                                    <p:anim calcmode="lin" valueType="num">
                                      <p:cBhvr>
                                        <p:cTn id="61" dur="1000" fill="hold"/>
                                        <p:tgtEl>
                                          <p:spTgt spid="19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96"/>
                                        </p:tgtEl>
                                        <p:attrNameLst>
                                          <p:attrName>style.visibility</p:attrName>
                                        </p:attrNameLst>
                                      </p:cBhvr>
                                      <p:to>
                                        <p:strVal val="visible"/>
                                      </p:to>
                                    </p:set>
                                    <p:animEffect transition="in" filter="fade">
                                      <p:cBhvr>
                                        <p:cTn id="65" dur="1000"/>
                                        <p:tgtEl>
                                          <p:spTgt spid="196"/>
                                        </p:tgtEl>
                                      </p:cBhvr>
                                    </p:animEffect>
                                    <p:anim calcmode="lin" valueType="num">
                                      <p:cBhvr>
                                        <p:cTn id="66" dur="1000" fill="hold"/>
                                        <p:tgtEl>
                                          <p:spTgt spid="196"/>
                                        </p:tgtEl>
                                        <p:attrNameLst>
                                          <p:attrName>ppt_x</p:attrName>
                                        </p:attrNameLst>
                                      </p:cBhvr>
                                      <p:tavLst>
                                        <p:tav tm="0">
                                          <p:val>
                                            <p:strVal val="#ppt_x"/>
                                          </p:val>
                                        </p:tav>
                                        <p:tav tm="100000">
                                          <p:val>
                                            <p:strVal val="#ppt_x"/>
                                          </p:val>
                                        </p:tav>
                                      </p:tavLst>
                                    </p:anim>
                                    <p:anim calcmode="lin" valueType="num">
                                      <p:cBhvr>
                                        <p:cTn id="67" dur="1000" fill="hold"/>
                                        <p:tgtEl>
                                          <p:spTgt spid="196"/>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199"/>
                                        </p:tgtEl>
                                        <p:attrNameLst>
                                          <p:attrName>style.visibility</p:attrName>
                                        </p:attrNameLst>
                                      </p:cBhvr>
                                      <p:to>
                                        <p:strVal val="visible"/>
                                      </p:to>
                                    </p:set>
                                    <p:animEffect transition="in" filter="fade">
                                      <p:cBhvr>
                                        <p:cTn id="71" dur="1000"/>
                                        <p:tgtEl>
                                          <p:spTgt spid="199"/>
                                        </p:tgtEl>
                                      </p:cBhvr>
                                    </p:animEffect>
                                    <p:anim calcmode="lin" valueType="num">
                                      <p:cBhvr>
                                        <p:cTn id="72" dur="1000" fill="hold"/>
                                        <p:tgtEl>
                                          <p:spTgt spid="199"/>
                                        </p:tgtEl>
                                        <p:attrNameLst>
                                          <p:attrName>ppt_x</p:attrName>
                                        </p:attrNameLst>
                                      </p:cBhvr>
                                      <p:tavLst>
                                        <p:tav tm="0">
                                          <p:val>
                                            <p:strVal val="#ppt_x"/>
                                          </p:val>
                                        </p:tav>
                                        <p:tav tm="100000">
                                          <p:val>
                                            <p:strVal val="#ppt_x"/>
                                          </p:val>
                                        </p:tav>
                                      </p:tavLst>
                                    </p:anim>
                                    <p:anim calcmode="lin" valueType="num">
                                      <p:cBhvr>
                                        <p:cTn id="73" dur="1000" fill="hold"/>
                                        <p:tgtEl>
                                          <p:spTgt spid="199"/>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10" presetClass="entr" presetSubtype="0" fill="hold" grpId="0" nodeType="afterEffect">
                                  <p:stCondLst>
                                    <p:cond delay="0"/>
                                  </p:stCondLst>
                                  <p:childTnLst>
                                    <p:set>
                                      <p:cBhvr>
                                        <p:cTn id="76" dur="1" fill="hold">
                                          <p:stCondLst>
                                            <p:cond delay="0"/>
                                          </p:stCondLst>
                                        </p:cTn>
                                        <p:tgtEl>
                                          <p:spTgt spid="208"/>
                                        </p:tgtEl>
                                        <p:attrNameLst>
                                          <p:attrName>style.visibility</p:attrName>
                                        </p:attrNameLst>
                                      </p:cBhvr>
                                      <p:to>
                                        <p:strVal val="visible"/>
                                      </p:to>
                                    </p:set>
                                    <p:animEffect transition="in" filter="fade">
                                      <p:cBhvr>
                                        <p:cTn id="77" dur="125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 grpId="0"/>
      <p:bldP spid="187" grpId="0"/>
      <p:bldP spid="190" grpId="0"/>
      <p:bldP spid="193" grpId="0"/>
      <p:bldP spid="196" grpId="0"/>
      <p:bldP spid="199" grpId="0"/>
      <p:bldP spid="20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3" name="组合 2"/>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4" name="矩形 3"/>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 name="等腰三角形 4"/>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13315" name="文本框 9"/>
          <p:cNvSpPr txBox="1"/>
          <p:nvPr/>
        </p:nvSpPr>
        <p:spPr>
          <a:xfrm>
            <a:off x="841375" y="203200"/>
            <a:ext cx="1654175" cy="360363"/>
          </a:xfrm>
          <a:prstGeom prst="rect">
            <a:avLst/>
          </a:prstGeom>
          <a:noFill/>
          <a:ln w="9525">
            <a:noFill/>
          </a:ln>
        </p:spPr>
        <p:txBody>
          <a:bodyPr wrap="square" lIns="68562" tIns="34281" rIns="68562" bIns="34281" anchor="t">
            <a:spAutoFit/>
          </a:bodyPr>
          <a:p>
            <a:pPr marL="0" lvl="1" indent="457200"/>
            <a:r>
              <a:rPr lang="zh-CN" altLang="en-US" dirty="0">
                <a:solidFill>
                  <a:srgbClr val="2F5EB0"/>
                </a:solidFill>
                <a:latin typeface="微软雅黑" panose="020B0503020204020204" charset="-122"/>
                <a:ea typeface="微软雅黑" panose="020B0503020204020204" charset="-122"/>
              </a:rPr>
              <a:t>月度概况</a:t>
            </a:r>
            <a:endParaRPr lang="zh-CN" altLang="en-US" dirty="0">
              <a:solidFill>
                <a:srgbClr val="2F5EB0"/>
              </a:solidFill>
              <a:latin typeface="微软雅黑" panose="020B0503020204020204" charset="-122"/>
              <a:ea typeface="微软雅黑" panose="020B0503020204020204" charset="-122"/>
            </a:endParaRPr>
          </a:p>
        </p:txBody>
      </p:sp>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3320" name="Rectangle 4"/>
          <p:cNvSpPr txBox="1"/>
          <p:nvPr/>
        </p:nvSpPr>
        <p:spPr>
          <a:xfrm>
            <a:off x="9983788" y="6492875"/>
            <a:ext cx="1150937" cy="392113"/>
          </a:xfrm>
          <a:prstGeom prst="rect">
            <a:avLst/>
          </a:prstGeom>
          <a:noFill/>
          <a:ln w="9525">
            <a:noFill/>
          </a:ln>
        </p:spPr>
        <p:txBody>
          <a:bodyPr wrap="square" lIns="91416" tIns="45708" rIns="91416" bIns="45708" anchor="ctr"/>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07</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14" name="KSO_Shape"/>
          <p:cNvSpPr/>
          <p:nvPr/>
        </p:nvSpPr>
        <p:spPr bwMode="auto">
          <a:xfrm>
            <a:off x="334963" y="255588"/>
            <a:ext cx="292100" cy="22225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fontAlgn="auto">
              <a:defRPr/>
            </a:pPr>
            <a:endParaRPr lang="zh-CN" altLang="en-US" strike="noStrike" noProof="1">
              <a:solidFill>
                <a:schemeClr val="bg1"/>
              </a:solidFill>
              <a:latin typeface="微软雅黑" panose="020B0503020204020204" charset="-122"/>
              <a:ea typeface="微软雅黑" panose="020B0503020204020204" charset="-122"/>
            </a:endParaRPr>
          </a:p>
        </p:txBody>
      </p:sp>
      <p:sp>
        <p:nvSpPr>
          <p:cNvPr id="15" name="Oval 12"/>
          <p:cNvSpPr/>
          <p:nvPr/>
        </p:nvSpPr>
        <p:spPr>
          <a:xfrm>
            <a:off x="1585913" y="1641475"/>
            <a:ext cx="1573213" cy="1573213"/>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5pPr>
          </a:lstStyle>
          <a:p>
            <a:pPr lvl="0" indent="0" algn="ctr"/>
            <a:endParaRPr lang="zh-CN" altLang="zh-CN">
              <a:solidFill>
                <a:srgbClr val="FFFFFF"/>
              </a:solidFill>
              <a:latin typeface="方正兰亭黑简体" panose="02000000000000000000" pitchFamily="2" charset="-122"/>
              <a:ea typeface="方正兰亭黑简体" panose="02000000000000000000" pitchFamily="2" charset="-122"/>
            </a:endParaRPr>
          </a:p>
        </p:txBody>
      </p:sp>
      <p:sp>
        <p:nvSpPr>
          <p:cNvPr id="16" name="Oval 13"/>
          <p:cNvSpPr/>
          <p:nvPr/>
        </p:nvSpPr>
        <p:spPr>
          <a:xfrm>
            <a:off x="1784441" y="1840424"/>
            <a:ext cx="1176031" cy="117603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strike="noStrike" noProof="1"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80%</a:t>
            </a:r>
            <a:endParaRPr lang="en-US" sz="2400" b="1" strike="noStrike" noProof="1"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sp>
        <p:nvSpPr>
          <p:cNvPr id="17" name="Arc 14"/>
          <p:cNvSpPr/>
          <p:nvPr/>
        </p:nvSpPr>
        <p:spPr>
          <a:xfrm>
            <a:off x="1585913" y="1641475"/>
            <a:ext cx="1573213" cy="1573213"/>
          </a:xfrm>
          <a:prstGeom prst="arc">
            <a:avLst>
              <a:gd name="adj1" fmla="val 16018236"/>
              <a:gd name="adj2" fmla="val 9832525"/>
            </a:avLst>
          </a:prstGeom>
          <a:noFill/>
          <a:ln w="101600" cap="rnd" cmpd="sng">
            <a:solidFill>
              <a:srgbClr val="2F5EB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5pPr>
          </a:lstStyle>
          <a:p>
            <a:pPr fontAlgn="base"/>
            <a:endParaRPr strike="noStrike" noProof="1">
              <a:latin typeface="Calibri" panose="020F0502020204030204" charset="0"/>
              <a:ea typeface="宋体" panose="02010600030101010101" pitchFamily="2" charset="-122"/>
            </a:endParaRPr>
          </a:p>
        </p:txBody>
      </p:sp>
      <p:sp>
        <p:nvSpPr>
          <p:cNvPr id="18" name="Oval 18"/>
          <p:cNvSpPr/>
          <p:nvPr/>
        </p:nvSpPr>
        <p:spPr>
          <a:xfrm>
            <a:off x="3968750" y="1641475"/>
            <a:ext cx="1573213" cy="1573213"/>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5pPr>
          </a:lstStyle>
          <a:p>
            <a:pPr lvl="0" indent="0" algn="ctr"/>
            <a:endParaRPr lang="zh-CN" altLang="zh-CN">
              <a:solidFill>
                <a:srgbClr val="FFFFFF"/>
              </a:solidFill>
              <a:latin typeface="方正兰亭黑简体" panose="02000000000000000000" pitchFamily="2" charset="-122"/>
              <a:ea typeface="方正兰亭黑简体" panose="02000000000000000000" pitchFamily="2" charset="-122"/>
            </a:endParaRPr>
          </a:p>
        </p:txBody>
      </p:sp>
      <p:sp>
        <p:nvSpPr>
          <p:cNvPr id="19" name="Oval 19"/>
          <p:cNvSpPr/>
          <p:nvPr/>
        </p:nvSpPr>
        <p:spPr>
          <a:xfrm>
            <a:off x="4167127" y="1840424"/>
            <a:ext cx="1176033" cy="117603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strike="noStrike" noProof="1"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50%</a:t>
            </a:r>
            <a:endParaRPr lang="en-US" sz="2400" b="1" strike="noStrike" noProof="1"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sp>
        <p:nvSpPr>
          <p:cNvPr id="20" name="Arc 20"/>
          <p:cNvSpPr/>
          <p:nvPr/>
        </p:nvSpPr>
        <p:spPr>
          <a:xfrm>
            <a:off x="3968750" y="1641475"/>
            <a:ext cx="1573213" cy="1573213"/>
          </a:xfrm>
          <a:prstGeom prst="arc">
            <a:avLst>
              <a:gd name="adj1" fmla="val 16018236"/>
              <a:gd name="adj2" fmla="val 5788795"/>
            </a:avLst>
          </a:prstGeom>
          <a:noFill/>
          <a:ln w="101600" cap="rnd" cmpd="sng">
            <a:solidFill>
              <a:srgbClr val="2F5EB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5pPr>
          </a:lstStyle>
          <a:p>
            <a:pPr fontAlgn="base"/>
            <a:endParaRPr strike="noStrike" noProof="1">
              <a:latin typeface="Calibri" panose="020F0502020204030204" charset="0"/>
              <a:ea typeface="宋体" panose="02010600030101010101" pitchFamily="2" charset="-122"/>
            </a:endParaRPr>
          </a:p>
        </p:txBody>
      </p:sp>
      <p:sp>
        <p:nvSpPr>
          <p:cNvPr id="21" name="Oval 22"/>
          <p:cNvSpPr/>
          <p:nvPr/>
        </p:nvSpPr>
        <p:spPr>
          <a:xfrm>
            <a:off x="6526213" y="1641475"/>
            <a:ext cx="1573213" cy="1573213"/>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5pPr>
          </a:lstStyle>
          <a:p>
            <a:pPr lvl="0" indent="0" algn="ctr"/>
            <a:endParaRPr lang="zh-CN" altLang="zh-CN">
              <a:solidFill>
                <a:srgbClr val="FFFFFF"/>
              </a:solidFill>
              <a:latin typeface="方正兰亭黑简体" panose="02000000000000000000" pitchFamily="2" charset="-122"/>
              <a:ea typeface="方正兰亭黑简体" panose="02000000000000000000" pitchFamily="2" charset="-122"/>
            </a:endParaRPr>
          </a:p>
        </p:txBody>
      </p:sp>
      <p:sp>
        <p:nvSpPr>
          <p:cNvPr id="22" name="Oval 23"/>
          <p:cNvSpPr/>
          <p:nvPr/>
        </p:nvSpPr>
        <p:spPr>
          <a:xfrm>
            <a:off x="6724385" y="1840424"/>
            <a:ext cx="1176031" cy="117603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strike="noStrike" noProof="1"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45%</a:t>
            </a:r>
            <a:endParaRPr lang="en-US" sz="2400" b="1" strike="noStrike" noProof="1"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sp>
        <p:nvSpPr>
          <p:cNvPr id="23" name="Arc 24"/>
          <p:cNvSpPr/>
          <p:nvPr/>
        </p:nvSpPr>
        <p:spPr>
          <a:xfrm>
            <a:off x="6526213" y="1641475"/>
            <a:ext cx="1573213" cy="1573213"/>
          </a:xfrm>
          <a:prstGeom prst="arc">
            <a:avLst>
              <a:gd name="adj1" fmla="val 16018236"/>
              <a:gd name="adj2" fmla="val 3132458"/>
            </a:avLst>
          </a:prstGeom>
          <a:noFill/>
          <a:ln w="101600" cap="rnd" cmpd="sng">
            <a:solidFill>
              <a:srgbClr val="2F5EB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5pPr>
          </a:lstStyle>
          <a:p>
            <a:pPr fontAlgn="base"/>
            <a:endParaRPr strike="noStrike" noProof="1">
              <a:latin typeface="Calibri" panose="020F0502020204030204" charset="0"/>
              <a:ea typeface="宋体" panose="02010600030101010101" pitchFamily="2" charset="-122"/>
            </a:endParaRPr>
          </a:p>
        </p:txBody>
      </p:sp>
      <p:sp>
        <p:nvSpPr>
          <p:cNvPr id="24" name="Oval 26"/>
          <p:cNvSpPr/>
          <p:nvPr/>
        </p:nvSpPr>
        <p:spPr>
          <a:xfrm>
            <a:off x="8870950" y="1641475"/>
            <a:ext cx="1573213" cy="1573213"/>
          </a:xfrm>
          <a:prstGeom prst="ellipse">
            <a:avLst/>
          </a:prstGeom>
          <a:noFill/>
          <a:ln w="101600" cap="rnd" cmpd="sng">
            <a:solidFill>
              <a:schemeClr val="bg1">
                <a:lumMod val="8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cs typeface="+mn-cs"/>
              </a:defRPr>
            </a:lvl5pPr>
          </a:lstStyle>
          <a:p>
            <a:pPr lvl="0" indent="0" algn="ctr"/>
            <a:endParaRPr lang="zh-CN" altLang="zh-CN">
              <a:solidFill>
                <a:srgbClr val="FFFFFF"/>
              </a:solidFill>
              <a:latin typeface="方正兰亭黑简体" panose="02000000000000000000" pitchFamily="2" charset="-122"/>
              <a:ea typeface="方正兰亭黑简体" panose="02000000000000000000" pitchFamily="2" charset="-122"/>
            </a:endParaRPr>
          </a:p>
        </p:txBody>
      </p:sp>
      <p:sp>
        <p:nvSpPr>
          <p:cNvPr id="25" name="Oval 27"/>
          <p:cNvSpPr/>
          <p:nvPr/>
        </p:nvSpPr>
        <p:spPr>
          <a:xfrm>
            <a:off x="9069505" y="1840424"/>
            <a:ext cx="1176031" cy="1176032"/>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strike="noStrike" noProof="1"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rPr>
              <a:t>90%</a:t>
            </a:r>
            <a:endParaRPr lang="en-US" sz="2400" b="1" strike="noStrike" noProof="1" dirty="0">
              <a:solidFill>
                <a:schemeClr val="bg1"/>
              </a:solidFill>
              <a:latin typeface="方正兰亭黑简体" panose="02000000000000000000" pitchFamily="2" charset="-122"/>
              <a:ea typeface="方正兰亭黑简体" panose="02000000000000000000" pitchFamily="2" charset="-122"/>
              <a:cs typeface="Open Sans" panose="020B0606030504020204" pitchFamily="34" charset="0"/>
            </a:endParaRPr>
          </a:p>
        </p:txBody>
      </p:sp>
      <p:sp>
        <p:nvSpPr>
          <p:cNvPr id="26" name="Arc 28"/>
          <p:cNvSpPr/>
          <p:nvPr/>
        </p:nvSpPr>
        <p:spPr>
          <a:xfrm>
            <a:off x="8870950" y="1641475"/>
            <a:ext cx="1573213" cy="1573213"/>
          </a:xfrm>
          <a:prstGeom prst="arc">
            <a:avLst>
              <a:gd name="adj1" fmla="val 16018236"/>
              <a:gd name="adj2" fmla="val 13285852"/>
            </a:avLst>
          </a:prstGeom>
          <a:noFill/>
          <a:ln w="101600" cap="rnd" cmpd="sng">
            <a:solidFill>
              <a:srgbClr val="2F5EB0"/>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None/>
              <a:defRPr sz="1800" kern="1200">
                <a:solidFill>
                  <a:schemeClr val="tx1"/>
                </a:solidFill>
                <a:latin typeface="Calibri" panose="020F0502020204030204" charset="0"/>
                <a:ea typeface="宋体" panose="02010600030101010101" pitchFamily="2" charset="-122"/>
              </a:defRPr>
            </a:lvl5pPr>
          </a:lstStyle>
          <a:p>
            <a:pPr fontAlgn="base"/>
            <a:endParaRPr strike="noStrike" noProof="1">
              <a:latin typeface="Calibri" panose="020F0502020204030204" charset="0"/>
              <a:ea typeface="宋体" panose="02010600030101010101" pitchFamily="2" charset="-122"/>
            </a:endParaRPr>
          </a:p>
        </p:txBody>
      </p:sp>
      <p:sp>
        <p:nvSpPr>
          <p:cNvPr id="27" name="矩形 26"/>
          <p:cNvSpPr/>
          <p:nvPr/>
        </p:nvSpPr>
        <p:spPr>
          <a:xfrm>
            <a:off x="1246188" y="3436938"/>
            <a:ext cx="2138362" cy="938212"/>
          </a:xfrm>
          <a:prstGeom prst="rect">
            <a:avLst/>
          </a:prstGeom>
          <a:noFill/>
          <a:ln w="9525">
            <a:noFill/>
          </a:ln>
        </p:spPr>
        <p:txBody>
          <a:bodyPr wrap="none" anchor="t">
            <a:spAutoFit/>
          </a:bodyPr>
          <a:p>
            <a:pPr algn="ct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第一季度</a:t>
            </a:r>
            <a:endParaRPr lang="zh-CN" altLang="en-US" b="1" dirty="0">
              <a:solidFill>
                <a:srgbClr val="2F5EB0"/>
              </a:solidFill>
              <a:latin typeface="微软雅黑" panose="020B0503020204020204" charset="-122"/>
              <a:ea typeface="微软雅黑" panose="020B0503020204020204" charset="-122"/>
            </a:endParaRPr>
          </a:p>
          <a:p>
            <a:pPr algn="ctr">
              <a:spcBef>
                <a:spcPts val="500"/>
              </a:spcBef>
            </a:pPr>
            <a:r>
              <a:rPr lang="zh-CN" altLang="en-US" sz="1400" dirty="0">
                <a:solidFill>
                  <a:schemeClr val="bg1"/>
                </a:solidFill>
                <a:latin typeface="Impact MT Std" pitchFamily="34" charset="0"/>
                <a:ea typeface="微软雅黑" panose="020B0503020204020204" charset="-122"/>
              </a:rPr>
              <a:t>在此输入详细文字介绍，</a:t>
            </a:r>
            <a:endParaRPr lang="zh-CN" altLang="en-US" sz="1400" dirty="0">
              <a:solidFill>
                <a:schemeClr val="bg1"/>
              </a:solidFill>
              <a:latin typeface="Impact MT Std" pitchFamily="34" charset="0"/>
              <a:ea typeface="微软雅黑" panose="020B0503020204020204" charset="-122"/>
            </a:endParaRPr>
          </a:p>
          <a:p>
            <a:pPr algn="ctr">
              <a:spcBef>
                <a:spcPts val="500"/>
              </a:spcBef>
            </a:pPr>
            <a:r>
              <a:rPr lang="zh-CN" altLang="en-US" sz="1400" dirty="0">
                <a:solidFill>
                  <a:schemeClr val="bg1"/>
                </a:solidFill>
                <a:latin typeface="Impact MT Std" pitchFamily="34" charset="0"/>
                <a:ea typeface="微软雅黑" panose="020B0503020204020204" charset="-122"/>
              </a:rPr>
              <a:t>和详细信息。</a:t>
            </a:r>
            <a:endParaRPr lang="zh-CN" altLang="en-US" sz="1400" dirty="0">
              <a:solidFill>
                <a:schemeClr val="bg1"/>
              </a:solidFill>
              <a:latin typeface="Impact MT Std" pitchFamily="34" charset="0"/>
              <a:ea typeface="微软雅黑" panose="020B0503020204020204" charset="-122"/>
            </a:endParaRPr>
          </a:p>
        </p:txBody>
      </p:sp>
      <p:sp>
        <p:nvSpPr>
          <p:cNvPr id="28" name="矩形 27"/>
          <p:cNvSpPr/>
          <p:nvPr/>
        </p:nvSpPr>
        <p:spPr>
          <a:xfrm>
            <a:off x="3694113" y="3429000"/>
            <a:ext cx="2138362" cy="938213"/>
          </a:xfrm>
          <a:prstGeom prst="rect">
            <a:avLst/>
          </a:prstGeom>
          <a:noFill/>
          <a:ln w="9525">
            <a:noFill/>
          </a:ln>
        </p:spPr>
        <p:txBody>
          <a:bodyPr wrap="none" anchor="t">
            <a:spAutoFit/>
          </a:bodyPr>
          <a:p>
            <a:pPr algn="ct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第二季度</a:t>
            </a:r>
            <a:endParaRPr lang="zh-CN" altLang="en-US" b="1" dirty="0">
              <a:solidFill>
                <a:srgbClr val="2F5EB0"/>
              </a:solidFill>
              <a:latin typeface="微软雅黑" panose="020B0503020204020204" charset="-122"/>
              <a:ea typeface="微软雅黑" panose="020B0503020204020204" charset="-122"/>
            </a:endParaRPr>
          </a:p>
          <a:p>
            <a:pPr algn="ctr">
              <a:spcBef>
                <a:spcPts val="500"/>
              </a:spcBef>
            </a:pPr>
            <a:r>
              <a:rPr lang="zh-CN" altLang="en-US" sz="1400" dirty="0">
                <a:solidFill>
                  <a:schemeClr val="bg1"/>
                </a:solidFill>
                <a:latin typeface="Impact MT Std" pitchFamily="34" charset="0"/>
                <a:ea typeface="微软雅黑" panose="020B0503020204020204" charset="-122"/>
              </a:rPr>
              <a:t>在此输入详细文字介绍，</a:t>
            </a:r>
            <a:endParaRPr lang="zh-CN" altLang="en-US" sz="1400" dirty="0">
              <a:solidFill>
                <a:schemeClr val="bg1"/>
              </a:solidFill>
              <a:latin typeface="Impact MT Std" pitchFamily="34" charset="0"/>
              <a:ea typeface="微软雅黑" panose="020B0503020204020204" charset="-122"/>
            </a:endParaRPr>
          </a:p>
          <a:p>
            <a:pPr algn="ctr">
              <a:spcBef>
                <a:spcPts val="500"/>
              </a:spcBef>
            </a:pPr>
            <a:r>
              <a:rPr lang="zh-CN" altLang="en-US" sz="1400" dirty="0">
                <a:solidFill>
                  <a:schemeClr val="bg1"/>
                </a:solidFill>
                <a:latin typeface="Impact MT Std" pitchFamily="34" charset="0"/>
                <a:ea typeface="微软雅黑" panose="020B0503020204020204" charset="-122"/>
              </a:rPr>
              <a:t>和详细信息。</a:t>
            </a:r>
            <a:endParaRPr lang="zh-CN" altLang="en-US" sz="1400" dirty="0">
              <a:solidFill>
                <a:schemeClr val="bg1"/>
              </a:solidFill>
              <a:latin typeface="Impact MT Std" pitchFamily="34" charset="0"/>
              <a:ea typeface="微软雅黑" panose="020B0503020204020204" charset="-122"/>
            </a:endParaRPr>
          </a:p>
        </p:txBody>
      </p:sp>
      <p:sp>
        <p:nvSpPr>
          <p:cNvPr id="29" name="矩形 28"/>
          <p:cNvSpPr/>
          <p:nvPr/>
        </p:nvSpPr>
        <p:spPr>
          <a:xfrm>
            <a:off x="6251575" y="3429000"/>
            <a:ext cx="2138363" cy="938213"/>
          </a:xfrm>
          <a:prstGeom prst="rect">
            <a:avLst/>
          </a:prstGeom>
          <a:noFill/>
          <a:ln w="9525">
            <a:noFill/>
          </a:ln>
        </p:spPr>
        <p:txBody>
          <a:bodyPr wrap="none" anchor="t">
            <a:spAutoFit/>
          </a:bodyPr>
          <a:p>
            <a:pPr algn="ct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第三季度</a:t>
            </a:r>
            <a:endParaRPr lang="zh-CN" altLang="en-US" b="1" dirty="0">
              <a:solidFill>
                <a:srgbClr val="2F5EB0"/>
              </a:solidFill>
              <a:latin typeface="微软雅黑" panose="020B0503020204020204" charset="-122"/>
              <a:ea typeface="微软雅黑" panose="020B0503020204020204" charset="-122"/>
            </a:endParaRPr>
          </a:p>
          <a:p>
            <a:pPr algn="ctr">
              <a:spcBef>
                <a:spcPts val="500"/>
              </a:spcBef>
            </a:pPr>
            <a:r>
              <a:rPr lang="zh-CN" altLang="en-US" sz="1400" dirty="0">
                <a:solidFill>
                  <a:srgbClr val="808080"/>
                </a:solidFill>
                <a:latin typeface="Impact MT Std" pitchFamily="34" charset="0"/>
                <a:ea typeface="微软雅黑" panose="020B0503020204020204" charset="-122"/>
              </a:rPr>
              <a:t>在此输入详细文字介绍，</a:t>
            </a:r>
            <a:endParaRPr lang="en-US" altLang="zh-CN" sz="1400" dirty="0">
              <a:solidFill>
                <a:srgbClr val="808080"/>
              </a:solidFill>
              <a:latin typeface="Impact MT Std" pitchFamily="34" charset="0"/>
              <a:ea typeface="微软雅黑" panose="020B0503020204020204" charset="-122"/>
            </a:endParaRPr>
          </a:p>
          <a:p>
            <a:pPr algn="ctr">
              <a:spcBef>
                <a:spcPts val="500"/>
              </a:spcBef>
            </a:pPr>
            <a:r>
              <a:rPr lang="zh-CN" altLang="en-US" sz="1400" dirty="0">
                <a:solidFill>
                  <a:srgbClr val="808080"/>
                </a:solidFill>
                <a:latin typeface="Impact MT Std" pitchFamily="34" charset="0"/>
                <a:ea typeface="微软雅黑" panose="020B0503020204020204" charset="-122"/>
              </a:rPr>
              <a:t>和详细信息。</a:t>
            </a:r>
            <a:endParaRPr lang="zh-CN" altLang="en-US" sz="1400" dirty="0">
              <a:solidFill>
                <a:srgbClr val="808080"/>
              </a:solidFill>
              <a:latin typeface="Impact MT Std" pitchFamily="34" charset="0"/>
              <a:ea typeface="微软雅黑" panose="020B0503020204020204" charset="-122"/>
            </a:endParaRPr>
          </a:p>
        </p:txBody>
      </p:sp>
      <p:sp>
        <p:nvSpPr>
          <p:cNvPr id="30" name="矩形 29"/>
          <p:cNvSpPr/>
          <p:nvPr/>
        </p:nvSpPr>
        <p:spPr>
          <a:xfrm>
            <a:off x="8626475" y="3429000"/>
            <a:ext cx="2138363" cy="938213"/>
          </a:xfrm>
          <a:prstGeom prst="rect">
            <a:avLst/>
          </a:prstGeom>
          <a:noFill/>
          <a:ln w="9525">
            <a:noFill/>
          </a:ln>
        </p:spPr>
        <p:txBody>
          <a:bodyPr wrap="none" anchor="t">
            <a:spAutoFit/>
          </a:bodyPr>
          <a:p>
            <a:pPr algn="ctr">
              <a:buFont typeface="Arial" panose="020B0604020202020204" pitchFamily="34" charset="0"/>
              <a:buNone/>
            </a:pPr>
            <a:r>
              <a:rPr lang="zh-CN" altLang="en-US" b="1" dirty="0">
                <a:solidFill>
                  <a:srgbClr val="2F5EB0"/>
                </a:solidFill>
                <a:latin typeface="微软雅黑" panose="020B0503020204020204" charset="-122"/>
                <a:ea typeface="微软雅黑" panose="020B0503020204020204" charset="-122"/>
              </a:rPr>
              <a:t>第四季度</a:t>
            </a:r>
            <a:endParaRPr lang="zh-CN" altLang="en-US" b="1" dirty="0">
              <a:solidFill>
                <a:srgbClr val="2F5EB0"/>
              </a:solidFill>
              <a:latin typeface="微软雅黑" panose="020B0503020204020204" charset="-122"/>
              <a:ea typeface="微软雅黑" panose="020B0503020204020204" charset="-122"/>
            </a:endParaRPr>
          </a:p>
          <a:p>
            <a:pPr algn="ctr">
              <a:spcBef>
                <a:spcPts val="500"/>
              </a:spcBef>
            </a:pPr>
            <a:r>
              <a:rPr lang="zh-CN" altLang="en-US" sz="1400" dirty="0">
                <a:solidFill>
                  <a:srgbClr val="808080"/>
                </a:solidFill>
                <a:latin typeface="Impact MT Std" pitchFamily="34" charset="0"/>
                <a:ea typeface="微软雅黑" panose="020B0503020204020204" charset="-122"/>
              </a:rPr>
              <a:t>在此输入详细文字介绍，</a:t>
            </a:r>
            <a:endParaRPr lang="en-US" altLang="zh-CN" sz="1400" dirty="0">
              <a:solidFill>
                <a:srgbClr val="808080"/>
              </a:solidFill>
              <a:latin typeface="Impact MT Std" pitchFamily="34" charset="0"/>
              <a:ea typeface="微软雅黑" panose="020B0503020204020204" charset="-122"/>
            </a:endParaRPr>
          </a:p>
          <a:p>
            <a:pPr algn="ctr">
              <a:spcBef>
                <a:spcPts val="500"/>
              </a:spcBef>
            </a:pPr>
            <a:r>
              <a:rPr lang="zh-CN" altLang="en-US" sz="1400" dirty="0">
                <a:solidFill>
                  <a:srgbClr val="808080"/>
                </a:solidFill>
                <a:latin typeface="Impact MT Std" pitchFamily="34" charset="0"/>
                <a:ea typeface="微软雅黑" panose="020B0503020204020204" charset="-122"/>
              </a:rPr>
              <a:t>和详细信息。</a:t>
            </a:r>
            <a:endParaRPr lang="zh-CN" altLang="en-US" sz="1400" dirty="0">
              <a:solidFill>
                <a:srgbClr val="808080"/>
              </a:solidFill>
              <a:latin typeface="Impact MT Std" pitchFamily="34" charset="0"/>
              <a:ea typeface="微软雅黑" panose="020B0503020204020204" charset="-122"/>
            </a:endParaRPr>
          </a:p>
        </p:txBody>
      </p:sp>
      <p:sp>
        <p:nvSpPr>
          <p:cNvPr id="31" name="Freeform 12"/>
          <p:cNvSpPr/>
          <p:nvPr/>
        </p:nvSpPr>
        <p:spPr bwMode="auto">
          <a:xfrm>
            <a:off x="1536101" y="4502341"/>
            <a:ext cx="528500"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F5EB0"/>
          </a:solidFill>
          <a:ln>
            <a:noFill/>
          </a:ln>
          <a:effectLst>
            <a:innerShdw blurRad="63500" dist="50800" dir="13500000">
              <a:prstClr val="black">
                <a:alpha val="50000"/>
              </a:prstClr>
            </a:innerShdw>
          </a:effectLst>
        </p:spPr>
        <p:txBody>
          <a:bodyPr/>
          <a:lstStyle/>
          <a:p>
            <a:pPr fontAlgn="auto"/>
            <a:endParaRPr lang="zh-CN" altLang="en-US" strike="noStrike" noProof="1">
              <a:solidFill>
                <a:schemeClr val="tx1">
                  <a:lumMod val="50000"/>
                  <a:lumOff val="50000"/>
                </a:schemeClr>
              </a:solidFill>
            </a:endParaRPr>
          </a:p>
        </p:txBody>
      </p:sp>
      <p:sp>
        <p:nvSpPr>
          <p:cNvPr id="32" name="Freeform 12"/>
          <p:cNvSpPr/>
          <p:nvPr/>
        </p:nvSpPr>
        <p:spPr bwMode="auto">
          <a:xfrm flipH="1" flipV="1">
            <a:off x="10127398" y="5418535"/>
            <a:ext cx="528500"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F5EB0"/>
          </a:solidFill>
          <a:ln>
            <a:noFill/>
          </a:ln>
          <a:effectLst>
            <a:innerShdw blurRad="63500" dist="50800" dir="13500000">
              <a:prstClr val="black">
                <a:alpha val="50000"/>
              </a:prstClr>
            </a:innerShdw>
          </a:effectLst>
        </p:spPr>
        <p:txBody>
          <a:bodyPr/>
          <a:lstStyle/>
          <a:p>
            <a:pPr fontAlgn="auto"/>
            <a:endParaRPr lang="zh-CN" altLang="en-US" strike="noStrike" noProof="1">
              <a:solidFill>
                <a:schemeClr val="tx1">
                  <a:lumMod val="50000"/>
                  <a:lumOff val="50000"/>
                </a:schemeClr>
              </a:solidFill>
            </a:endParaRPr>
          </a:p>
        </p:txBody>
      </p:sp>
      <p:sp>
        <p:nvSpPr>
          <p:cNvPr id="33" name="TextBox 32"/>
          <p:cNvSpPr txBox="1"/>
          <p:nvPr/>
        </p:nvSpPr>
        <p:spPr>
          <a:xfrm>
            <a:off x="1895475" y="4816475"/>
            <a:ext cx="8543925" cy="922338"/>
          </a:xfrm>
          <a:prstGeom prst="rect">
            <a:avLst/>
          </a:prstGeom>
          <a:noFill/>
          <a:ln w="9525">
            <a:noFill/>
          </a:ln>
        </p:spPr>
        <p:txBody>
          <a:bodyPr wrap="square" anchor="t">
            <a:spAutoFit/>
          </a:bodyPr>
          <a:p>
            <a:pPr>
              <a:lnSpc>
                <a:spcPct val="130000"/>
              </a:lnSpc>
            </a:pPr>
            <a:r>
              <a:rPr lang="zh-CN" altLang="en-US" sz="1400" dirty="0">
                <a:latin typeface="微软雅黑" panose="020B0503020204020204" charset="-122"/>
                <a:ea typeface="微软雅黑" panose="020B0503020204020204" charset="-122"/>
                <a:sym typeface="微软雅黑" panose="020B050302020402020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endParaRPr lang="zh-CN" altLang="en-US" sz="1400" dirty="0">
              <a:latin typeface="微软雅黑" panose="020B0503020204020204" charset="-122"/>
              <a:ea typeface="微软雅黑" panose="020B0503020204020204" charset="-122"/>
              <a:sym typeface="微软雅黑" panose="020B0503020204020204" charset="-122"/>
            </a:endParaRPr>
          </a:p>
        </p:txBody>
      </p:sp>
      <p:sp>
        <p:nvSpPr>
          <p:cNvPr id="34" name="TextBox 33"/>
          <p:cNvSpPr txBox="1"/>
          <p:nvPr/>
        </p:nvSpPr>
        <p:spPr>
          <a:xfrm>
            <a:off x="13511213" y="7027863"/>
            <a:ext cx="868362" cy="366712"/>
          </a:xfrm>
          <a:prstGeom prst="rect">
            <a:avLst/>
          </a:prstGeom>
          <a:noFill/>
          <a:ln w="9525">
            <a:noFill/>
          </a:ln>
        </p:spPr>
        <p:txBody>
          <a:bodyPr wrap="none" anchor="t">
            <a:spAutoFit/>
          </a:bodyPr>
          <a:p>
            <a:r>
              <a:rPr lang="zh-CN" altLang="en-US" dirty="0">
                <a:latin typeface="Calibri" panose="020F0502020204030204" charset="0"/>
                <a:ea typeface="宋体" panose="02010600030101010101" pitchFamily="2" charset="-122"/>
              </a:rPr>
              <a:t>延时符</a:t>
            </a:r>
            <a:endParaRPr lang="zh-CN" altLang="en-US" dirty="0">
              <a:latin typeface="Calibri" panose="020F0502020204030204" charset="0"/>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000000"/>
                                          </p:val>
                                        </p:tav>
                                        <p:tav tm="100000">
                                          <p:val>
                                            <p:strVal val="#ppt_w"/>
                                          </p:val>
                                        </p:tav>
                                      </p:tavLst>
                                    </p:anim>
                                    <p:anim calcmode="lin" valueType="num">
                                      <p:cBhvr>
                                        <p:cTn id="8" dur="1000" fill="hold"/>
                                        <p:tgtEl>
                                          <p:spTgt spid="15"/>
                                        </p:tgtEl>
                                        <p:attrNameLst>
                                          <p:attrName>ppt_h</p:attrName>
                                        </p:attrNameLst>
                                      </p:cBhvr>
                                      <p:tavLst>
                                        <p:tav tm="0">
                                          <p:val>
                                            <p:fltVal val="0.000000"/>
                                          </p:val>
                                        </p:tav>
                                        <p:tav tm="100000">
                                          <p:val>
                                            <p:strVal val="#ppt_h"/>
                                          </p:val>
                                        </p:tav>
                                      </p:tavLst>
                                    </p:anim>
                                    <p:anim calcmode="lin" valueType="num">
                                      <p:cBhvr>
                                        <p:cTn id="9" dur="1000" fill="hold"/>
                                        <p:tgtEl>
                                          <p:spTgt spid="15"/>
                                        </p:tgtEl>
                                        <p:attrNameLst>
                                          <p:attrName>style.rotation</p:attrName>
                                        </p:attrNameLst>
                                      </p:cBhvr>
                                      <p:tavLst>
                                        <p:tav tm="0">
                                          <p:val>
                                            <p:fltVal val="90.000000"/>
                                          </p:val>
                                        </p:tav>
                                        <p:tav tm="100000">
                                          <p:val>
                                            <p:fltVal val="0.000000"/>
                                          </p:val>
                                        </p:tav>
                                      </p:tavLst>
                                    </p:anim>
                                    <p:animEffect transition="in" filter="fade">
                                      <p:cBhvr>
                                        <p:cTn id="10" dur="1000"/>
                                        <p:tgtEl>
                                          <p:spTgt spid="1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000000"/>
                                          </p:val>
                                        </p:tav>
                                        <p:tav tm="100000">
                                          <p:val>
                                            <p:strVal val="#ppt_w"/>
                                          </p:val>
                                        </p:tav>
                                      </p:tavLst>
                                    </p:anim>
                                    <p:anim calcmode="lin" valueType="num">
                                      <p:cBhvr>
                                        <p:cTn id="14" dur="1000" fill="hold"/>
                                        <p:tgtEl>
                                          <p:spTgt spid="16"/>
                                        </p:tgtEl>
                                        <p:attrNameLst>
                                          <p:attrName>ppt_h</p:attrName>
                                        </p:attrNameLst>
                                      </p:cBhvr>
                                      <p:tavLst>
                                        <p:tav tm="0">
                                          <p:val>
                                            <p:fltVal val="0.000000"/>
                                          </p:val>
                                        </p:tav>
                                        <p:tav tm="100000">
                                          <p:val>
                                            <p:strVal val="#ppt_h"/>
                                          </p:val>
                                        </p:tav>
                                      </p:tavLst>
                                    </p:anim>
                                    <p:anim calcmode="lin" valueType="num">
                                      <p:cBhvr>
                                        <p:cTn id="15" dur="1000" fill="hold"/>
                                        <p:tgtEl>
                                          <p:spTgt spid="16"/>
                                        </p:tgtEl>
                                        <p:attrNameLst>
                                          <p:attrName>style.rotation</p:attrName>
                                        </p:attrNameLst>
                                      </p:cBhvr>
                                      <p:tavLst>
                                        <p:tav tm="0">
                                          <p:val>
                                            <p:fltVal val="90.000000"/>
                                          </p:val>
                                        </p:tav>
                                        <p:tav tm="100000">
                                          <p:val>
                                            <p:fltVal val="0.000000"/>
                                          </p:val>
                                        </p:tav>
                                      </p:tavLst>
                                    </p:anim>
                                    <p:animEffect transition="in" filter="fade">
                                      <p:cBhvr>
                                        <p:cTn id="16" dur="1000"/>
                                        <p:tgtEl>
                                          <p:spTgt spid="1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000000"/>
                                          </p:val>
                                        </p:tav>
                                        <p:tav tm="100000">
                                          <p:val>
                                            <p:strVal val="#ppt_w"/>
                                          </p:val>
                                        </p:tav>
                                      </p:tavLst>
                                    </p:anim>
                                    <p:anim calcmode="lin" valueType="num">
                                      <p:cBhvr>
                                        <p:cTn id="20" dur="1000" fill="hold"/>
                                        <p:tgtEl>
                                          <p:spTgt spid="17"/>
                                        </p:tgtEl>
                                        <p:attrNameLst>
                                          <p:attrName>ppt_h</p:attrName>
                                        </p:attrNameLst>
                                      </p:cBhvr>
                                      <p:tavLst>
                                        <p:tav tm="0">
                                          <p:val>
                                            <p:fltVal val="0.000000"/>
                                          </p:val>
                                        </p:tav>
                                        <p:tav tm="100000">
                                          <p:val>
                                            <p:strVal val="#ppt_h"/>
                                          </p:val>
                                        </p:tav>
                                      </p:tavLst>
                                    </p:anim>
                                    <p:anim calcmode="lin" valueType="num">
                                      <p:cBhvr>
                                        <p:cTn id="21" dur="1000" fill="hold"/>
                                        <p:tgtEl>
                                          <p:spTgt spid="17"/>
                                        </p:tgtEl>
                                        <p:attrNameLst>
                                          <p:attrName>style.rotation</p:attrName>
                                        </p:attrNameLst>
                                      </p:cBhvr>
                                      <p:tavLst>
                                        <p:tav tm="0">
                                          <p:val>
                                            <p:fltVal val="90.000000"/>
                                          </p:val>
                                        </p:tav>
                                        <p:tav tm="100000">
                                          <p:val>
                                            <p:fltVal val="0.000000"/>
                                          </p:val>
                                        </p:tav>
                                      </p:tavLst>
                                    </p:anim>
                                    <p:animEffect transition="in" filter="fade">
                                      <p:cBhvr>
                                        <p:cTn id="22" dur="1000"/>
                                        <p:tgtEl>
                                          <p:spTgt spid="17"/>
                                        </p:tgtEl>
                                      </p:cBhvr>
                                    </p:animEffect>
                                  </p:childTnLst>
                                </p:cTn>
                              </p:par>
                              <p:par>
                                <p:cTn id="23" presetID="31" presetClass="entr" presetSubtype="0" fill="hold" grpId="0" nodeType="withEffect">
                                  <p:stCondLst>
                                    <p:cond delay="50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ppt_w</p:attrName>
                                        </p:attrNameLst>
                                      </p:cBhvr>
                                      <p:tavLst>
                                        <p:tav tm="0">
                                          <p:val>
                                            <p:fltVal val="0.000000"/>
                                          </p:val>
                                        </p:tav>
                                        <p:tav tm="100000">
                                          <p:val>
                                            <p:strVal val="#ppt_w"/>
                                          </p:val>
                                        </p:tav>
                                      </p:tavLst>
                                    </p:anim>
                                    <p:anim calcmode="lin" valueType="num">
                                      <p:cBhvr>
                                        <p:cTn id="26" dur="1000" fill="hold"/>
                                        <p:tgtEl>
                                          <p:spTgt spid="18"/>
                                        </p:tgtEl>
                                        <p:attrNameLst>
                                          <p:attrName>ppt_h</p:attrName>
                                        </p:attrNameLst>
                                      </p:cBhvr>
                                      <p:tavLst>
                                        <p:tav tm="0">
                                          <p:val>
                                            <p:fltVal val="0.000000"/>
                                          </p:val>
                                        </p:tav>
                                        <p:tav tm="100000">
                                          <p:val>
                                            <p:strVal val="#ppt_h"/>
                                          </p:val>
                                        </p:tav>
                                      </p:tavLst>
                                    </p:anim>
                                    <p:anim calcmode="lin" valueType="num">
                                      <p:cBhvr>
                                        <p:cTn id="27" dur="1000" fill="hold"/>
                                        <p:tgtEl>
                                          <p:spTgt spid="18"/>
                                        </p:tgtEl>
                                        <p:attrNameLst>
                                          <p:attrName>style.rotation</p:attrName>
                                        </p:attrNameLst>
                                      </p:cBhvr>
                                      <p:tavLst>
                                        <p:tav tm="0">
                                          <p:val>
                                            <p:fltVal val="90.000000"/>
                                          </p:val>
                                        </p:tav>
                                        <p:tav tm="100000">
                                          <p:val>
                                            <p:fltVal val="0.000000"/>
                                          </p:val>
                                        </p:tav>
                                      </p:tavLst>
                                    </p:anim>
                                    <p:animEffect transition="in" filter="fade">
                                      <p:cBhvr>
                                        <p:cTn id="28" dur="1000"/>
                                        <p:tgtEl>
                                          <p:spTgt spid="18"/>
                                        </p:tgtEl>
                                      </p:cBhvr>
                                    </p:animEffect>
                                  </p:childTnLst>
                                </p:cTn>
                              </p:par>
                              <p:par>
                                <p:cTn id="29" presetID="31" presetClass="entr" presetSubtype="0" fill="hold" grpId="0" nodeType="withEffect">
                                  <p:stCondLst>
                                    <p:cond delay="500"/>
                                  </p:stCondLst>
                                  <p:childTnLst>
                                    <p:set>
                                      <p:cBhvr>
                                        <p:cTn id="30" dur="1" fill="hold">
                                          <p:stCondLst>
                                            <p:cond delay="0"/>
                                          </p:stCondLst>
                                        </p:cTn>
                                        <p:tgtEl>
                                          <p:spTgt spid="19"/>
                                        </p:tgtEl>
                                        <p:attrNameLst>
                                          <p:attrName>style.visibility</p:attrName>
                                        </p:attrNameLst>
                                      </p:cBhvr>
                                      <p:to>
                                        <p:strVal val="visible"/>
                                      </p:to>
                                    </p:set>
                                    <p:anim calcmode="lin" valueType="num">
                                      <p:cBhvr>
                                        <p:cTn id="31" dur="1000" fill="hold"/>
                                        <p:tgtEl>
                                          <p:spTgt spid="19"/>
                                        </p:tgtEl>
                                        <p:attrNameLst>
                                          <p:attrName>ppt_w</p:attrName>
                                        </p:attrNameLst>
                                      </p:cBhvr>
                                      <p:tavLst>
                                        <p:tav tm="0">
                                          <p:val>
                                            <p:fltVal val="0.000000"/>
                                          </p:val>
                                        </p:tav>
                                        <p:tav tm="100000">
                                          <p:val>
                                            <p:strVal val="#ppt_w"/>
                                          </p:val>
                                        </p:tav>
                                      </p:tavLst>
                                    </p:anim>
                                    <p:anim calcmode="lin" valueType="num">
                                      <p:cBhvr>
                                        <p:cTn id="32" dur="1000" fill="hold"/>
                                        <p:tgtEl>
                                          <p:spTgt spid="19"/>
                                        </p:tgtEl>
                                        <p:attrNameLst>
                                          <p:attrName>ppt_h</p:attrName>
                                        </p:attrNameLst>
                                      </p:cBhvr>
                                      <p:tavLst>
                                        <p:tav tm="0">
                                          <p:val>
                                            <p:fltVal val="0.000000"/>
                                          </p:val>
                                        </p:tav>
                                        <p:tav tm="100000">
                                          <p:val>
                                            <p:strVal val="#ppt_h"/>
                                          </p:val>
                                        </p:tav>
                                      </p:tavLst>
                                    </p:anim>
                                    <p:anim calcmode="lin" valueType="num">
                                      <p:cBhvr>
                                        <p:cTn id="33" dur="1000" fill="hold"/>
                                        <p:tgtEl>
                                          <p:spTgt spid="19"/>
                                        </p:tgtEl>
                                        <p:attrNameLst>
                                          <p:attrName>style.rotation</p:attrName>
                                        </p:attrNameLst>
                                      </p:cBhvr>
                                      <p:tavLst>
                                        <p:tav tm="0">
                                          <p:val>
                                            <p:fltVal val="90.000000"/>
                                          </p:val>
                                        </p:tav>
                                        <p:tav tm="100000">
                                          <p:val>
                                            <p:fltVal val="0.000000"/>
                                          </p:val>
                                        </p:tav>
                                      </p:tavLst>
                                    </p:anim>
                                    <p:animEffect transition="in" filter="fade">
                                      <p:cBhvr>
                                        <p:cTn id="34" dur="1000"/>
                                        <p:tgtEl>
                                          <p:spTgt spid="19"/>
                                        </p:tgtEl>
                                      </p:cBhvr>
                                    </p:animEffect>
                                  </p:childTnLst>
                                </p:cTn>
                              </p:par>
                              <p:par>
                                <p:cTn id="35" presetID="31" presetClass="entr" presetSubtype="0" fill="hold" grpId="0" nodeType="withEffect">
                                  <p:stCondLst>
                                    <p:cond delay="50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fltVal val="0.000000"/>
                                          </p:val>
                                        </p:tav>
                                        <p:tav tm="100000">
                                          <p:val>
                                            <p:strVal val="#ppt_w"/>
                                          </p:val>
                                        </p:tav>
                                      </p:tavLst>
                                    </p:anim>
                                    <p:anim calcmode="lin" valueType="num">
                                      <p:cBhvr>
                                        <p:cTn id="38" dur="1000" fill="hold"/>
                                        <p:tgtEl>
                                          <p:spTgt spid="20"/>
                                        </p:tgtEl>
                                        <p:attrNameLst>
                                          <p:attrName>ppt_h</p:attrName>
                                        </p:attrNameLst>
                                      </p:cBhvr>
                                      <p:tavLst>
                                        <p:tav tm="0">
                                          <p:val>
                                            <p:fltVal val="0.000000"/>
                                          </p:val>
                                        </p:tav>
                                        <p:tav tm="100000">
                                          <p:val>
                                            <p:strVal val="#ppt_h"/>
                                          </p:val>
                                        </p:tav>
                                      </p:tavLst>
                                    </p:anim>
                                    <p:anim calcmode="lin" valueType="num">
                                      <p:cBhvr>
                                        <p:cTn id="39" dur="1000" fill="hold"/>
                                        <p:tgtEl>
                                          <p:spTgt spid="20"/>
                                        </p:tgtEl>
                                        <p:attrNameLst>
                                          <p:attrName>style.rotation</p:attrName>
                                        </p:attrNameLst>
                                      </p:cBhvr>
                                      <p:tavLst>
                                        <p:tav tm="0">
                                          <p:val>
                                            <p:fltVal val="90.000000"/>
                                          </p:val>
                                        </p:tav>
                                        <p:tav tm="100000">
                                          <p:val>
                                            <p:fltVal val="0.000000"/>
                                          </p:val>
                                        </p:tav>
                                      </p:tavLst>
                                    </p:anim>
                                    <p:animEffect transition="in" filter="fade">
                                      <p:cBhvr>
                                        <p:cTn id="40" dur="1000"/>
                                        <p:tgtEl>
                                          <p:spTgt spid="20"/>
                                        </p:tgtEl>
                                      </p:cBhvr>
                                    </p:animEffect>
                                  </p:childTnLst>
                                </p:cTn>
                              </p:par>
                              <p:par>
                                <p:cTn id="41" presetID="31" presetClass="entr" presetSubtype="0" fill="hold" grpId="0" nodeType="withEffect">
                                  <p:stCondLst>
                                    <p:cond delay="1000"/>
                                  </p:stCondLst>
                                  <p:childTnLst>
                                    <p:set>
                                      <p:cBhvr>
                                        <p:cTn id="42" dur="1" fill="hold">
                                          <p:stCondLst>
                                            <p:cond delay="0"/>
                                          </p:stCondLst>
                                        </p:cTn>
                                        <p:tgtEl>
                                          <p:spTgt spid="21"/>
                                        </p:tgtEl>
                                        <p:attrNameLst>
                                          <p:attrName>style.visibility</p:attrName>
                                        </p:attrNameLst>
                                      </p:cBhvr>
                                      <p:to>
                                        <p:strVal val="visible"/>
                                      </p:to>
                                    </p:set>
                                    <p:anim calcmode="lin" valueType="num">
                                      <p:cBhvr>
                                        <p:cTn id="43" dur="1000" fill="hold"/>
                                        <p:tgtEl>
                                          <p:spTgt spid="21"/>
                                        </p:tgtEl>
                                        <p:attrNameLst>
                                          <p:attrName>ppt_w</p:attrName>
                                        </p:attrNameLst>
                                      </p:cBhvr>
                                      <p:tavLst>
                                        <p:tav tm="0">
                                          <p:val>
                                            <p:fltVal val="0.000000"/>
                                          </p:val>
                                        </p:tav>
                                        <p:tav tm="100000">
                                          <p:val>
                                            <p:strVal val="#ppt_w"/>
                                          </p:val>
                                        </p:tav>
                                      </p:tavLst>
                                    </p:anim>
                                    <p:anim calcmode="lin" valueType="num">
                                      <p:cBhvr>
                                        <p:cTn id="44" dur="1000" fill="hold"/>
                                        <p:tgtEl>
                                          <p:spTgt spid="21"/>
                                        </p:tgtEl>
                                        <p:attrNameLst>
                                          <p:attrName>ppt_h</p:attrName>
                                        </p:attrNameLst>
                                      </p:cBhvr>
                                      <p:tavLst>
                                        <p:tav tm="0">
                                          <p:val>
                                            <p:fltVal val="0.000000"/>
                                          </p:val>
                                        </p:tav>
                                        <p:tav tm="100000">
                                          <p:val>
                                            <p:strVal val="#ppt_h"/>
                                          </p:val>
                                        </p:tav>
                                      </p:tavLst>
                                    </p:anim>
                                    <p:anim calcmode="lin" valueType="num">
                                      <p:cBhvr>
                                        <p:cTn id="45" dur="1000" fill="hold"/>
                                        <p:tgtEl>
                                          <p:spTgt spid="21"/>
                                        </p:tgtEl>
                                        <p:attrNameLst>
                                          <p:attrName>style.rotation</p:attrName>
                                        </p:attrNameLst>
                                      </p:cBhvr>
                                      <p:tavLst>
                                        <p:tav tm="0">
                                          <p:val>
                                            <p:fltVal val="90.000000"/>
                                          </p:val>
                                        </p:tav>
                                        <p:tav tm="100000">
                                          <p:val>
                                            <p:fltVal val="0.000000"/>
                                          </p:val>
                                        </p:tav>
                                      </p:tavLst>
                                    </p:anim>
                                    <p:animEffect transition="in" filter="fade">
                                      <p:cBhvr>
                                        <p:cTn id="46" dur="1000"/>
                                        <p:tgtEl>
                                          <p:spTgt spid="21"/>
                                        </p:tgtEl>
                                      </p:cBhvr>
                                    </p:animEffect>
                                  </p:childTnLst>
                                </p:cTn>
                              </p:par>
                              <p:par>
                                <p:cTn id="47" presetID="31" presetClass="entr" presetSubtype="0" fill="hold" grpId="0" nodeType="withEffect">
                                  <p:stCondLst>
                                    <p:cond delay="1000"/>
                                  </p:stCondLst>
                                  <p:childTnLst>
                                    <p:set>
                                      <p:cBhvr>
                                        <p:cTn id="48" dur="1" fill="hold">
                                          <p:stCondLst>
                                            <p:cond delay="0"/>
                                          </p:stCondLst>
                                        </p:cTn>
                                        <p:tgtEl>
                                          <p:spTgt spid="22"/>
                                        </p:tgtEl>
                                        <p:attrNameLst>
                                          <p:attrName>style.visibility</p:attrName>
                                        </p:attrNameLst>
                                      </p:cBhvr>
                                      <p:to>
                                        <p:strVal val="visible"/>
                                      </p:to>
                                    </p:set>
                                    <p:anim calcmode="lin" valueType="num">
                                      <p:cBhvr>
                                        <p:cTn id="49" dur="1000" fill="hold"/>
                                        <p:tgtEl>
                                          <p:spTgt spid="22"/>
                                        </p:tgtEl>
                                        <p:attrNameLst>
                                          <p:attrName>ppt_w</p:attrName>
                                        </p:attrNameLst>
                                      </p:cBhvr>
                                      <p:tavLst>
                                        <p:tav tm="0">
                                          <p:val>
                                            <p:fltVal val="0.000000"/>
                                          </p:val>
                                        </p:tav>
                                        <p:tav tm="100000">
                                          <p:val>
                                            <p:strVal val="#ppt_w"/>
                                          </p:val>
                                        </p:tav>
                                      </p:tavLst>
                                    </p:anim>
                                    <p:anim calcmode="lin" valueType="num">
                                      <p:cBhvr>
                                        <p:cTn id="50" dur="1000" fill="hold"/>
                                        <p:tgtEl>
                                          <p:spTgt spid="22"/>
                                        </p:tgtEl>
                                        <p:attrNameLst>
                                          <p:attrName>ppt_h</p:attrName>
                                        </p:attrNameLst>
                                      </p:cBhvr>
                                      <p:tavLst>
                                        <p:tav tm="0">
                                          <p:val>
                                            <p:fltVal val="0.000000"/>
                                          </p:val>
                                        </p:tav>
                                        <p:tav tm="100000">
                                          <p:val>
                                            <p:strVal val="#ppt_h"/>
                                          </p:val>
                                        </p:tav>
                                      </p:tavLst>
                                    </p:anim>
                                    <p:anim calcmode="lin" valueType="num">
                                      <p:cBhvr>
                                        <p:cTn id="51" dur="1000" fill="hold"/>
                                        <p:tgtEl>
                                          <p:spTgt spid="22"/>
                                        </p:tgtEl>
                                        <p:attrNameLst>
                                          <p:attrName>style.rotation</p:attrName>
                                        </p:attrNameLst>
                                      </p:cBhvr>
                                      <p:tavLst>
                                        <p:tav tm="0">
                                          <p:val>
                                            <p:fltVal val="90.000000"/>
                                          </p:val>
                                        </p:tav>
                                        <p:tav tm="100000">
                                          <p:val>
                                            <p:fltVal val="0.000000"/>
                                          </p:val>
                                        </p:tav>
                                      </p:tavLst>
                                    </p:anim>
                                    <p:animEffect transition="in" filter="fade">
                                      <p:cBhvr>
                                        <p:cTn id="52" dur="1000"/>
                                        <p:tgtEl>
                                          <p:spTgt spid="22"/>
                                        </p:tgtEl>
                                      </p:cBhvr>
                                    </p:animEffect>
                                  </p:childTnLst>
                                </p:cTn>
                              </p:par>
                              <p:par>
                                <p:cTn id="53" presetID="31" presetClass="entr" presetSubtype="0" fill="hold" grpId="0" nodeType="withEffect">
                                  <p:stCondLst>
                                    <p:cond delay="1000"/>
                                  </p:stCondLst>
                                  <p:childTnLst>
                                    <p:set>
                                      <p:cBhvr>
                                        <p:cTn id="54" dur="1" fill="hold">
                                          <p:stCondLst>
                                            <p:cond delay="0"/>
                                          </p:stCondLst>
                                        </p:cTn>
                                        <p:tgtEl>
                                          <p:spTgt spid="23"/>
                                        </p:tgtEl>
                                        <p:attrNameLst>
                                          <p:attrName>style.visibility</p:attrName>
                                        </p:attrNameLst>
                                      </p:cBhvr>
                                      <p:to>
                                        <p:strVal val="visible"/>
                                      </p:to>
                                    </p:set>
                                    <p:anim calcmode="lin" valueType="num">
                                      <p:cBhvr>
                                        <p:cTn id="55" dur="1000" fill="hold"/>
                                        <p:tgtEl>
                                          <p:spTgt spid="23"/>
                                        </p:tgtEl>
                                        <p:attrNameLst>
                                          <p:attrName>ppt_w</p:attrName>
                                        </p:attrNameLst>
                                      </p:cBhvr>
                                      <p:tavLst>
                                        <p:tav tm="0">
                                          <p:val>
                                            <p:fltVal val="0.000000"/>
                                          </p:val>
                                        </p:tav>
                                        <p:tav tm="100000">
                                          <p:val>
                                            <p:strVal val="#ppt_w"/>
                                          </p:val>
                                        </p:tav>
                                      </p:tavLst>
                                    </p:anim>
                                    <p:anim calcmode="lin" valueType="num">
                                      <p:cBhvr>
                                        <p:cTn id="56" dur="1000" fill="hold"/>
                                        <p:tgtEl>
                                          <p:spTgt spid="23"/>
                                        </p:tgtEl>
                                        <p:attrNameLst>
                                          <p:attrName>ppt_h</p:attrName>
                                        </p:attrNameLst>
                                      </p:cBhvr>
                                      <p:tavLst>
                                        <p:tav tm="0">
                                          <p:val>
                                            <p:fltVal val="0.000000"/>
                                          </p:val>
                                        </p:tav>
                                        <p:tav tm="100000">
                                          <p:val>
                                            <p:strVal val="#ppt_h"/>
                                          </p:val>
                                        </p:tav>
                                      </p:tavLst>
                                    </p:anim>
                                    <p:anim calcmode="lin" valueType="num">
                                      <p:cBhvr>
                                        <p:cTn id="57" dur="1000" fill="hold"/>
                                        <p:tgtEl>
                                          <p:spTgt spid="23"/>
                                        </p:tgtEl>
                                        <p:attrNameLst>
                                          <p:attrName>style.rotation</p:attrName>
                                        </p:attrNameLst>
                                      </p:cBhvr>
                                      <p:tavLst>
                                        <p:tav tm="0">
                                          <p:val>
                                            <p:fltVal val="90.000000"/>
                                          </p:val>
                                        </p:tav>
                                        <p:tav tm="100000">
                                          <p:val>
                                            <p:fltVal val="0.000000"/>
                                          </p:val>
                                        </p:tav>
                                      </p:tavLst>
                                    </p:anim>
                                    <p:animEffect transition="in" filter="fade">
                                      <p:cBhvr>
                                        <p:cTn id="58" dur="1000"/>
                                        <p:tgtEl>
                                          <p:spTgt spid="23"/>
                                        </p:tgtEl>
                                      </p:cBhvr>
                                    </p:animEffect>
                                  </p:childTnLst>
                                </p:cTn>
                              </p:par>
                              <p:par>
                                <p:cTn id="59" presetID="31" presetClass="entr" presetSubtype="0" fill="hold" grpId="0" nodeType="withEffect">
                                  <p:stCondLst>
                                    <p:cond delay="1500"/>
                                  </p:stCondLst>
                                  <p:childTnLst>
                                    <p:set>
                                      <p:cBhvr>
                                        <p:cTn id="60" dur="1" fill="hold">
                                          <p:stCondLst>
                                            <p:cond delay="0"/>
                                          </p:stCondLst>
                                        </p:cTn>
                                        <p:tgtEl>
                                          <p:spTgt spid="24"/>
                                        </p:tgtEl>
                                        <p:attrNameLst>
                                          <p:attrName>style.visibility</p:attrName>
                                        </p:attrNameLst>
                                      </p:cBhvr>
                                      <p:to>
                                        <p:strVal val="visible"/>
                                      </p:to>
                                    </p:set>
                                    <p:anim calcmode="lin" valueType="num">
                                      <p:cBhvr>
                                        <p:cTn id="61" dur="1000" fill="hold"/>
                                        <p:tgtEl>
                                          <p:spTgt spid="24"/>
                                        </p:tgtEl>
                                        <p:attrNameLst>
                                          <p:attrName>ppt_w</p:attrName>
                                        </p:attrNameLst>
                                      </p:cBhvr>
                                      <p:tavLst>
                                        <p:tav tm="0">
                                          <p:val>
                                            <p:fltVal val="0.000000"/>
                                          </p:val>
                                        </p:tav>
                                        <p:tav tm="100000">
                                          <p:val>
                                            <p:strVal val="#ppt_w"/>
                                          </p:val>
                                        </p:tav>
                                      </p:tavLst>
                                    </p:anim>
                                    <p:anim calcmode="lin" valueType="num">
                                      <p:cBhvr>
                                        <p:cTn id="62" dur="1000" fill="hold"/>
                                        <p:tgtEl>
                                          <p:spTgt spid="24"/>
                                        </p:tgtEl>
                                        <p:attrNameLst>
                                          <p:attrName>ppt_h</p:attrName>
                                        </p:attrNameLst>
                                      </p:cBhvr>
                                      <p:tavLst>
                                        <p:tav tm="0">
                                          <p:val>
                                            <p:fltVal val="0.000000"/>
                                          </p:val>
                                        </p:tav>
                                        <p:tav tm="100000">
                                          <p:val>
                                            <p:strVal val="#ppt_h"/>
                                          </p:val>
                                        </p:tav>
                                      </p:tavLst>
                                    </p:anim>
                                    <p:anim calcmode="lin" valueType="num">
                                      <p:cBhvr>
                                        <p:cTn id="63" dur="1000" fill="hold"/>
                                        <p:tgtEl>
                                          <p:spTgt spid="24"/>
                                        </p:tgtEl>
                                        <p:attrNameLst>
                                          <p:attrName>style.rotation</p:attrName>
                                        </p:attrNameLst>
                                      </p:cBhvr>
                                      <p:tavLst>
                                        <p:tav tm="0">
                                          <p:val>
                                            <p:fltVal val="90.000000"/>
                                          </p:val>
                                        </p:tav>
                                        <p:tav tm="100000">
                                          <p:val>
                                            <p:fltVal val="0.000000"/>
                                          </p:val>
                                        </p:tav>
                                      </p:tavLst>
                                    </p:anim>
                                    <p:animEffect transition="in" filter="fade">
                                      <p:cBhvr>
                                        <p:cTn id="64" dur="1000"/>
                                        <p:tgtEl>
                                          <p:spTgt spid="24"/>
                                        </p:tgtEl>
                                      </p:cBhvr>
                                    </p:animEffect>
                                  </p:childTnLst>
                                </p:cTn>
                              </p:par>
                              <p:par>
                                <p:cTn id="65" presetID="31" presetClass="entr" presetSubtype="0" fill="hold" grpId="0" nodeType="withEffect">
                                  <p:stCondLst>
                                    <p:cond delay="150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000000"/>
                                          </p:val>
                                        </p:tav>
                                        <p:tav tm="100000">
                                          <p:val>
                                            <p:strVal val="#ppt_w"/>
                                          </p:val>
                                        </p:tav>
                                      </p:tavLst>
                                    </p:anim>
                                    <p:anim calcmode="lin" valueType="num">
                                      <p:cBhvr>
                                        <p:cTn id="68" dur="1000" fill="hold"/>
                                        <p:tgtEl>
                                          <p:spTgt spid="25"/>
                                        </p:tgtEl>
                                        <p:attrNameLst>
                                          <p:attrName>ppt_h</p:attrName>
                                        </p:attrNameLst>
                                      </p:cBhvr>
                                      <p:tavLst>
                                        <p:tav tm="0">
                                          <p:val>
                                            <p:fltVal val="0.000000"/>
                                          </p:val>
                                        </p:tav>
                                        <p:tav tm="100000">
                                          <p:val>
                                            <p:strVal val="#ppt_h"/>
                                          </p:val>
                                        </p:tav>
                                      </p:tavLst>
                                    </p:anim>
                                    <p:anim calcmode="lin" valueType="num">
                                      <p:cBhvr>
                                        <p:cTn id="69" dur="1000" fill="hold"/>
                                        <p:tgtEl>
                                          <p:spTgt spid="25"/>
                                        </p:tgtEl>
                                        <p:attrNameLst>
                                          <p:attrName>style.rotation</p:attrName>
                                        </p:attrNameLst>
                                      </p:cBhvr>
                                      <p:tavLst>
                                        <p:tav tm="0">
                                          <p:val>
                                            <p:fltVal val="90.000000"/>
                                          </p:val>
                                        </p:tav>
                                        <p:tav tm="100000">
                                          <p:val>
                                            <p:fltVal val="0.000000"/>
                                          </p:val>
                                        </p:tav>
                                      </p:tavLst>
                                    </p:anim>
                                    <p:animEffect transition="in" filter="fade">
                                      <p:cBhvr>
                                        <p:cTn id="70" dur="1000"/>
                                        <p:tgtEl>
                                          <p:spTgt spid="25"/>
                                        </p:tgtEl>
                                      </p:cBhvr>
                                    </p:animEffect>
                                  </p:childTnLst>
                                </p:cTn>
                              </p:par>
                              <p:par>
                                <p:cTn id="71" presetID="31" presetClass="entr" presetSubtype="0" fill="hold" grpId="0" nodeType="withEffect">
                                  <p:stCondLst>
                                    <p:cond delay="1500"/>
                                  </p:stCondLst>
                                  <p:childTnLst>
                                    <p:set>
                                      <p:cBhvr>
                                        <p:cTn id="72" dur="1" fill="hold">
                                          <p:stCondLst>
                                            <p:cond delay="0"/>
                                          </p:stCondLst>
                                        </p:cTn>
                                        <p:tgtEl>
                                          <p:spTgt spid="26"/>
                                        </p:tgtEl>
                                        <p:attrNameLst>
                                          <p:attrName>style.visibility</p:attrName>
                                        </p:attrNameLst>
                                      </p:cBhvr>
                                      <p:to>
                                        <p:strVal val="visible"/>
                                      </p:to>
                                    </p:set>
                                    <p:anim calcmode="lin" valueType="num">
                                      <p:cBhvr>
                                        <p:cTn id="73" dur="1000" fill="hold"/>
                                        <p:tgtEl>
                                          <p:spTgt spid="26"/>
                                        </p:tgtEl>
                                        <p:attrNameLst>
                                          <p:attrName>ppt_w</p:attrName>
                                        </p:attrNameLst>
                                      </p:cBhvr>
                                      <p:tavLst>
                                        <p:tav tm="0">
                                          <p:val>
                                            <p:fltVal val="0.000000"/>
                                          </p:val>
                                        </p:tav>
                                        <p:tav tm="100000">
                                          <p:val>
                                            <p:strVal val="#ppt_w"/>
                                          </p:val>
                                        </p:tav>
                                      </p:tavLst>
                                    </p:anim>
                                    <p:anim calcmode="lin" valueType="num">
                                      <p:cBhvr>
                                        <p:cTn id="74" dur="1000" fill="hold"/>
                                        <p:tgtEl>
                                          <p:spTgt spid="26"/>
                                        </p:tgtEl>
                                        <p:attrNameLst>
                                          <p:attrName>ppt_h</p:attrName>
                                        </p:attrNameLst>
                                      </p:cBhvr>
                                      <p:tavLst>
                                        <p:tav tm="0">
                                          <p:val>
                                            <p:fltVal val="0.000000"/>
                                          </p:val>
                                        </p:tav>
                                        <p:tav tm="100000">
                                          <p:val>
                                            <p:strVal val="#ppt_h"/>
                                          </p:val>
                                        </p:tav>
                                      </p:tavLst>
                                    </p:anim>
                                    <p:anim calcmode="lin" valueType="num">
                                      <p:cBhvr>
                                        <p:cTn id="75" dur="1000" fill="hold"/>
                                        <p:tgtEl>
                                          <p:spTgt spid="26"/>
                                        </p:tgtEl>
                                        <p:attrNameLst>
                                          <p:attrName>style.rotation</p:attrName>
                                        </p:attrNameLst>
                                      </p:cBhvr>
                                      <p:tavLst>
                                        <p:tav tm="0">
                                          <p:val>
                                            <p:fltVal val="90.000000"/>
                                          </p:val>
                                        </p:tav>
                                        <p:tav tm="100000">
                                          <p:val>
                                            <p:fltVal val="0.000000"/>
                                          </p:val>
                                        </p:tav>
                                      </p:tavLst>
                                    </p:anim>
                                    <p:animEffect transition="in" filter="fade">
                                      <p:cBhvr>
                                        <p:cTn id="76" dur="1000"/>
                                        <p:tgtEl>
                                          <p:spTgt spid="26"/>
                                        </p:tgtEl>
                                      </p:cBhvr>
                                    </p:animEffect>
                                  </p:childTnLst>
                                </p:cTn>
                              </p:par>
                            </p:childTnLst>
                          </p:cTn>
                        </p:par>
                        <p:par>
                          <p:cTn id="77" fill="hold">
                            <p:stCondLst>
                              <p:cond delay="1000"/>
                            </p:stCondLst>
                            <p:childTnLst>
                              <p:par>
                                <p:cTn id="78" presetID="22" presetClass="entr" presetSubtype="1"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wipe(up)">
                                      <p:cBhvr>
                                        <p:cTn id="80" dur="500"/>
                                        <p:tgtEl>
                                          <p:spTgt spid="27"/>
                                        </p:tgtEl>
                                      </p:cBhvr>
                                    </p:animEffect>
                                  </p:childTnLst>
                                </p:cTn>
                              </p:par>
                            </p:childTnLst>
                          </p:cTn>
                        </p:par>
                        <p:par>
                          <p:cTn id="81" fill="hold">
                            <p:stCondLst>
                              <p:cond delay="1500"/>
                            </p:stCondLst>
                            <p:childTnLst>
                              <p:par>
                                <p:cTn id="82" presetID="22" presetClass="entr" presetSubtype="1" fill="hold" grpId="0" nodeType="after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wipe(up)">
                                      <p:cBhvr>
                                        <p:cTn id="84" dur="500"/>
                                        <p:tgtEl>
                                          <p:spTgt spid="28"/>
                                        </p:tgtEl>
                                      </p:cBhvr>
                                    </p:animEffect>
                                  </p:childTnLst>
                                </p:cTn>
                              </p:par>
                            </p:childTnLst>
                          </p:cTn>
                        </p:par>
                        <p:par>
                          <p:cTn id="85" fill="hold">
                            <p:stCondLst>
                              <p:cond delay="2000"/>
                            </p:stCondLst>
                            <p:childTnLst>
                              <p:par>
                                <p:cTn id="86" presetID="22" presetClass="entr" presetSubtype="1"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up)">
                                      <p:cBhvr>
                                        <p:cTn id="88" dur="500"/>
                                        <p:tgtEl>
                                          <p:spTgt spid="29"/>
                                        </p:tgtEl>
                                      </p:cBhvr>
                                    </p:animEffect>
                                  </p:childTnLst>
                                </p:cTn>
                              </p:par>
                            </p:childTnLst>
                          </p:cTn>
                        </p:par>
                        <p:par>
                          <p:cTn id="89" fill="hold">
                            <p:stCondLst>
                              <p:cond delay="2500"/>
                            </p:stCondLst>
                            <p:childTnLst>
                              <p:par>
                                <p:cTn id="90" presetID="22" presetClass="entr" presetSubtype="1"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up)">
                                      <p:cBhvr>
                                        <p:cTn id="92" dur="500"/>
                                        <p:tgtEl>
                                          <p:spTgt spid="30"/>
                                        </p:tgtEl>
                                      </p:cBhvr>
                                    </p:animEffect>
                                  </p:childTnLst>
                                </p:cTn>
                              </p:par>
                            </p:childTnLst>
                          </p:cTn>
                        </p:par>
                        <p:par>
                          <p:cTn id="93" fill="hold">
                            <p:stCondLst>
                              <p:cond delay="3000"/>
                            </p:stCondLst>
                            <p:childTnLst>
                              <p:par>
                                <p:cTn id="94" presetID="1"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childTnLst>
                                </p:cTn>
                              </p:par>
                              <p:par>
                                <p:cTn id="96" presetID="35" presetClass="path" presetSubtype="0" accel="50000" decel="50000" fill="hold" grpId="1" nodeType="withEffect">
                                  <p:stCondLst>
                                    <p:cond delay="0"/>
                                  </p:stCondLst>
                                  <p:childTnLst>
                                    <p:animMotion origin="layout" path="M -3.56836E-6 -3.7037E-7 L 0.36686 0.15278 " pathEditMode="relative" rAng="0" ptsTypes="AA">
                                      <p:cBhvr>
                                        <p:cTn id="97" dur="500" spd="-99900" fill="hold"/>
                                        <p:tgtEl>
                                          <p:spTgt spid="31"/>
                                        </p:tgtEl>
                                        <p:attrNameLst>
                                          <p:attrName>ppt_x</p:attrName>
                                          <p:attrName>ppt_y</p:attrName>
                                        </p:attrNameLst>
                                      </p:cBhvr>
                                      <p:rCtr x="18300" y="7600"/>
                                    </p:animMotion>
                                  </p:childTnLst>
                                </p:cTn>
                              </p:par>
                              <p:par>
                                <p:cTn id="98" presetID="1" presetClass="entr" presetSubtype="0" fill="hold" grpId="0" nodeType="withEffect">
                                  <p:stCondLst>
                                    <p:cond delay="0"/>
                                  </p:stCondLst>
                                  <p:childTnLst>
                                    <p:set>
                                      <p:cBhvr>
                                        <p:cTn id="99" dur="1" fill="hold">
                                          <p:stCondLst>
                                            <p:cond delay="0"/>
                                          </p:stCondLst>
                                        </p:cTn>
                                        <p:tgtEl>
                                          <p:spTgt spid="32"/>
                                        </p:tgtEl>
                                        <p:attrNameLst>
                                          <p:attrName>style.visibility</p:attrName>
                                        </p:attrNameLst>
                                      </p:cBhvr>
                                      <p:to>
                                        <p:strVal val="visible"/>
                                      </p:to>
                                    </p:set>
                                  </p:childTnLst>
                                </p:cTn>
                              </p:par>
                              <p:par>
                                <p:cTn id="100" presetID="35" presetClass="path" presetSubtype="0" accel="50000" decel="50000" fill="hold" grpId="1" nodeType="withEffect">
                                  <p:stCondLst>
                                    <p:cond delay="0"/>
                                  </p:stCondLst>
                                  <p:childTnLst>
                                    <p:animMotion origin="layout" path="M 7.85742E-7 -3.33333E-6 L -0.39495 -0.11018 " pathEditMode="relative" rAng="0" ptsTypes="AA">
                                      <p:cBhvr>
                                        <p:cTn id="101" dur="500" spd="-99900" fill="hold"/>
                                        <p:tgtEl>
                                          <p:spTgt spid="32"/>
                                        </p:tgtEl>
                                        <p:attrNameLst>
                                          <p:attrName>ppt_x</p:attrName>
                                          <p:attrName>ppt_y</p:attrName>
                                        </p:attrNameLst>
                                      </p:cBhvr>
                                      <p:rCtr x="-19700" y="-5500"/>
                                    </p:animMotion>
                                  </p:childTnLst>
                                </p:cTn>
                              </p:par>
                            </p:childTnLst>
                          </p:cTn>
                        </p:par>
                        <p:par>
                          <p:cTn id="102" fill="hold">
                            <p:stCondLst>
                              <p:cond delay="3000"/>
                            </p:stCondLst>
                            <p:childTnLst>
                              <p:par>
                                <p:cTn id="103" presetID="18" presetClass="entr" presetSubtype="3" fill="hold" grpId="0" nodeType="after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strips(upRight)">
                                      <p:cBhvr>
                                        <p:cTn id="105" dur="500"/>
                                        <p:tgtEl>
                                          <p:spTgt spid="33"/>
                                        </p:tgtEl>
                                      </p:cBhvr>
                                    </p:animEffect>
                                  </p:childTnLst>
                                </p:cTn>
                              </p:par>
                            </p:childTnLst>
                          </p:cTn>
                        </p:par>
                        <p:par>
                          <p:cTn id="106" fill="hold">
                            <p:stCondLst>
                              <p:cond delay="3500"/>
                            </p:stCondLst>
                            <p:childTnLst>
                              <p:par>
                                <p:cTn id="107" presetID="10" presetClass="entr" presetSubtype="0" fill="hold" grpId="0" nodeType="afterEffect">
                                  <p:stCondLst>
                                    <p:cond delay="0"/>
                                  </p:stCondLst>
                                  <p:childTnLst>
                                    <p:set>
                                      <p:cBhvr>
                                        <p:cTn id="108" dur="1" fill="hold">
                                          <p:stCondLst>
                                            <p:cond delay="0"/>
                                          </p:stCondLst>
                                        </p:cTn>
                                        <p:tgtEl>
                                          <p:spTgt spid="34"/>
                                        </p:tgtEl>
                                        <p:attrNameLst>
                                          <p:attrName>style.visibility</p:attrName>
                                        </p:attrNameLst>
                                      </p:cBhvr>
                                      <p:to>
                                        <p:strVal val="visible"/>
                                      </p:to>
                                    </p:set>
                                    <p:animEffect transition="in" filter="fade">
                                      <p:cBhvr>
                                        <p:cTn id="109" dur="1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P spid="26" grpId="0" bldLvl="0" animBg="1"/>
      <p:bldP spid="27" grpId="0"/>
      <p:bldP spid="28" grpId="0"/>
      <p:bldP spid="29" grpId="0"/>
      <p:bldP spid="30" grpId="0"/>
      <p:bldP spid="31" grpId="0" bldLvl="0" animBg="1"/>
      <p:bldP spid="31" grpId="1" bldLvl="0" animBg="1"/>
      <p:bldP spid="32" grpId="0" bldLvl="0" animBg="1"/>
      <p:bldP spid="32" grpId="1" bldLvl="0" animBg="1"/>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3" name="组合 2"/>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4" name="矩形 3"/>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 name="等腰三角形 4"/>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15363" name="文本框 9"/>
          <p:cNvSpPr txBox="1"/>
          <p:nvPr/>
        </p:nvSpPr>
        <p:spPr>
          <a:xfrm>
            <a:off x="841375" y="203200"/>
            <a:ext cx="1366838" cy="360363"/>
          </a:xfrm>
          <a:prstGeom prst="rect">
            <a:avLst/>
          </a:prstGeom>
          <a:noFill/>
          <a:ln w="9525">
            <a:noFill/>
          </a:ln>
        </p:spPr>
        <p:txBody>
          <a:bodyPr wrap="square" lIns="68562" tIns="34281" rIns="68562" bIns="34281" anchor="t">
            <a:spAutoFit/>
          </a:bodyPr>
          <a:p>
            <a:pPr marL="0" lvl="1" indent="457200"/>
            <a:r>
              <a:rPr lang="zh-CN" altLang="en-US" dirty="0">
                <a:solidFill>
                  <a:srgbClr val="2F5EB0"/>
                </a:solidFill>
                <a:latin typeface="微软雅黑" panose="020B0503020204020204" charset="-122"/>
                <a:ea typeface="微软雅黑" panose="020B0503020204020204" charset="-122"/>
              </a:rPr>
              <a:t>历年对比</a:t>
            </a:r>
            <a:endParaRPr lang="zh-CN" altLang="en-US" dirty="0">
              <a:solidFill>
                <a:srgbClr val="2F5EB0"/>
              </a:solidFill>
              <a:latin typeface="微软雅黑" panose="020B0503020204020204" charset="-122"/>
              <a:ea typeface="微软雅黑" panose="020B0503020204020204" charset="-122"/>
            </a:endParaRPr>
          </a:p>
        </p:txBody>
      </p:sp>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5368" name="Rectangle 4"/>
          <p:cNvSpPr txBox="1"/>
          <p:nvPr/>
        </p:nvSpPr>
        <p:spPr>
          <a:xfrm>
            <a:off x="9983788" y="6492875"/>
            <a:ext cx="1150937" cy="392113"/>
          </a:xfrm>
          <a:prstGeom prst="rect">
            <a:avLst/>
          </a:prstGeom>
          <a:noFill/>
          <a:ln w="9525">
            <a:noFill/>
          </a:ln>
        </p:spPr>
        <p:txBody>
          <a:bodyPr wrap="square" lIns="91416" tIns="45708" rIns="91416" bIns="45708" anchor="ctr"/>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08</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14" name="KSO_Shape"/>
          <p:cNvSpPr/>
          <p:nvPr/>
        </p:nvSpPr>
        <p:spPr bwMode="auto">
          <a:xfrm>
            <a:off x="334963" y="255588"/>
            <a:ext cx="292100" cy="22225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fontAlgn="auto">
              <a:defRPr/>
            </a:pPr>
            <a:endParaRPr lang="zh-CN" altLang="en-US" strike="noStrike" noProof="1">
              <a:solidFill>
                <a:schemeClr val="bg1"/>
              </a:solidFill>
              <a:latin typeface="微软雅黑" panose="020B0503020204020204" charset="-122"/>
              <a:ea typeface="微软雅黑" panose="020B0503020204020204" charset="-122"/>
            </a:endParaRPr>
          </a:p>
        </p:txBody>
      </p:sp>
      <p:cxnSp>
        <p:nvCxnSpPr>
          <p:cNvPr id="95" name="直接连接符 94"/>
          <p:cNvCxnSpPr/>
          <p:nvPr/>
        </p:nvCxnSpPr>
        <p:spPr>
          <a:xfrm>
            <a:off x="6096000" y="1270000"/>
            <a:ext cx="0" cy="4175125"/>
          </a:xfrm>
          <a:prstGeom prst="line">
            <a:avLst/>
          </a:prstGeom>
          <a:ln>
            <a:solidFill>
              <a:srgbClr val="2F5EB0"/>
            </a:solidFill>
          </a:ln>
          <a:effectLst/>
        </p:spPr>
        <p:style>
          <a:lnRef idx="1">
            <a:schemeClr val="accent1"/>
          </a:lnRef>
          <a:fillRef idx="0">
            <a:schemeClr val="accent1"/>
          </a:fillRef>
          <a:effectRef idx="0">
            <a:schemeClr val="accent1"/>
          </a:effectRef>
          <a:fontRef idx="minor">
            <a:schemeClr val="tx1"/>
          </a:fontRef>
        </p:style>
      </p:cxnSp>
      <p:sp>
        <p:nvSpPr>
          <p:cNvPr id="96" name="Oval 13"/>
          <p:cNvSpPr/>
          <p:nvPr/>
        </p:nvSpPr>
        <p:spPr>
          <a:xfrm>
            <a:off x="5507984" y="2768995"/>
            <a:ext cx="1176032" cy="1176030"/>
          </a:xfrm>
          <a:prstGeom prst="ellipse">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strike="noStrike" noProof="1" dirty="0">
                <a:solidFill>
                  <a:schemeClr val="bg1"/>
                </a:solidFill>
                <a:latin typeface="微软雅黑" panose="020B0503020204020204" charset="-122"/>
                <a:ea typeface="微软雅黑" panose="020B0503020204020204" charset="-122"/>
                <a:cs typeface="Open Sans" panose="020B0606030504020204" pitchFamily="34" charset="0"/>
              </a:rPr>
              <a:t>VS</a:t>
            </a:r>
            <a:endParaRPr lang="en-US" sz="2400" b="1" strike="noStrike" noProof="1" dirty="0">
              <a:solidFill>
                <a:schemeClr val="bg1"/>
              </a:solidFill>
              <a:latin typeface="微软雅黑" panose="020B0503020204020204" charset="-122"/>
              <a:ea typeface="微软雅黑" panose="020B0503020204020204" charset="-122"/>
              <a:cs typeface="Open Sans" panose="020B0606030504020204" pitchFamily="34" charset="0"/>
            </a:endParaRPr>
          </a:p>
        </p:txBody>
      </p:sp>
      <p:grpSp>
        <p:nvGrpSpPr>
          <p:cNvPr id="189" name="组合 188"/>
          <p:cNvGrpSpPr/>
          <p:nvPr/>
        </p:nvGrpSpPr>
        <p:grpSpPr>
          <a:xfrm>
            <a:off x="7032625" y="1547813"/>
            <a:ext cx="2878138" cy="657225"/>
            <a:chOff x="7033691" y="1547365"/>
            <a:chExt cx="2880320" cy="657499"/>
          </a:xfrm>
        </p:grpSpPr>
        <p:sp>
          <p:nvSpPr>
            <p:cNvPr id="15373" name="TextBox 7"/>
            <p:cNvSpPr/>
            <p:nvPr/>
          </p:nvSpPr>
          <p:spPr>
            <a:xfrm>
              <a:off x="7897787" y="1722226"/>
              <a:ext cx="1728192" cy="326475"/>
            </a:xfrm>
            <a:prstGeom prst="rect">
              <a:avLst/>
            </a:prstGeom>
            <a:noFill/>
            <a:ln w="9525">
              <a:noFill/>
            </a:ln>
          </p:spPr>
          <p:txBody>
            <a:bodyPr wrap="square" lIns="0" tIns="0" rIns="0" bIns="0" anchor="t">
              <a:spAutoFit/>
            </a:bodyPr>
            <a:p>
              <a:r>
                <a:rPr lang="en-US" altLang="zh-CN" sz="2000" b="1" dirty="0">
                  <a:solidFill>
                    <a:srgbClr val="2F5EB0"/>
                  </a:solidFill>
                  <a:latin typeface="微软雅黑" panose="020B0503020204020204" charset="-122"/>
                  <a:ea typeface="微软雅黑" panose="020B0503020204020204" charset="-122"/>
                  <a:sym typeface="微软雅黑" panose="020B0503020204020204" charset="-122"/>
                </a:rPr>
                <a:t>2017</a:t>
              </a:r>
              <a:r>
                <a:rPr lang="zh-CN" altLang="en-US" sz="2000" b="1" dirty="0">
                  <a:solidFill>
                    <a:srgbClr val="2F5EB0"/>
                  </a:solidFill>
                  <a:latin typeface="微软雅黑" panose="020B0503020204020204" charset="-122"/>
                  <a:ea typeface="微软雅黑" panose="020B0503020204020204" charset="-122"/>
                  <a:sym typeface="微软雅黑" panose="020B0503020204020204" charset="-122"/>
                </a:rPr>
                <a:t>工作情况</a:t>
              </a:r>
              <a:endParaRPr lang="zh-CN" altLang="en-US" sz="2000" b="1" dirty="0">
                <a:solidFill>
                  <a:srgbClr val="2F5EB0"/>
                </a:solidFill>
                <a:latin typeface="微软雅黑" panose="020B0503020204020204" charset="-122"/>
                <a:ea typeface="微软雅黑" panose="020B0503020204020204" charset="-122"/>
                <a:sym typeface="微软雅黑" panose="020B0503020204020204" charset="-122"/>
              </a:endParaRPr>
            </a:p>
          </p:txBody>
        </p:sp>
        <p:sp>
          <p:nvSpPr>
            <p:cNvPr id="98" name="圆角矩形 97"/>
            <p:cNvSpPr/>
            <p:nvPr/>
          </p:nvSpPr>
          <p:spPr>
            <a:xfrm>
              <a:off x="7335865" y="1642592"/>
              <a:ext cx="2578146" cy="467045"/>
            </a:xfrm>
            <a:prstGeom prst="roundRect">
              <a:avLst>
                <a:gd name="adj" fmla="val 50000"/>
              </a:avLst>
            </a:prstGeom>
            <a:noFill/>
            <a:ln>
              <a:solidFill>
                <a:srgbClr val="2F5EB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2F5EB0"/>
                </a:solidFill>
                <a:latin typeface="微软雅黑" panose="020B0503020204020204" charset="-122"/>
                <a:ea typeface="微软雅黑" panose="020B0503020204020204" charset="-122"/>
              </a:endParaRPr>
            </a:p>
          </p:txBody>
        </p:sp>
        <p:grpSp>
          <p:nvGrpSpPr>
            <p:cNvPr id="122" name="组合 121"/>
            <p:cNvGrpSpPr/>
            <p:nvPr/>
          </p:nvGrpSpPr>
          <p:grpSpPr>
            <a:xfrm>
              <a:off x="7033691" y="1547365"/>
              <a:ext cx="657499" cy="657499"/>
              <a:chOff x="6961683" y="1619373"/>
              <a:chExt cx="657499" cy="657499"/>
            </a:xfrm>
          </p:grpSpPr>
          <p:sp>
            <p:nvSpPr>
              <p:cNvPr id="104" name="椭圆 103"/>
              <p:cNvSpPr/>
              <p:nvPr/>
            </p:nvSpPr>
            <p:spPr>
              <a:xfrm>
                <a:off x="6961683" y="1619373"/>
                <a:ext cx="657499" cy="657499"/>
              </a:xfrm>
              <a:prstGeom prst="ellipse">
                <a:avLst/>
              </a:prstGeom>
              <a:solidFill>
                <a:srgbClr val="2F5EB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2F5EB0"/>
                  </a:solidFill>
                  <a:latin typeface="微软雅黑" panose="020B0503020204020204" charset="-122"/>
                  <a:ea typeface="微软雅黑" panose="020B0503020204020204" charset="-122"/>
                </a:endParaRPr>
              </a:p>
            </p:txBody>
          </p:sp>
          <p:grpSp>
            <p:nvGrpSpPr>
              <p:cNvPr id="101" name="组合 100"/>
              <p:cNvGrpSpPr/>
              <p:nvPr/>
            </p:nvGrpSpPr>
            <p:grpSpPr>
              <a:xfrm>
                <a:off x="7144192" y="1817619"/>
                <a:ext cx="357058" cy="261006"/>
                <a:chOff x="7599343" y="3871727"/>
                <a:chExt cx="790674" cy="577975"/>
              </a:xfrm>
              <a:solidFill>
                <a:schemeClr val="bg1"/>
              </a:solidFill>
              <a:effectLst/>
            </p:grpSpPr>
            <p:sp>
              <p:nvSpPr>
                <p:cNvPr id="102" name="任意多边形 85"/>
                <p:cNvSpPr>
                  <a:spLocks noChangeArrowheads="1"/>
                </p:cNvSpPr>
                <p:nvPr/>
              </p:nvSpPr>
              <p:spPr bwMode="auto">
                <a:xfrm>
                  <a:off x="7622726" y="3973484"/>
                  <a:ext cx="628785" cy="476218"/>
                </a:xfrm>
                <a:custGeom>
                  <a:avLst/>
                  <a:gdLst>
                    <a:gd name="T0" fmla="*/ 96105 w 628567"/>
                    <a:gd name="T1" fmla="*/ 192304 h 476598"/>
                    <a:gd name="T2" fmla="*/ 96105 w 628567"/>
                    <a:gd name="T3" fmla="*/ 476598 h 476598"/>
                    <a:gd name="T4" fmla="*/ 0 w 628567"/>
                    <a:gd name="T5" fmla="*/ 476598 h 476598"/>
                    <a:gd name="T6" fmla="*/ 0 w 628567"/>
                    <a:gd name="T7" fmla="*/ 267440 h 476598"/>
                    <a:gd name="T8" fmla="*/ 451079 w 628567"/>
                    <a:gd name="T9" fmla="*/ 149738 h 476598"/>
                    <a:gd name="T10" fmla="*/ 451079 w 628567"/>
                    <a:gd name="T11" fmla="*/ 476598 h 476598"/>
                    <a:gd name="T12" fmla="*/ 354974 w 628567"/>
                    <a:gd name="T13" fmla="*/ 476598 h 476598"/>
                    <a:gd name="T14" fmla="*/ 354974 w 628567"/>
                    <a:gd name="T15" fmla="*/ 196833 h 476598"/>
                    <a:gd name="T16" fmla="*/ 357633 w 628567"/>
                    <a:gd name="T17" fmla="*/ 200277 h 476598"/>
                    <a:gd name="T18" fmla="*/ 359009 w 628567"/>
                    <a:gd name="T19" fmla="*/ 199214 h 476598"/>
                    <a:gd name="T20" fmla="*/ 372907 w 628567"/>
                    <a:gd name="T21" fmla="*/ 215687 h 476598"/>
                    <a:gd name="T22" fmla="*/ 255352 w 628567"/>
                    <a:gd name="T23" fmla="*/ 67803 h 476598"/>
                    <a:gd name="T24" fmla="*/ 273592 w 628567"/>
                    <a:gd name="T25" fmla="*/ 91427 h 476598"/>
                    <a:gd name="T26" fmla="*/ 273592 w 628567"/>
                    <a:gd name="T27" fmla="*/ 476598 h 476598"/>
                    <a:gd name="T28" fmla="*/ 177487 w 628567"/>
                    <a:gd name="T29" fmla="*/ 476598 h 476598"/>
                    <a:gd name="T30" fmla="*/ 177487 w 628567"/>
                    <a:gd name="T31" fmla="*/ 128679 h 476598"/>
                    <a:gd name="T32" fmla="*/ 628567 w 628567"/>
                    <a:gd name="T33" fmla="*/ 0 h 476598"/>
                    <a:gd name="T34" fmla="*/ 628567 w 628567"/>
                    <a:gd name="T35" fmla="*/ 476598 h 476598"/>
                    <a:gd name="T36" fmla="*/ 532462 w 628567"/>
                    <a:gd name="T37" fmla="*/ 476598 h 476598"/>
                    <a:gd name="T38" fmla="*/ 532462 w 628567"/>
                    <a:gd name="T39" fmla="*/ 81079 h 4765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8567"/>
                    <a:gd name="T61" fmla="*/ 0 h 476598"/>
                    <a:gd name="T62" fmla="*/ 628567 w 628567"/>
                    <a:gd name="T63" fmla="*/ 476598 h 4765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8567" h="476598">
                      <a:moveTo>
                        <a:pt x="96105" y="192304"/>
                      </a:moveTo>
                      <a:lnTo>
                        <a:pt x="96105" y="476598"/>
                      </a:lnTo>
                      <a:lnTo>
                        <a:pt x="0" y="476598"/>
                      </a:lnTo>
                      <a:lnTo>
                        <a:pt x="0" y="267440"/>
                      </a:lnTo>
                      <a:close/>
                      <a:moveTo>
                        <a:pt x="451079" y="149738"/>
                      </a:moveTo>
                      <a:lnTo>
                        <a:pt x="451079" y="476598"/>
                      </a:lnTo>
                      <a:lnTo>
                        <a:pt x="354974" y="476598"/>
                      </a:lnTo>
                      <a:lnTo>
                        <a:pt x="354974" y="196833"/>
                      </a:lnTo>
                      <a:lnTo>
                        <a:pt x="357633" y="200277"/>
                      </a:lnTo>
                      <a:lnTo>
                        <a:pt x="359009" y="199214"/>
                      </a:lnTo>
                      <a:lnTo>
                        <a:pt x="372907" y="215687"/>
                      </a:lnTo>
                      <a:close/>
                      <a:moveTo>
                        <a:pt x="255352" y="67803"/>
                      </a:moveTo>
                      <a:lnTo>
                        <a:pt x="273592" y="91427"/>
                      </a:lnTo>
                      <a:lnTo>
                        <a:pt x="273592" y="476598"/>
                      </a:lnTo>
                      <a:lnTo>
                        <a:pt x="177487" y="476598"/>
                      </a:lnTo>
                      <a:lnTo>
                        <a:pt x="177487" y="128679"/>
                      </a:lnTo>
                      <a:close/>
                      <a:moveTo>
                        <a:pt x="628567" y="0"/>
                      </a:moveTo>
                      <a:lnTo>
                        <a:pt x="628567" y="476598"/>
                      </a:lnTo>
                      <a:lnTo>
                        <a:pt x="532462" y="476598"/>
                      </a:lnTo>
                      <a:lnTo>
                        <a:pt x="532462" y="81079"/>
                      </a:ln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endParaRPr lang="zh-CN" altLang="zh-CN" strike="noStrike" noProof="1">
                    <a:solidFill>
                      <a:srgbClr val="2F5EB0"/>
                    </a:solidFill>
                    <a:latin typeface="微软雅黑" panose="020B0503020204020204" charset="-122"/>
                    <a:ea typeface="微软雅黑" panose="020B0503020204020204" charset="-122"/>
                  </a:endParaRPr>
                </a:p>
              </p:txBody>
            </p:sp>
            <p:sp>
              <p:nvSpPr>
                <p:cNvPr id="103" name="任意多边形 86"/>
                <p:cNvSpPr>
                  <a:spLocks noChangeArrowheads="1"/>
                </p:cNvSpPr>
                <p:nvPr/>
              </p:nvSpPr>
              <p:spPr bwMode="auto">
                <a:xfrm rot="13790841">
                  <a:off x="7831852" y="3639218"/>
                  <a:ext cx="325655" cy="790674"/>
                </a:xfrm>
                <a:custGeom>
                  <a:avLst/>
                  <a:gdLst>
                    <a:gd name="T0" fmla="*/ 97660 w 325915"/>
                    <a:gd name="T1" fmla="*/ 790400 h 790400"/>
                    <a:gd name="T2" fmla="*/ 0 w 325915"/>
                    <a:gd name="T3" fmla="*/ 664808 h 790400"/>
                    <a:gd name="T4" fmla="*/ 70970 w 325915"/>
                    <a:gd name="T5" fmla="*/ 664808 h 790400"/>
                    <a:gd name="T6" fmla="*/ 70970 w 325915"/>
                    <a:gd name="T7" fmla="*/ 320500 h 790400"/>
                    <a:gd name="T8" fmla="*/ 92523 w 325915"/>
                    <a:gd name="T9" fmla="*/ 320500 h 790400"/>
                    <a:gd name="T10" fmla="*/ 92598 w 325915"/>
                    <a:gd name="T11" fmla="*/ 318763 h 790400"/>
                    <a:gd name="T12" fmla="*/ 259805 w 325915"/>
                    <a:gd name="T13" fmla="*/ 326009 h 790400"/>
                    <a:gd name="T14" fmla="*/ 271953 w 325915"/>
                    <a:gd name="T15" fmla="*/ 0 h 790400"/>
                    <a:gd name="T16" fmla="*/ 325915 w 325915"/>
                    <a:gd name="T17" fmla="*/ 2011 h 790400"/>
                    <a:gd name="T18" fmla="*/ 311729 w 325915"/>
                    <a:gd name="T19" fmla="*/ 382747 h 790400"/>
                    <a:gd name="T20" fmla="*/ 257766 w 325915"/>
                    <a:gd name="T21" fmla="*/ 380736 h 790400"/>
                    <a:gd name="T22" fmla="*/ 257794 w 325915"/>
                    <a:gd name="T23" fmla="*/ 379973 h 790400"/>
                    <a:gd name="T24" fmla="*/ 124349 w 325915"/>
                    <a:gd name="T25" fmla="*/ 374190 h 790400"/>
                    <a:gd name="T26" fmla="*/ 124349 w 325915"/>
                    <a:gd name="T27" fmla="*/ 664808 h 790400"/>
                    <a:gd name="T28" fmla="*/ 195319 w 325915"/>
                    <a:gd name="T29" fmla="*/ 664808 h 7904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5915"/>
                    <a:gd name="T46" fmla="*/ 0 h 790400"/>
                    <a:gd name="T47" fmla="*/ 325915 w 325915"/>
                    <a:gd name="T48" fmla="*/ 790400 h 7904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5915" h="790400">
                      <a:moveTo>
                        <a:pt x="97660" y="790400"/>
                      </a:moveTo>
                      <a:lnTo>
                        <a:pt x="0" y="664808"/>
                      </a:lnTo>
                      <a:lnTo>
                        <a:pt x="70970" y="664808"/>
                      </a:lnTo>
                      <a:lnTo>
                        <a:pt x="70970" y="320500"/>
                      </a:lnTo>
                      <a:lnTo>
                        <a:pt x="92523" y="320500"/>
                      </a:lnTo>
                      <a:lnTo>
                        <a:pt x="92598" y="318763"/>
                      </a:lnTo>
                      <a:lnTo>
                        <a:pt x="259805" y="326009"/>
                      </a:lnTo>
                      <a:lnTo>
                        <a:pt x="271953" y="0"/>
                      </a:lnTo>
                      <a:lnTo>
                        <a:pt x="325915" y="2011"/>
                      </a:lnTo>
                      <a:lnTo>
                        <a:pt x="311729" y="382747"/>
                      </a:lnTo>
                      <a:lnTo>
                        <a:pt x="257766" y="380736"/>
                      </a:lnTo>
                      <a:lnTo>
                        <a:pt x="257794" y="379973"/>
                      </a:lnTo>
                      <a:lnTo>
                        <a:pt x="124349" y="374190"/>
                      </a:lnTo>
                      <a:lnTo>
                        <a:pt x="124349" y="664808"/>
                      </a:lnTo>
                      <a:lnTo>
                        <a:pt x="195319" y="664808"/>
                      </a:ln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endParaRPr lang="zh-CN" altLang="zh-CN" strike="noStrike" noProof="1">
                    <a:solidFill>
                      <a:srgbClr val="2F5EB0"/>
                    </a:solidFill>
                    <a:latin typeface="微软雅黑" panose="020B0503020204020204" charset="-122"/>
                    <a:ea typeface="微软雅黑" panose="020B0503020204020204" charset="-122"/>
                  </a:endParaRPr>
                </a:p>
              </p:txBody>
            </p:sp>
          </p:grpSp>
        </p:grpSp>
      </p:grpSp>
      <p:sp>
        <p:nvSpPr>
          <p:cNvPr id="106" name="TextBox 7"/>
          <p:cNvSpPr/>
          <p:nvPr/>
        </p:nvSpPr>
        <p:spPr>
          <a:xfrm>
            <a:off x="7032625" y="2349500"/>
            <a:ext cx="4391025" cy="868363"/>
          </a:xfrm>
          <a:prstGeom prst="rect">
            <a:avLst/>
          </a:prstGeom>
          <a:noFill/>
          <a:ln w="9525">
            <a:noFill/>
          </a:ln>
        </p:spPr>
        <p:txBody>
          <a:bodyPr wrap="square" lIns="0" tIns="0" rIns="0" bIns="0" anchor="t">
            <a:spAutoFit/>
          </a:bodyPr>
          <a:p>
            <a:r>
              <a:rPr lang="zh-CN" altLang="en-US" sz="1400" dirty="0">
                <a:solidFill>
                  <a:srgbClr val="2F5EB0"/>
                </a:solidFill>
                <a:latin typeface="微软雅黑" panose="020B0503020204020204" charset="-122"/>
                <a:ea typeface="微软雅黑" panose="020B0503020204020204" charset="-122"/>
                <a:sym typeface="微软雅黑" panose="020B0503020204020204" charset="-122"/>
              </a:rPr>
              <a:t>在此输入章节详细文字介绍，表达主题的含义合图表的意义，在此输入章节详细文字介绍，表达主题的含义合图表的意义。在此输入章节详细文字介绍，表达主题的含义合图表的意义在此输入章节详细。</a:t>
            </a:r>
            <a:endParaRPr lang="zh-CN" altLang="en-US" sz="1400" dirty="0">
              <a:solidFill>
                <a:srgbClr val="2F5EB0"/>
              </a:solidFill>
              <a:latin typeface="微软雅黑" panose="020B0503020204020204" charset="-122"/>
              <a:ea typeface="微软雅黑" panose="020B0503020204020204" charset="-122"/>
              <a:sym typeface="微软雅黑" panose="020B0503020204020204" charset="-122"/>
            </a:endParaRPr>
          </a:p>
        </p:txBody>
      </p:sp>
      <p:grpSp>
        <p:nvGrpSpPr>
          <p:cNvPr id="192" name="组合 191"/>
          <p:cNvGrpSpPr/>
          <p:nvPr/>
        </p:nvGrpSpPr>
        <p:grpSpPr>
          <a:xfrm>
            <a:off x="7032625" y="3922713"/>
            <a:ext cx="4246563" cy="658812"/>
            <a:chOff x="7033691" y="3923629"/>
            <a:chExt cx="4248472" cy="657499"/>
          </a:xfrm>
        </p:grpSpPr>
        <p:sp>
          <p:nvSpPr>
            <p:cNvPr id="108" name="圆角矩形 107"/>
            <p:cNvSpPr/>
            <p:nvPr/>
          </p:nvSpPr>
          <p:spPr>
            <a:xfrm>
              <a:off x="7335865" y="4011960"/>
              <a:ext cx="3946298" cy="467045"/>
            </a:xfrm>
            <a:prstGeom prst="roundRect">
              <a:avLst>
                <a:gd name="adj" fmla="val 50000"/>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latin typeface="微软雅黑" panose="020B0503020204020204" charset="-122"/>
                <a:ea typeface="微软雅黑" panose="020B0503020204020204" charset="-122"/>
              </a:endParaRPr>
            </a:p>
          </p:txBody>
        </p:sp>
        <p:sp>
          <p:nvSpPr>
            <p:cNvPr id="114" name="圆角矩形 113"/>
            <p:cNvSpPr/>
            <p:nvPr/>
          </p:nvSpPr>
          <p:spPr>
            <a:xfrm>
              <a:off x="7321723" y="4011960"/>
              <a:ext cx="3745148" cy="467045"/>
            </a:xfrm>
            <a:prstGeom prst="roundRect">
              <a:avLst>
                <a:gd name="adj" fmla="val 50000"/>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latin typeface="微软雅黑" panose="020B0503020204020204" charset="-122"/>
                <a:ea typeface="微软雅黑" panose="020B0503020204020204" charset="-122"/>
              </a:endParaRPr>
            </a:p>
          </p:txBody>
        </p:sp>
        <p:grpSp>
          <p:nvGrpSpPr>
            <p:cNvPr id="15380" name="组合 5"/>
            <p:cNvGrpSpPr/>
            <p:nvPr/>
          </p:nvGrpSpPr>
          <p:grpSpPr>
            <a:xfrm>
              <a:off x="7033691" y="3923629"/>
              <a:ext cx="657499" cy="657499"/>
              <a:chOff x="6961683" y="3995637"/>
              <a:chExt cx="657499" cy="657499"/>
            </a:xfrm>
          </p:grpSpPr>
          <p:sp>
            <p:nvSpPr>
              <p:cNvPr id="109" name="椭圆 108"/>
              <p:cNvSpPr/>
              <p:nvPr/>
            </p:nvSpPr>
            <p:spPr>
              <a:xfrm>
                <a:off x="6961683" y="3995637"/>
                <a:ext cx="657499" cy="657499"/>
              </a:xfrm>
              <a:prstGeom prst="ellipse">
                <a:avLst/>
              </a:prstGeom>
              <a:solidFill>
                <a:srgbClr val="2F5EB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latin typeface="微软雅黑" panose="020B0503020204020204" charset="-122"/>
                  <a:ea typeface="微软雅黑" panose="020B0503020204020204" charset="-122"/>
                </a:endParaRPr>
              </a:p>
            </p:txBody>
          </p:sp>
          <p:sp>
            <p:nvSpPr>
              <p:cNvPr id="113" name="Freeform 34"/>
              <p:cNvSpPr>
                <a:spLocks noEditPoints="1"/>
              </p:cNvSpPr>
              <p:nvPr/>
            </p:nvSpPr>
            <p:spPr bwMode="auto">
              <a:xfrm>
                <a:off x="7122056" y="4164494"/>
                <a:ext cx="336751" cy="338622"/>
              </a:xfrm>
              <a:custGeom>
                <a:avLst/>
                <a:gdLst>
                  <a:gd name="T0" fmla="*/ 180 w 199"/>
                  <a:gd name="T1" fmla="*/ 80 h 199"/>
                  <a:gd name="T2" fmla="*/ 118 w 199"/>
                  <a:gd name="T3" fmla="*/ 19 h 199"/>
                  <a:gd name="T4" fmla="*/ 137 w 199"/>
                  <a:gd name="T5" fmla="*/ 0 h 199"/>
                  <a:gd name="T6" fmla="*/ 199 w 199"/>
                  <a:gd name="T7" fmla="*/ 62 h 199"/>
                  <a:gd name="T8" fmla="*/ 180 w 199"/>
                  <a:gd name="T9" fmla="*/ 80 h 199"/>
                  <a:gd name="T10" fmla="*/ 162 w 199"/>
                  <a:gd name="T11" fmla="*/ 98 h 199"/>
                  <a:gd name="T12" fmla="*/ 160 w 199"/>
                  <a:gd name="T13" fmla="*/ 99 h 199"/>
                  <a:gd name="T14" fmla="*/ 149 w 199"/>
                  <a:gd name="T15" fmla="*/ 99 h 199"/>
                  <a:gd name="T16" fmla="*/ 137 w 199"/>
                  <a:gd name="T17" fmla="*/ 99 h 199"/>
                  <a:gd name="T18" fmla="*/ 124 w 199"/>
                  <a:gd name="T19" fmla="*/ 149 h 199"/>
                  <a:gd name="T20" fmla="*/ 25 w 199"/>
                  <a:gd name="T21" fmla="*/ 199 h 199"/>
                  <a:gd name="T22" fmla="*/ 13 w 199"/>
                  <a:gd name="T23" fmla="*/ 199 h 199"/>
                  <a:gd name="T24" fmla="*/ 52 w 199"/>
                  <a:gd name="T25" fmla="*/ 159 h 199"/>
                  <a:gd name="T26" fmla="*/ 62 w 199"/>
                  <a:gd name="T27" fmla="*/ 161 h 199"/>
                  <a:gd name="T28" fmla="*/ 87 w 199"/>
                  <a:gd name="T29" fmla="*/ 137 h 199"/>
                  <a:gd name="T30" fmla="*/ 62 w 199"/>
                  <a:gd name="T31" fmla="*/ 112 h 199"/>
                  <a:gd name="T32" fmla="*/ 37 w 199"/>
                  <a:gd name="T33" fmla="*/ 137 h 199"/>
                  <a:gd name="T34" fmla="*/ 40 w 199"/>
                  <a:gd name="T35" fmla="*/ 147 h 199"/>
                  <a:gd name="T36" fmla="*/ 0 w 199"/>
                  <a:gd name="T37" fmla="*/ 186 h 199"/>
                  <a:gd name="T38" fmla="*/ 0 w 199"/>
                  <a:gd name="T39" fmla="*/ 174 h 199"/>
                  <a:gd name="T40" fmla="*/ 50 w 199"/>
                  <a:gd name="T41" fmla="*/ 75 h 199"/>
                  <a:gd name="T42" fmla="*/ 100 w 199"/>
                  <a:gd name="T43" fmla="*/ 62 h 199"/>
                  <a:gd name="T44" fmla="*/ 100 w 199"/>
                  <a:gd name="T45" fmla="*/ 50 h 199"/>
                  <a:gd name="T46" fmla="*/ 100 w 199"/>
                  <a:gd name="T47" fmla="*/ 38 h 199"/>
                  <a:gd name="T48" fmla="*/ 100 w 199"/>
                  <a:gd name="T49" fmla="*/ 37 h 199"/>
                  <a:gd name="T50" fmla="*/ 106 w 199"/>
                  <a:gd name="T51" fmla="*/ 31 h 199"/>
                  <a:gd name="T52" fmla="*/ 167 w 199"/>
                  <a:gd name="T53" fmla="*/ 93 h 199"/>
                  <a:gd name="T54" fmla="*/ 162 w 199"/>
                  <a:gd name="T55" fmla="*/ 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9">
                    <a:moveTo>
                      <a:pt x="180" y="80"/>
                    </a:moveTo>
                    <a:cubicBezTo>
                      <a:pt x="118" y="19"/>
                      <a:pt x="118" y="19"/>
                      <a:pt x="118" y="19"/>
                    </a:cubicBezTo>
                    <a:cubicBezTo>
                      <a:pt x="137" y="0"/>
                      <a:pt x="137" y="0"/>
                      <a:pt x="137" y="0"/>
                    </a:cubicBezTo>
                    <a:cubicBezTo>
                      <a:pt x="199" y="62"/>
                      <a:pt x="199" y="62"/>
                      <a:pt x="199" y="62"/>
                    </a:cubicBezTo>
                    <a:lnTo>
                      <a:pt x="180" y="80"/>
                    </a:lnTo>
                    <a:close/>
                    <a:moveTo>
                      <a:pt x="162" y="98"/>
                    </a:moveTo>
                    <a:cubicBezTo>
                      <a:pt x="161" y="99"/>
                      <a:pt x="161" y="99"/>
                      <a:pt x="160" y="99"/>
                    </a:cubicBezTo>
                    <a:cubicBezTo>
                      <a:pt x="149" y="99"/>
                      <a:pt x="149" y="99"/>
                      <a:pt x="149" y="99"/>
                    </a:cubicBezTo>
                    <a:cubicBezTo>
                      <a:pt x="137" y="99"/>
                      <a:pt x="137" y="99"/>
                      <a:pt x="137" y="99"/>
                    </a:cubicBezTo>
                    <a:cubicBezTo>
                      <a:pt x="124" y="149"/>
                      <a:pt x="124" y="149"/>
                      <a:pt x="124" y="149"/>
                    </a:cubicBezTo>
                    <a:cubicBezTo>
                      <a:pt x="25" y="199"/>
                      <a:pt x="25" y="199"/>
                      <a:pt x="25" y="199"/>
                    </a:cubicBezTo>
                    <a:cubicBezTo>
                      <a:pt x="13" y="199"/>
                      <a:pt x="13" y="199"/>
                      <a:pt x="13" y="199"/>
                    </a:cubicBezTo>
                    <a:cubicBezTo>
                      <a:pt x="52" y="159"/>
                      <a:pt x="52" y="159"/>
                      <a:pt x="52" y="159"/>
                    </a:cubicBezTo>
                    <a:cubicBezTo>
                      <a:pt x="55" y="161"/>
                      <a:pt x="59" y="161"/>
                      <a:pt x="62" y="161"/>
                    </a:cubicBezTo>
                    <a:cubicBezTo>
                      <a:pt x="76" y="161"/>
                      <a:pt x="87" y="150"/>
                      <a:pt x="87" y="137"/>
                    </a:cubicBezTo>
                    <a:cubicBezTo>
                      <a:pt x="87" y="123"/>
                      <a:pt x="76" y="112"/>
                      <a:pt x="62" y="112"/>
                    </a:cubicBezTo>
                    <a:cubicBezTo>
                      <a:pt x="49" y="112"/>
                      <a:pt x="37" y="123"/>
                      <a:pt x="37" y="137"/>
                    </a:cubicBezTo>
                    <a:cubicBezTo>
                      <a:pt x="37" y="140"/>
                      <a:pt x="38" y="144"/>
                      <a:pt x="40" y="147"/>
                    </a:cubicBezTo>
                    <a:cubicBezTo>
                      <a:pt x="0" y="186"/>
                      <a:pt x="0" y="186"/>
                      <a:pt x="0" y="186"/>
                    </a:cubicBezTo>
                    <a:cubicBezTo>
                      <a:pt x="0" y="174"/>
                      <a:pt x="0" y="174"/>
                      <a:pt x="0" y="174"/>
                    </a:cubicBezTo>
                    <a:cubicBezTo>
                      <a:pt x="50" y="75"/>
                      <a:pt x="50" y="75"/>
                      <a:pt x="50" y="75"/>
                    </a:cubicBezTo>
                    <a:cubicBezTo>
                      <a:pt x="100" y="62"/>
                      <a:pt x="100" y="62"/>
                      <a:pt x="100" y="62"/>
                    </a:cubicBezTo>
                    <a:cubicBezTo>
                      <a:pt x="100" y="50"/>
                      <a:pt x="100" y="50"/>
                      <a:pt x="100" y="50"/>
                    </a:cubicBezTo>
                    <a:cubicBezTo>
                      <a:pt x="100" y="38"/>
                      <a:pt x="100" y="38"/>
                      <a:pt x="100" y="38"/>
                    </a:cubicBezTo>
                    <a:cubicBezTo>
                      <a:pt x="100" y="37"/>
                      <a:pt x="100" y="37"/>
                      <a:pt x="100" y="37"/>
                    </a:cubicBezTo>
                    <a:cubicBezTo>
                      <a:pt x="106" y="31"/>
                      <a:pt x="106" y="31"/>
                      <a:pt x="106" y="31"/>
                    </a:cubicBezTo>
                    <a:cubicBezTo>
                      <a:pt x="167" y="93"/>
                      <a:pt x="167" y="93"/>
                      <a:pt x="167" y="93"/>
                    </a:cubicBezTo>
                    <a:lnTo>
                      <a:pt x="162" y="98"/>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pPr fontAlgn="auto"/>
                <a:endParaRPr lang="zh-CN" altLang="en-US" strike="noStrike" noProof="1">
                  <a:latin typeface="微软雅黑" panose="020B0503020204020204" charset="-122"/>
                  <a:ea typeface="微软雅黑" panose="020B0503020204020204" charset="-122"/>
                </a:endParaRPr>
              </a:p>
            </p:txBody>
          </p:sp>
        </p:grpSp>
        <p:sp>
          <p:nvSpPr>
            <p:cNvPr id="15383" name="TextBox 7"/>
            <p:cNvSpPr/>
            <p:nvPr/>
          </p:nvSpPr>
          <p:spPr>
            <a:xfrm>
              <a:off x="8039835" y="4098489"/>
              <a:ext cx="1728192" cy="326475"/>
            </a:xfrm>
            <a:prstGeom prst="rect">
              <a:avLst/>
            </a:prstGeom>
            <a:noFill/>
            <a:ln w="9525">
              <a:noFill/>
            </a:ln>
          </p:spPr>
          <p:txBody>
            <a:bodyPr wrap="square" lIns="0" tIns="0" rIns="0" bIns="0" anchor="t">
              <a:spAutoFit/>
            </a:bodyPr>
            <a:p>
              <a:r>
                <a:rPr lang="zh-CN" altLang="en-US" sz="2000" b="1" dirty="0">
                  <a:solidFill>
                    <a:schemeClr val="bg1"/>
                  </a:solidFill>
                  <a:latin typeface="微软雅黑" panose="020B0503020204020204" charset="-122"/>
                  <a:ea typeface="微软雅黑" panose="020B0503020204020204" charset="-122"/>
                  <a:sym typeface="微软雅黑" panose="020B0503020204020204" charset="-122"/>
                </a:rPr>
                <a:t>计划完成</a:t>
              </a:r>
              <a:r>
                <a:rPr lang="en-US" altLang="zh-CN" sz="2000" b="1" dirty="0">
                  <a:solidFill>
                    <a:schemeClr val="bg1"/>
                  </a:solidFill>
                  <a:latin typeface="微软雅黑" panose="020B0503020204020204" charset="-122"/>
                  <a:ea typeface="微软雅黑" panose="020B0503020204020204" charset="-122"/>
                  <a:sym typeface="微软雅黑" panose="020B0503020204020204" charset="-122"/>
                </a:rPr>
                <a:t>95%</a:t>
              </a:r>
              <a:endParaRPr lang="zh-CN" altLang="en-US" sz="2000" b="1" dirty="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193" name="组合 192"/>
          <p:cNvGrpSpPr/>
          <p:nvPr/>
        </p:nvGrpSpPr>
        <p:grpSpPr>
          <a:xfrm>
            <a:off x="7032625" y="4643438"/>
            <a:ext cx="4246563" cy="657225"/>
            <a:chOff x="7033691" y="4643709"/>
            <a:chExt cx="4248472" cy="657499"/>
          </a:xfrm>
        </p:grpSpPr>
        <p:sp>
          <p:nvSpPr>
            <p:cNvPr id="116" name="圆角矩形 115"/>
            <p:cNvSpPr/>
            <p:nvPr/>
          </p:nvSpPr>
          <p:spPr>
            <a:xfrm>
              <a:off x="7335865" y="4732040"/>
              <a:ext cx="3946298" cy="467045"/>
            </a:xfrm>
            <a:prstGeom prst="roundRect">
              <a:avLst>
                <a:gd name="adj" fmla="val 50000"/>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latin typeface="微软雅黑" panose="020B0503020204020204" charset="-122"/>
                <a:ea typeface="微软雅黑" panose="020B0503020204020204" charset="-122"/>
              </a:endParaRPr>
            </a:p>
          </p:txBody>
        </p:sp>
        <p:sp>
          <p:nvSpPr>
            <p:cNvPr id="117" name="圆角矩形 116"/>
            <p:cNvSpPr/>
            <p:nvPr/>
          </p:nvSpPr>
          <p:spPr>
            <a:xfrm>
              <a:off x="7321723" y="4732040"/>
              <a:ext cx="3600400" cy="467045"/>
            </a:xfrm>
            <a:prstGeom prst="roundRect">
              <a:avLst>
                <a:gd name="adj" fmla="val 50000"/>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latin typeface="微软雅黑" panose="020B0503020204020204" charset="-122"/>
                <a:ea typeface="微软雅黑" panose="020B0503020204020204" charset="-122"/>
              </a:endParaRPr>
            </a:p>
          </p:txBody>
        </p:sp>
        <p:sp>
          <p:nvSpPr>
            <p:cNvPr id="15387" name="TextBox 7"/>
            <p:cNvSpPr/>
            <p:nvPr/>
          </p:nvSpPr>
          <p:spPr>
            <a:xfrm>
              <a:off x="8039835" y="4818569"/>
              <a:ext cx="2027712" cy="326475"/>
            </a:xfrm>
            <a:prstGeom prst="rect">
              <a:avLst/>
            </a:prstGeom>
            <a:noFill/>
            <a:ln w="9525">
              <a:noFill/>
            </a:ln>
          </p:spPr>
          <p:txBody>
            <a:bodyPr wrap="square" lIns="0" tIns="0" rIns="0" bIns="0" anchor="t">
              <a:spAutoFit/>
            </a:bodyPr>
            <a:p>
              <a:r>
                <a:rPr lang="zh-CN" altLang="en-US" sz="2000" b="1" dirty="0">
                  <a:solidFill>
                    <a:schemeClr val="bg1"/>
                  </a:solidFill>
                  <a:latin typeface="微软雅黑" panose="020B0503020204020204" charset="-122"/>
                  <a:ea typeface="微软雅黑" panose="020B0503020204020204" charset="-122"/>
                  <a:sym typeface="微软雅黑" panose="020B0503020204020204" charset="-122"/>
                </a:rPr>
                <a:t>计划完成</a:t>
              </a:r>
              <a:r>
                <a:rPr lang="en-US" altLang="zh-CN" sz="2000" b="1" dirty="0">
                  <a:solidFill>
                    <a:schemeClr val="bg1"/>
                  </a:solidFill>
                  <a:latin typeface="微软雅黑" panose="020B0503020204020204" charset="-122"/>
                  <a:ea typeface="微软雅黑" panose="020B0503020204020204" charset="-122"/>
                  <a:sym typeface="微软雅黑" panose="020B0503020204020204" charset="-122"/>
                </a:rPr>
                <a:t>950</a:t>
              </a:r>
              <a:r>
                <a:rPr lang="zh-CN" altLang="en-US" sz="2000" b="1" dirty="0">
                  <a:solidFill>
                    <a:schemeClr val="bg1"/>
                  </a:solidFill>
                  <a:latin typeface="微软雅黑" panose="020B0503020204020204" charset="-122"/>
                  <a:ea typeface="微软雅黑" panose="020B0503020204020204" charset="-122"/>
                  <a:sym typeface="微软雅黑" panose="020B0503020204020204" charset="-122"/>
                </a:rPr>
                <a:t>万</a:t>
              </a:r>
              <a:endParaRPr lang="zh-CN" altLang="en-US" sz="2000" b="1" dirty="0">
                <a:solidFill>
                  <a:schemeClr val="bg1"/>
                </a:solidFill>
                <a:latin typeface="微软雅黑" panose="020B0503020204020204" charset="-122"/>
                <a:ea typeface="微软雅黑" panose="020B0503020204020204" charset="-122"/>
                <a:sym typeface="微软雅黑" panose="020B0503020204020204" charset="-122"/>
              </a:endParaRPr>
            </a:p>
          </p:txBody>
        </p:sp>
        <p:grpSp>
          <p:nvGrpSpPr>
            <p:cNvPr id="15388" name="组合 7"/>
            <p:cNvGrpSpPr/>
            <p:nvPr/>
          </p:nvGrpSpPr>
          <p:grpSpPr>
            <a:xfrm>
              <a:off x="7033691" y="4643709"/>
              <a:ext cx="657499" cy="657499"/>
              <a:chOff x="6961683" y="4715717"/>
              <a:chExt cx="657499" cy="657499"/>
            </a:xfrm>
          </p:grpSpPr>
          <p:sp>
            <p:nvSpPr>
              <p:cNvPr id="118" name="椭圆 117"/>
              <p:cNvSpPr/>
              <p:nvPr/>
            </p:nvSpPr>
            <p:spPr>
              <a:xfrm>
                <a:off x="6961683" y="4715717"/>
                <a:ext cx="657499" cy="657499"/>
              </a:xfrm>
              <a:prstGeom prst="ellipse">
                <a:avLst/>
              </a:prstGeom>
              <a:solidFill>
                <a:srgbClr val="2F5EB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latin typeface="微软雅黑" panose="020B0503020204020204" charset="-122"/>
                  <a:ea typeface="微软雅黑" panose="020B0503020204020204" charset="-122"/>
                </a:endParaRPr>
              </a:p>
            </p:txBody>
          </p:sp>
          <p:sp>
            <p:nvSpPr>
              <p:cNvPr id="121" name="Freeform 199"/>
              <p:cNvSpPr>
                <a:spLocks noEditPoints="1"/>
              </p:cNvSpPr>
              <p:nvPr/>
            </p:nvSpPr>
            <p:spPr bwMode="auto">
              <a:xfrm>
                <a:off x="7173694" y="4904711"/>
                <a:ext cx="246063" cy="288925"/>
              </a:xfrm>
              <a:custGeom>
                <a:avLst/>
                <a:gdLst>
                  <a:gd name="T0" fmla="*/ 92 w 171"/>
                  <a:gd name="T1" fmla="*/ 153 h 201"/>
                  <a:gd name="T2" fmla="*/ 99 w 171"/>
                  <a:gd name="T3" fmla="*/ 143 h 201"/>
                  <a:gd name="T4" fmla="*/ 92 w 171"/>
                  <a:gd name="T5" fmla="*/ 133 h 201"/>
                  <a:gd name="T6" fmla="*/ 104 w 171"/>
                  <a:gd name="T7" fmla="*/ 47 h 201"/>
                  <a:gd name="T8" fmla="*/ 98 w 171"/>
                  <a:gd name="T9" fmla="*/ 9 h 201"/>
                  <a:gd name="T10" fmla="*/ 93 w 171"/>
                  <a:gd name="T11" fmla="*/ 2 h 201"/>
                  <a:gd name="T12" fmla="*/ 76 w 171"/>
                  <a:gd name="T13" fmla="*/ 35 h 201"/>
                  <a:gd name="T14" fmla="*/ 59 w 171"/>
                  <a:gd name="T15" fmla="*/ 28 h 201"/>
                  <a:gd name="T16" fmla="*/ 74 w 171"/>
                  <a:gd name="T17" fmla="*/ 95 h 201"/>
                  <a:gd name="T18" fmla="*/ 74 w 171"/>
                  <a:gd name="T19" fmla="*/ 104 h 201"/>
                  <a:gd name="T20" fmla="*/ 79 w 171"/>
                  <a:gd name="T21" fmla="*/ 92 h 201"/>
                  <a:gd name="T22" fmla="*/ 171 w 171"/>
                  <a:gd name="T23" fmla="*/ 179 h 201"/>
                  <a:gd name="T24" fmla="*/ 85 w 171"/>
                  <a:gd name="T25" fmla="*/ 49 h 201"/>
                  <a:gd name="T26" fmla="*/ 80 w 171"/>
                  <a:gd name="T27" fmla="*/ 49 h 201"/>
                  <a:gd name="T28" fmla="*/ 67 w 171"/>
                  <a:gd name="T29" fmla="*/ 50 h 201"/>
                  <a:gd name="T30" fmla="*/ 0 w 171"/>
                  <a:gd name="T31" fmla="*/ 179 h 201"/>
                  <a:gd name="T32" fmla="*/ 0 w 171"/>
                  <a:gd name="T33" fmla="*/ 181 h 201"/>
                  <a:gd name="T34" fmla="*/ 2 w 171"/>
                  <a:gd name="T35" fmla="*/ 186 h 201"/>
                  <a:gd name="T36" fmla="*/ 84 w 171"/>
                  <a:gd name="T37" fmla="*/ 201 h 201"/>
                  <a:gd name="T38" fmla="*/ 91 w 171"/>
                  <a:gd name="T39" fmla="*/ 201 h 201"/>
                  <a:gd name="T40" fmla="*/ 134 w 171"/>
                  <a:gd name="T41" fmla="*/ 199 h 201"/>
                  <a:gd name="T42" fmla="*/ 170 w 171"/>
                  <a:gd name="T43" fmla="*/ 186 h 201"/>
                  <a:gd name="T44" fmla="*/ 171 w 171"/>
                  <a:gd name="T45" fmla="*/ 181 h 201"/>
                  <a:gd name="T46" fmla="*/ 171 w 171"/>
                  <a:gd name="T47" fmla="*/ 179 h 201"/>
                  <a:gd name="T48" fmla="*/ 112 w 171"/>
                  <a:gd name="T49" fmla="*/ 162 h 201"/>
                  <a:gd name="T50" fmla="*/ 92 w 171"/>
                  <a:gd name="T51" fmla="*/ 169 h 201"/>
                  <a:gd name="T52" fmla="*/ 79 w 171"/>
                  <a:gd name="T53" fmla="*/ 183 h 201"/>
                  <a:gd name="T54" fmla="*/ 65 w 171"/>
                  <a:gd name="T55" fmla="*/ 166 h 201"/>
                  <a:gd name="T56" fmla="*/ 49 w 171"/>
                  <a:gd name="T57" fmla="*/ 152 h 201"/>
                  <a:gd name="T58" fmla="*/ 71 w 171"/>
                  <a:gd name="T59" fmla="*/ 139 h 201"/>
                  <a:gd name="T60" fmla="*/ 79 w 171"/>
                  <a:gd name="T61" fmla="*/ 152 h 201"/>
                  <a:gd name="T62" fmla="*/ 62 w 171"/>
                  <a:gd name="T63" fmla="*/ 124 h 201"/>
                  <a:gd name="T64" fmla="*/ 49 w 171"/>
                  <a:gd name="T65" fmla="*/ 102 h 201"/>
                  <a:gd name="T66" fmla="*/ 79 w 171"/>
                  <a:gd name="T67" fmla="*/ 75 h 201"/>
                  <a:gd name="T68" fmla="*/ 92 w 171"/>
                  <a:gd name="T69" fmla="*/ 63 h 201"/>
                  <a:gd name="T70" fmla="*/ 110 w 171"/>
                  <a:gd name="T71" fmla="*/ 82 h 201"/>
                  <a:gd name="T72" fmla="*/ 97 w 171"/>
                  <a:gd name="T73" fmla="*/ 101 h 201"/>
                  <a:gd name="T74" fmla="*/ 92 w 171"/>
                  <a:gd name="T75" fmla="*/ 92 h 201"/>
                  <a:gd name="T76" fmla="*/ 114 w 171"/>
                  <a:gd name="T77" fmla="*/ 121 h 201"/>
                  <a:gd name="T78" fmla="*/ 120 w 171"/>
                  <a:gd name="T79" fmla="*/ 15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1" h="201">
                    <a:moveTo>
                      <a:pt x="92" y="133"/>
                    </a:moveTo>
                    <a:cubicBezTo>
                      <a:pt x="92" y="153"/>
                      <a:pt x="92" y="153"/>
                      <a:pt x="92" y="153"/>
                    </a:cubicBezTo>
                    <a:cubicBezTo>
                      <a:pt x="95" y="152"/>
                      <a:pt x="95" y="151"/>
                      <a:pt x="97" y="149"/>
                    </a:cubicBezTo>
                    <a:cubicBezTo>
                      <a:pt x="98" y="147"/>
                      <a:pt x="99" y="145"/>
                      <a:pt x="99" y="143"/>
                    </a:cubicBezTo>
                    <a:cubicBezTo>
                      <a:pt x="99" y="141"/>
                      <a:pt x="99" y="139"/>
                      <a:pt x="97" y="138"/>
                    </a:cubicBezTo>
                    <a:cubicBezTo>
                      <a:pt x="96" y="136"/>
                      <a:pt x="96" y="134"/>
                      <a:pt x="92" y="133"/>
                    </a:cubicBezTo>
                    <a:close/>
                    <a:moveTo>
                      <a:pt x="62" y="47"/>
                    </a:moveTo>
                    <a:cubicBezTo>
                      <a:pt x="64" y="46"/>
                      <a:pt x="83" y="39"/>
                      <a:pt x="104" y="47"/>
                    </a:cubicBezTo>
                    <a:cubicBezTo>
                      <a:pt x="102" y="32"/>
                      <a:pt x="109" y="25"/>
                      <a:pt x="109" y="20"/>
                    </a:cubicBezTo>
                    <a:cubicBezTo>
                      <a:pt x="109" y="7"/>
                      <a:pt x="104" y="15"/>
                      <a:pt x="98" y="9"/>
                    </a:cubicBezTo>
                    <a:cubicBezTo>
                      <a:pt x="97" y="11"/>
                      <a:pt x="100" y="21"/>
                      <a:pt x="92" y="31"/>
                    </a:cubicBezTo>
                    <a:cubicBezTo>
                      <a:pt x="97" y="17"/>
                      <a:pt x="93" y="0"/>
                      <a:pt x="93" y="2"/>
                    </a:cubicBezTo>
                    <a:cubicBezTo>
                      <a:pt x="86" y="9"/>
                      <a:pt x="79" y="1"/>
                      <a:pt x="76" y="10"/>
                    </a:cubicBezTo>
                    <a:cubicBezTo>
                      <a:pt x="75" y="13"/>
                      <a:pt x="83" y="22"/>
                      <a:pt x="76" y="35"/>
                    </a:cubicBezTo>
                    <a:cubicBezTo>
                      <a:pt x="76" y="19"/>
                      <a:pt x="72" y="14"/>
                      <a:pt x="73" y="16"/>
                    </a:cubicBezTo>
                    <a:cubicBezTo>
                      <a:pt x="69" y="26"/>
                      <a:pt x="59" y="12"/>
                      <a:pt x="59" y="28"/>
                    </a:cubicBezTo>
                    <a:cubicBezTo>
                      <a:pt x="59" y="31"/>
                      <a:pt x="67" y="35"/>
                      <a:pt x="62" y="47"/>
                    </a:cubicBezTo>
                    <a:close/>
                    <a:moveTo>
                      <a:pt x="74" y="95"/>
                    </a:moveTo>
                    <a:cubicBezTo>
                      <a:pt x="73" y="96"/>
                      <a:pt x="73" y="98"/>
                      <a:pt x="73" y="99"/>
                    </a:cubicBezTo>
                    <a:cubicBezTo>
                      <a:pt x="73" y="101"/>
                      <a:pt x="73" y="103"/>
                      <a:pt x="74" y="104"/>
                    </a:cubicBezTo>
                    <a:cubicBezTo>
                      <a:pt x="75" y="106"/>
                      <a:pt x="77" y="107"/>
                      <a:pt x="79" y="108"/>
                    </a:cubicBezTo>
                    <a:cubicBezTo>
                      <a:pt x="79" y="92"/>
                      <a:pt x="79" y="92"/>
                      <a:pt x="79" y="92"/>
                    </a:cubicBezTo>
                    <a:cubicBezTo>
                      <a:pt x="77" y="92"/>
                      <a:pt x="75" y="93"/>
                      <a:pt x="74" y="95"/>
                    </a:cubicBezTo>
                    <a:close/>
                    <a:moveTo>
                      <a:pt x="171" y="179"/>
                    </a:moveTo>
                    <a:cubicBezTo>
                      <a:pt x="163" y="73"/>
                      <a:pt x="126" y="60"/>
                      <a:pt x="116" y="54"/>
                    </a:cubicBezTo>
                    <a:cubicBezTo>
                      <a:pt x="108" y="51"/>
                      <a:pt x="96" y="50"/>
                      <a:pt x="85" y="49"/>
                    </a:cubicBezTo>
                    <a:cubicBezTo>
                      <a:pt x="84" y="49"/>
                      <a:pt x="83" y="49"/>
                      <a:pt x="82" y="49"/>
                    </a:cubicBezTo>
                    <a:cubicBezTo>
                      <a:pt x="82" y="49"/>
                      <a:pt x="81" y="49"/>
                      <a:pt x="80" y="49"/>
                    </a:cubicBezTo>
                    <a:cubicBezTo>
                      <a:pt x="79" y="49"/>
                      <a:pt x="77" y="49"/>
                      <a:pt x="76" y="50"/>
                    </a:cubicBezTo>
                    <a:cubicBezTo>
                      <a:pt x="73" y="50"/>
                      <a:pt x="70" y="50"/>
                      <a:pt x="67" y="50"/>
                    </a:cubicBezTo>
                    <a:cubicBezTo>
                      <a:pt x="61" y="51"/>
                      <a:pt x="56" y="52"/>
                      <a:pt x="51" y="54"/>
                    </a:cubicBezTo>
                    <a:cubicBezTo>
                      <a:pt x="26" y="64"/>
                      <a:pt x="12" y="68"/>
                      <a:pt x="0" y="179"/>
                    </a:cubicBezTo>
                    <a:cubicBezTo>
                      <a:pt x="0" y="180"/>
                      <a:pt x="0" y="180"/>
                      <a:pt x="0" y="180"/>
                    </a:cubicBezTo>
                    <a:cubicBezTo>
                      <a:pt x="0" y="180"/>
                      <a:pt x="0" y="181"/>
                      <a:pt x="0" y="181"/>
                    </a:cubicBezTo>
                    <a:cubicBezTo>
                      <a:pt x="0" y="181"/>
                      <a:pt x="1" y="182"/>
                      <a:pt x="1" y="183"/>
                    </a:cubicBezTo>
                    <a:cubicBezTo>
                      <a:pt x="1" y="184"/>
                      <a:pt x="1" y="185"/>
                      <a:pt x="2" y="186"/>
                    </a:cubicBezTo>
                    <a:cubicBezTo>
                      <a:pt x="3" y="188"/>
                      <a:pt x="4" y="189"/>
                      <a:pt x="6" y="190"/>
                    </a:cubicBezTo>
                    <a:cubicBezTo>
                      <a:pt x="27" y="198"/>
                      <a:pt x="64" y="201"/>
                      <a:pt x="84" y="201"/>
                    </a:cubicBezTo>
                    <a:cubicBezTo>
                      <a:pt x="85" y="201"/>
                      <a:pt x="86" y="201"/>
                      <a:pt x="88" y="201"/>
                    </a:cubicBezTo>
                    <a:cubicBezTo>
                      <a:pt x="89" y="201"/>
                      <a:pt x="90" y="201"/>
                      <a:pt x="91" y="201"/>
                    </a:cubicBezTo>
                    <a:cubicBezTo>
                      <a:pt x="94" y="201"/>
                      <a:pt x="97" y="201"/>
                      <a:pt x="99" y="201"/>
                    </a:cubicBezTo>
                    <a:cubicBezTo>
                      <a:pt x="105" y="200"/>
                      <a:pt x="129" y="200"/>
                      <a:pt x="134" y="199"/>
                    </a:cubicBezTo>
                    <a:cubicBezTo>
                      <a:pt x="145" y="197"/>
                      <a:pt x="156" y="195"/>
                      <a:pt x="166" y="190"/>
                    </a:cubicBezTo>
                    <a:cubicBezTo>
                      <a:pt x="167" y="189"/>
                      <a:pt x="169" y="188"/>
                      <a:pt x="170" y="186"/>
                    </a:cubicBezTo>
                    <a:cubicBezTo>
                      <a:pt x="170" y="185"/>
                      <a:pt x="171" y="184"/>
                      <a:pt x="171" y="183"/>
                    </a:cubicBezTo>
                    <a:cubicBezTo>
                      <a:pt x="171" y="182"/>
                      <a:pt x="171" y="181"/>
                      <a:pt x="171" y="181"/>
                    </a:cubicBezTo>
                    <a:cubicBezTo>
                      <a:pt x="171" y="181"/>
                      <a:pt x="171" y="180"/>
                      <a:pt x="171" y="180"/>
                    </a:cubicBezTo>
                    <a:cubicBezTo>
                      <a:pt x="171" y="180"/>
                      <a:pt x="171" y="180"/>
                      <a:pt x="171" y="179"/>
                    </a:cubicBezTo>
                    <a:close/>
                    <a:moveTo>
                      <a:pt x="120" y="152"/>
                    </a:moveTo>
                    <a:cubicBezTo>
                      <a:pt x="118" y="156"/>
                      <a:pt x="115" y="159"/>
                      <a:pt x="112" y="162"/>
                    </a:cubicBezTo>
                    <a:cubicBezTo>
                      <a:pt x="109" y="164"/>
                      <a:pt x="106" y="166"/>
                      <a:pt x="102" y="167"/>
                    </a:cubicBezTo>
                    <a:cubicBezTo>
                      <a:pt x="99" y="168"/>
                      <a:pt x="97" y="169"/>
                      <a:pt x="92" y="169"/>
                    </a:cubicBezTo>
                    <a:cubicBezTo>
                      <a:pt x="92" y="183"/>
                      <a:pt x="92" y="183"/>
                      <a:pt x="92" y="183"/>
                    </a:cubicBezTo>
                    <a:cubicBezTo>
                      <a:pt x="79" y="183"/>
                      <a:pt x="79" y="183"/>
                      <a:pt x="79" y="183"/>
                    </a:cubicBezTo>
                    <a:cubicBezTo>
                      <a:pt x="79" y="169"/>
                      <a:pt x="79" y="169"/>
                      <a:pt x="79" y="169"/>
                    </a:cubicBezTo>
                    <a:cubicBezTo>
                      <a:pt x="73" y="169"/>
                      <a:pt x="69" y="168"/>
                      <a:pt x="65" y="166"/>
                    </a:cubicBezTo>
                    <a:cubicBezTo>
                      <a:pt x="61" y="165"/>
                      <a:pt x="59" y="163"/>
                      <a:pt x="57" y="160"/>
                    </a:cubicBezTo>
                    <a:cubicBezTo>
                      <a:pt x="54" y="158"/>
                      <a:pt x="50" y="155"/>
                      <a:pt x="49" y="152"/>
                    </a:cubicBezTo>
                    <a:cubicBezTo>
                      <a:pt x="47" y="149"/>
                      <a:pt x="46" y="150"/>
                      <a:pt x="45" y="146"/>
                    </a:cubicBezTo>
                    <a:cubicBezTo>
                      <a:pt x="71" y="139"/>
                      <a:pt x="71" y="139"/>
                      <a:pt x="71" y="139"/>
                    </a:cubicBezTo>
                    <a:cubicBezTo>
                      <a:pt x="71" y="143"/>
                      <a:pt x="72" y="146"/>
                      <a:pt x="74" y="147"/>
                    </a:cubicBezTo>
                    <a:cubicBezTo>
                      <a:pt x="75" y="149"/>
                      <a:pt x="76" y="151"/>
                      <a:pt x="79" y="152"/>
                    </a:cubicBezTo>
                    <a:cubicBezTo>
                      <a:pt x="79" y="130"/>
                      <a:pt x="79" y="130"/>
                      <a:pt x="79" y="130"/>
                    </a:cubicBezTo>
                    <a:cubicBezTo>
                      <a:pt x="71" y="128"/>
                      <a:pt x="66" y="126"/>
                      <a:pt x="62" y="124"/>
                    </a:cubicBezTo>
                    <a:cubicBezTo>
                      <a:pt x="59" y="123"/>
                      <a:pt x="56" y="120"/>
                      <a:pt x="53" y="116"/>
                    </a:cubicBezTo>
                    <a:cubicBezTo>
                      <a:pt x="50" y="112"/>
                      <a:pt x="49" y="108"/>
                      <a:pt x="49" y="102"/>
                    </a:cubicBezTo>
                    <a:cubicBezTo>
                      <a:pt x="49" y="95"/>
                      <a:pt x="52" y="89"/>
                      <a:pt x="57" y="84"/>
                    </a:cubicBezTo>
                    <a:cubicBezTo>
                      <a:pt x="62" y="79"/>
                      <a:pt x="69" y="76"/>
                      <a:pt x="79" y="75"/>
                    </a:cubicBezTo>
                    <a:cubicBezTo>
                      <a:pt x="79" y="63"/>
                      <a:pt x="79" y="63"/>
                      <a:pt x="79" y="63"/>
                    </a:cubicBezTo>
                    <a:cubicBezTo>
                      <a:pt x="92" y="63"/>
                      <a:pt x="92" y="63"/>
                      <a:pt x="92" y="63"/>
                    </a:cubicBezTo>
                    <a:cubicBezTo>
                      <a:pt x="92" y="75"/>
                      <a:pt x="92" y="75"/>
                      <a:pt x="92" y="75"/>
                    </a:cubicBezTo>
                    <a:cubicBezTo>
                      <a:pt x="101" y="76"/>
                      <a:pt x="106" y="78"/>
                      <a:pt x="110" y="82"/>
                    </a:cubicBezTo>
                    <a:cubicBezTo>
                      <a:pt x="115" y="86"/>
                      <a:pt x="119" y="91"/>
                      <a:pt x="120" y="98"/>
                    </a:cubicBezTo>
                    <a:cubicBezTo>
                      <a:pt x="97" y="101"/>
                      <a:pt x="97" y="101"/>
                      <a:pt x="97" y="101"/>
                    </a:cubicBezTo>
                    <a:cubicBezTo>
                      <a:pt x="96" y="98"/>
                      <a:pt x="95" y="96"/>
                      <a:pt x="94" y="95"/>
                    </a:cubicBezTo>
                    <a:cubicBezTo>
                      <a:pt x="93" y="94"/>
                      <a:pt x="94" y="93"/>
                      <a:pt x="92" y="92"/>
                    </a:cubicBezTo>
                    <a:cubicBezTo>
                      <a:pt x="92" y="110"/>
                      <a:pt x="92" y="110"/>
                      <a:pt x="92" y="110"/>
                    </a:cubicBezTo>
                    <a:cubicBezTo>
                      <a:pt x="104" y="113"/>
                      <a:pt x="110" y="117"/>
                      <a:pt x="114" y="121"/>
                    </a:cubicBezTo>
                    <a:cubicBezTo>
                      <a:pt x="120" y="126"/>
                      <a:pt x="123" y="132"/>
                      <a:pt x="123" y="140"/>
                    </a:cubicBezTo>
                    <a:cubicBezTo>
                      <a:pt x="123" y="144"/>
                      <a:pt x="122" y="148"/>
                      <a:pt x="120" y="15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pPr fontAlgn="auto"/>
                <a:endParaRPr lang="zh-CN" altLang="en-US" strike="noStrike" noProof="1">
                  <a:latin typeface="微软雅黑" panose="020B0503020204020204" charset="-122"/>
                  <a:ea typeface="微软雅黑" panose="020B0503020204020204" charset="-122"/>
                </a:endParaRPr>
              </a:p>
            </p:txBody>
          </p:sp>
        </p:grpSp>
      </p:grpSp>
      <p:grpSp>
        <p:nvGrpSpPr>
          <p:cNvPr id="188" name="组合 187"/>
          <p:cNvGrpSpPr/>
          <p:nvPr/>
        </p:nvGrpSpPr>
        <p:grpSpPr>
          <a:xfrm>
            <a:off x="912813" y="1557338"/>
            <a:ext cx="2879725" cy="657225"/>
            <a:chOff x="913011" y="1556792"/>
            <a:chExt cx="2880320" cy="657499"/>
          </a:xfrm>
        </p:grpSpPr>
        <p:sp>
          <p:nvSpPr>
            <p:cNvPr id="15392" name="TextBox 7"/>
            <p:cNvSpPr/>
            <p:nvPr/>
          </p:nvSpPr>
          <p:spPr>
            <a:xfrm>
              <a:off x="1777107" y="1731653"/>
              <a:ext cx="1728192" cy="326475"/>
            </a:xfrm>
            <a:prstGeom prst="rect">
              <a:avLst/>
            </a:prstGeom>
            <a:noFill/>
            <a:ln w="9525">
              <a:noFill/>
            </a:ln>
          </p:spPr>
          <p:txBody>
            <a:bodyPr wrap="square" lIns="0" tIns="0" rIns="0" bIns="0" anchor="t">
              <a:spAutoFit/>
            </a:bodyPr>
            <a:p>
              <a:r>
                <a:rPr lang="en-US" altLang="zh-CN" sz="2000" b="1" dirty="0">
                  <a:solidFill>
                    <a:srgbClr val="2F5EB0"/>
                  </a:solidFill>
                  <a:latin typeface="微软雅黑" panose="020B0503020204020204" charset="-122"/>
                  <a:ea typeface="微软雅黑" panose="020B0503020204020204" charset="-122"/>
                  <a:sym typeface="微软雅黑" panose="020B0503020204020204" charset="-122"/>
                </a:rPr>
                <a:t>2016</a:t>
              </a:r>
              <a:r>
                <a:rPr lang="zh-CN" altLang="en-US" sz="2000" b="1" dirty="0">
                  <a:solidFill>
                    <a:srgbClr val="2F5EB0"/>
                  </a:solidFill>
                  <a:latin typeface="微软雅黑" panose="020B0503020204020204" charset="-122"/>
                  <a:ea typeface="微软雅黑" panose="020B0503020204020204" charset="-122"/>
                  <a:sym typeface="微软雅黑" panose="020B0503020204020204" charset="-122"/>
                </a:rPr>
                <a:t>工作情况</a:t>
              </a:r>
              <a:endParaRPr lang="zh-CN" altLang="en-US" sz="2000" b="1" dirty="0">
                <a:solidFill>
                  <a:srgbClr val="2F5EB0"/>
                </a:solidFill>
                <a:latin typeface="微软雅黑" panose="020B0503020204020204" charset="-122"/>
                <a:ea typeface="微软雅黑" panose="020B0503020204020204" charset="-122"/>
                <a:sym typeface="微软雅黑" panose="020B0503020204020204" charset="-122"/>
              </a:endParaRPr>
            </a:p>
          </p:txBody>
        </p:sp>
        <p:sp>
          <p:nvSpPr>
            <p:cNvPr id="124" name="圆角矩形 123"/>
            <p:cNvSpPr/>
            <p:nvPr/>
          </p:nvSpPr>
          <p:spPr>
            <a:xfrm>
              <a:off x="1215185" y="1652019"/>
              <a:ext cx="2578146" cy="467045"/>
            </a:xfrm>
            <a:prstGeom prst="roundRect">
              <a:avLst>
                <a:gd name="adj" fmla="val 50000"/>
              </a:avLst>
            </a:prstGeom>
            <a:noFill/>
            <a:ln>
              <a:solidFill>
                <a:srgbClr val="2F5EB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2F5EB0"/>
                </a:solidFill>
                <a:latin typeface="微软雅黑" panose="020B0503020204020204" charset="-122"/>
                <a:ea typeface="微软雅黑" panose="020B0503020204020204" charset="-122"/>
              </a:endParaRPr>
            </a:p>
          </p:txBody>
        </p:sp>
        <p:grpSp>
          <p:nvGrpSpPr>
            <p:cNvPr id="125" name="组合 124"/>
            <p:cNvGrpSpPr/>
            <p:nvPr/>
          </p:nvGrpSpPr>
          <p:grpSpPr>
            <a:xfrm>
              <a:off x="913011" y="1556792"/>
              <a:ext cx="657499" cy="657499"/>
              <a:chOff x="6961683" y="1619373"/>
              <a:chExt cx="657499" cy="657499"/>
            </a:xfrm>
          </p:grpSpPr>
          <p:sp>
            <p:nvSpPr>
              <p:cNvPr id="126" name="椭圆 125"/>
              <p:cNvSpPr/>
              <p:nvPr/>
            </p:nvSpPr>
            <p:spPr>
              <a:xfrm>
                <a:off x="6961683" y="1619373"/>
                <a:ext cx="657499" cy="657499"/>
              </a:xfrm>
              <a:prstGeom prst="ellipse">
                <a:avLst/>
              </a:prstGeom>
              <a:solidFill>
                <a:srgbClr val="2F5EB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2F5EB0"/>
                  </a:solidFill>
                  <a:latin typeface="微软雅黑" panose="020B0503020204020204" charset="-122"/>
                  <a:ea typeface="微软雅黑" panose="020B0503020204020204" charset="-122"/>
                </a:endParaRPr>
              </a:p>
            </p:txBody>
          </p:sp>
          <p:grpSp>
            <p:nvGrpSpPr>
              <p:cNvPr id="127" name="组合 126"/>
              <p:cNvGrpSpPr/>
              <p:nvPr/>
            </p:nvGrpSpPr>
            <p:grpSpPr>
              <a:xfrm>
                <a:off x="7144192" y="1817619"/>
                <a:ext cx="357058" cy="261006"/>
                <a:chOff x="7599343" y="3871727"/>
                <a:chExt cx="790674" cy="577975"/>
              </a:xfrm>
              <a:solidFill>
                <a:schemeClr val="bg1"/>
              </a:solidFill>
              <a:effectLst/>
            </p:grpSpPr>
            <p:sp>
              <p:nvSpPr>
                <p:cNvPr id="128" name="任意多边形 85"/>
                <p:cNvSpPr>
                  <a:spLocks noChangeArrowheads="1"/>
                </p:cNvSpPr>
                <p:nvPr/>
              </p:nvSpPr>
              <p:spPr bwMode="auto">
                <a:xfrm>
                  <a:off x="7622726" y="3973484"/>
                  <a:ext cx="628785" cy="476218"/>
                </a:xfrm>
                <a:custGeom>
                  <a:avLst/>
                  <a:gdLst>
                    <a:gd name="T0" fmla="*/ 96105 w 628567"/>
                    <a:gd name="T1" fmla="*/ 192304 h 476598"/>
                    <a:gd name="T2" fmla="*/ 96105 w 628567"/>
                    <a:gd name="T3" fmla="*/ 476598 h 476598"/>
                    <a:gd name="T4" fmla="*/ 0 w 628567"/>
                    <a:gd name="T5" fmla="*/ 476598 h 476598"/>
                    <a:gd name="T6" fmla="*/ 0 w 628567"/>
                    <a:gd name="T7" fmla="*/ 267440 h 476598"/>
                    <a:gd name="T8" fmla="*/ 451079 w 628567"/>
                    <a:gd name="T9" fmla="*/ 149738 h 476598"/>
                    <a:gd name="T10" fmla="*/ 451079 w 628567"/>
                    <a:gd name="T11" fmla="*/ 476598 h 476598"/>
                    <a:gd name="T12" fmla="*/ 354974 w 628567"/>
                    <a:gd name="T13" fmla="*/ 476598 h 476598"/>
                    <a:gd name="T14" fmla="*/ 354974 w 628567"/>
                    <a:gd name="T15" fmla="*/ 196833 h 476598"/>
                    <a:gd name="T16" fmla="*/ 357633 w 628567"/>
                    <a:gd name="T17" fmla="*/ 200277 h 476598"/>
                    <a:gd name="T18" fmla="*/ 359009 w 628567"/>
                    <a:gd name="T19" fmla="*/ 199214 h 476598"/>
                    <a:gd name="T20" fmla="*/ 372907 w 628567"/>
                    <a:gd name="T21" fmla="*/ 215687 h 476598"/>
                    <a:gd name="T22" fmla="*/ 255352 w 628567"/>
                    <a:gd name="T23" fmla="*/ 67803 h 476598"/>
                    <a:gd name="T24" fmla="*/ 273592 w 628567"/>
                    <a:gd name="T25" fmla="*/ 91427 h 476598"/>
                    <a:gd name="T26" fmla="*/ 273592 w 628567"/>
                    <a:gd name="T27" fmla="*/ 476598 h 476598"/>
                    <a:gd name="T28" fmla="*/ 177487 w 628567"/>
                    <a:gd name="T29" fmla="*/ 476598 h 476598"/>
                    <a:gd name="T30" fmla="*/ 177487 w 628567"/>
                    <a:gd name="T31" fmla="*/ 128679 h 476598"/>
                    <a:gd name="T32" fmla="*/ 628567 w 628567"/>
                    <a:gd name="T33" fmla="*/ 0 h 476598"/>
                    <a:gd name="T34" fmla="*/ 628567 w 628567"/>
                    <a:gd name="T35" fmla="*/ 476598 h 476598"/>
                    <a:gd name="T36" fmla="*/ 532462 w 628567"/>
                    <a:gd name="T37" fmla="*/ 476598 h 476598"/>
                    <a:gd name="T38" fmla="*/ 532462 w 628567"/>
                    <a:gd name="T39" fmla="*/ 81079 h 4765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8567"/>
                    <a:gd name="T61" fmla="*/ 0 h 476598"/>
                    <a:gd name="T62" fmla="*/ 628567 w 628567"/>
                    <a:gd name="T63" fmla="*/ 476598 h 4765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8567" h="476598">
                      <a:moveTo>
                        <a:pt x="96105" y="192304"/>
                      </a:moveTo>
                      <a:lnTo>
                        <a:pt x="96105" y="476598"/>
                      </a:lnTo>
                      <a:lnTo>
                        <a:pt x="0" y="476598"/>
                      </a:lnTo>
                      <a:lnTo>
                        <a:pt x="0" y="267440"/>
                      </a:lnTo>
                      <a:close/>
                      <a:moveTo>
                        <a:pt x="451079" y="149738"/>
                      </a:moveTo>
                      <a:lnTo>
                        <a:pt x="451079" y="476598"/>
                      </a:lnTo>
                      <a:lnTo>
                        <a:pt x="354974" y="476598"/>
                      </a:lnTo>
                      <a:lnTo>
                        <a:pt x="354974" y="196833"/>
                      </a:lnTo>
                      <a:lnTo>
                        <a:pt x="357633" y="200277"/>
                      </a:lnTo>
                      <a:lnTo>
                        <a:pt x="359009" y="199214"/>
                      </a:lnTo>
                      <a:lnTo>
                        <a:pt x="372907" y="215687"/>
                      </a:lnTo>
                      <a:close/>
                      <a:moveTo>
                        <a:pt x="255352" y="67803"/>
                      </a:moveTo>
                      <a:lnTo>
                        <a:pt x="273592" y="91427"/>
                      </a:lnTo>
                      <a:lnTo>
                        <a:pt x="273592" y="476598"/>
                      </a:lnTo>
                      <a:lnTo>
                        <a:pt x="177487" y="476598"/>
                      </a:lnTo>
                      <a:lnTo>
                        <a:pt x="177487" y="128679"/>
                      </a:lnTo>
                      <a:close/>
                      <a:moveTo>
                        <a:pt x="628567" y="0"/>
                      </a:moveTo>
                      <a:lnTo>
                        <a:pt x="628567" y="476598"/>
                      </a:lnTo>
                      <a:lnTo>
                        <a:pt x="532462" y="476598"/>
                      </a:lnTo>
                      <a:lnTo>
                        <a:pt x="532462" y="81079"/>
                      </a:ln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endParaRPr lang="zh-CN" altLang="zh-CN" strike="noStrike" noProof="1">
                    <a:solidFill>
                      <a:srgbClr val="2F5EB0"/>
                    </a:solidFill>
                    <a:latin typeface="微软雅黑" panose="020B0503020204020204" charset="-122"/>
                    <a:ea typeface="微软雅黑" panose="020B0503020204020204" charset="-122"/>
                  </a:endParaRPr>
                </a:p>
              </p:txBody>
            </p:sp>
            <p:sp>
              <p:nvSpPr>
                <p:cNvPr id="129" name="任意多边形 86"/>
                <p:cNvSpPr>
                  <a:spLocks noChangeArrowheads="1"/>
                </p:cNvSpPr>
                <p:nvPr/>
              </p:nvSpPr>
              <p:spPr bwMode="auto">
                <a:xfrm rot="13790841">
                  <a:off x="7831852" y="3639218"/>
                  <a:ext cx="325655" cy="790674"/>
                </a:xfrm>
                <a:custGeom>
                  <a:avLst/>
                  <a:gdLst>
                    <a:gd name="T0" fmla="*/ 97660 w 325915"/>
                    <a:gd name="T1" fmla="*/ 790400 h 790400"/>
                    <a:gd name="T2" fmla="*/ 0 w 325915"/>
                    <a:gd name="T3" fmla="*/ 664808 h 790400"/>
                    <a:gd name="T4" fmla="*/ 70970 w 325915"/>
                    <a:gd name="T5" fmla="*/ 664808 h 790400"/>
                    <a:gd name="T6" fmla="*/ 70970 w 325915"/>
                    <a:gd name="T7" fmla="*/ 320500 h 790400"/>
                    <a:gd name="T8" fmla="*/ 92523 w 325915"/>
                    <a:gd name="T9" fmla="*/ 320500 h 790400"/>
                    <a:gd name="T10" fmla="*/ 92598 w 325915"/>
                    <a:gd name="T11" fmla="*/ 318763 h 790400"/>
                    <a:gd name="T12" fmla="*/ 259805 w 325915"/>
                    <a:gd name="T13" fmla="*/ 326009 h 790400"/>
                    <a:gd name="T14" fmla="*/ 271953 w 325915"/>
                    <a:gd name="T15" fmla="*/ 0 h 790400"/>
                    <a:gd name="T16" fmla="*/ 325915 w 325915"/>
                    <a:gd name="T17" fmla="*/ 2011 h 790400"/>
                    <a:gd name="T18" fmla="*/ 311729 w 325915"/>
                    <a:gd name="T19" fmla="*/ 382747 h 790400"/>
                    <a:gd name="T20" fmla="*/ 257766 w 325915"/>
                    <a:gd name="T21" fmla="*/ 380736 h 790400"/>
                    <a:gd name="T22" fmla="*/ 257794 w 325915"/>
                    <a:gd name="T23" fmla="*/ 379973 h 790400"/>
                    <a:gd name="T24" fmla="*/ 124349 w 325915"/>
                    <a:gd name="T25" fmla="*/ 374190 h 790400"/>
                    <a:gd name="T26" fmla="*/ 124349 w 325915"/>
                    <a:gd name="T27" fmla="*/ 664808 h 790400"/>
                    <a:gd name="T28" fmla="*/ 195319 w 325915"/>
                    <a:gd name="T29" fmla="*/ 664808 h 7904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5915"/>
                    <a:gd name="T46" fmla="*/ 0 h 790400"/>
                    <a:gd name="T47" fmla="*/ 325915 w 325915"/>
                    <a:gd name="T48" fmla="*/ 790400 h 7904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5915" h="790400">
                      <a:moveTo>
                        <a:pt x="97660" y="790400"/>
                      </a:moveTo>
                      <a:lnTo>
                        <a:pt x="0" y="664808"/>
                      </a:lnTo>
                      <a:lnTo>
                        <a:pt x="70970" y="664808"/>
                      </a:lnTo>
                      <a:lnTo>
                        <a:pt x="70970" y="320500"/>
                      </a:lnTo>
                      <a:lnTo>
                        <a:pt x="92523" y="320500"/>
                      </a:lnTo>
                      <a:lnTo>
                        <a:pt x="92598" y="318763"/>
                      </a:lnTo>
                      <a:lnTo>
                        <a:pt x="259805" y="326009"/>
                      </a:lnTo>
                      <a:lnTo>
                        <a:pt x="271953" y="0"/>
                      </a:lnTo>
                      <a:lnTo>
                        <a:pt x="325915" y="2011"/>
                      </a:lnTo>
                      <a:lnTo>
                        <a:pt x="311729" y="382747"/>
                      </a:lnTo>
                      <a:lnTo>
                        <a:pt x="257766" y="380736"/>
                      </a:lnTo>
                      <a:lnTo>
                        <a:pt x="257794" y="379973"/>
                      </a:lnTo>
                      <a:lnTo>
                        <a:pt x="124349" y="374190"/>
                      </a:lnTo>
                      <a:lnTo>
                        <a:pt x="124349" y="664808"/>
                      </a:lnTo>
                      <a:lnTo>
                        <a:pt x="195319" y="664808"/>
                      </a:lnTo>
                      <a:close/>
                    </a:path>
                  </a:pathLst>
                </a:custGeom>
                <a:grp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25400">
                      <a:solidFill>
                        <a:srgbClr val="000000"/>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auto" hangingPunct="1"/>
                  <a:endParaRPr lang="zh-CN" altLang="zh-CN" strike="noStrike" noProof="1">
                    <a:solidFill>
                      <a:srgbClr val="2F5EB0"/>
                    </a:solidFill>
                    <a:latin typeface="微软雅黑" panose="020B0503020204020204" charset="-122"/>
                    <a:ea typeface="微软雅黑" panose="020B0503020204020204" charset="-122"/>
                  </a:endParaRPr>
                </a:p>
              </p:txBody>
            </p:sp>
          </p:grpSp>
        </p:grpSp>
      </p:grpSp>
      <p:sp>
        <p:nvSpPr>
          <p:cNvPr id="130" name="TextBox 7"/>
          <p:cNvSpPr/>
          <p:nvPr/>
        </p:nvSpPr>
        <p:spPr>
          <a:xfrm>
            <a:off x="912813" y="2359025"/>
            <a:ext cx="4391025" cy="868363"/>
          </a:xfrm>
          <a:prstGeom prst="rect">
            <a:avLst/>
          </a:prstGeom>
          <a:noFill/>
          <a:ln w="9525">
            <a:noFill/>
          </a:ln>
        </p:spPr>
        <p:txBody>
          <a:bodyPr wrap="square" lIns="0" tIns="0" rIns="0" bIns="0" anchor="t">
            <a:spAutoFit/>
          </a:bodyPr>
          <a:p>
            <a:r>
              <a:rPr lang="zh-CN" altLang="en-US" sz="1400" dirty="0">
                <a:solidFill>
                  <a:srgbClr val="2F5EB0"/>
                </a:solidFill>
                <a:latin typeface="微软雅黑" panose="020B0503020204020204" charset="-122"/>
                <a:ea typeface="微软雅黑" panose="020B0503020204020204" charset="-122"/>
                <a:sym typeface="微软雅黑" panose="020B0503020204020204" charset="-122"/>
              </a:rPr>
              <a:t>在此输入章节详细文字介绍，表达主题的含义合图表的意义，在此输入章节详细文字介绍，表达主题的含义合图表的意义。在此输入章节详细文字介绍，表达主题的含义合图表的意义在此输入章节详细。</a:t>
            </a:r>
            <a:endParaRPr lang="zh-CN" altLang="en-US" sz="1400" dirty="0">
              <a:solidFill>
                <a:srgbClr val="2F5EB0"/>
              </a:solidFill>
              <a:latin typeface="微软雅黑" panose="020B0503020204020204" charset="-122"/>
              <a:ea typeface="微软雅黑" panose="020B0503020204020204" charset="-122"/>
              <a:sym typeface="微软雅黑" panose="020B0503020204020204" charset="-122"/>
            </a:endParaRPr>
          </a:p>
        </p:txBody>
      </p:sp>
      <p:grpSp>
        <p:nvGrpSpPr>
          <p:cNvPr id="190" name="组合 189"/>
          <p:cNvGrpSpPr/>
          <p:nvPr/>
        </p:nvGrpSpPr>
        <p:grpSpPr>
          <a:xfrm>
            <a:off x="912813" y="3932238"/>
            <a:ext cx="4246562" cy="657225"/>
            <a:chOff x="913011" y="3933056"/>
            <a:chExt cx="4248472" cy="657499"/>
          </a:xfrm>
        </p:grpSpPr>
        <p:sp>
          <p:nvSpPr>
            <p:cNvPr id="131" name="圆角矩形 130"/>
            <p:cNvSpPr/>
            <p:nvPr/>
          </p:nvSpPr>
          <p:spPr>
            <a:xfrm>
              <a:off x="1215185" y="4021387"/>
              <a:ext cx="3946298" cy="467045"/>
            </a:xfrm>
            <a:prstGeom prst="roundRect">
              <a:avLst>
                <a:gd name="adj" fmla="val 50000"/>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latin typeface="微软雅黑" panose="020B0503020204020204" charset="-122"/>
                <a:ea typeface="微软雅黑" panose="020B0503020204020204" charset="-122"/>
              </a:endParaRPr>
            </a:p>
          </p:txBody>
        </p:sp>
        <p:sp>
          <p:nvSpPr>
            <p:cNvPr id="132" name="圆角矩形 131"/>
            <p:cNvSpPr/>
            <p:nvPr/>
          </p:nvSpPr>
          <p:spPr>
            <a:xfrm>
              <a:off x="1201043" y="4021387"/>
              <a:ext cx="3456384" cy="467045"/>
            </a:xfrm>
            <a:prstGeom prst="roundRect">
              <a:avLst>
                <a:gd name="adj" fmla="val 50000"/>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latin typeface="微软雅黑" panose="020B0503020204020204" charset="-122"/>
                <a:ea typeface="微软雅黑" panose="020B0503020204020204" charset="-122"/>
              </a:endParaRPr>
            </a:p>
          </p:txBody>
        </p:sp>
        <p:grpSp>
          <p:nvGrpSpPr>
            <p:cNvPr id="15399" name="组合 132"/>
            <p:cNvGrpSpPr/>
            <p:nvPr/>
          </p:nvGrpSpPr>
          <p:grpSpPr>
            <a:xfrm>
              <a:off x="913011" y="3933056"/>
              <a:ext cx="657499" cy="657499"/>
              <a:chOff x="6961683" y="3995637"/>
              <a:chExt cx="657499" cy="657499"/>
            </a:xfrm>
          </p:grpSpPr>
          <p:sp>
            <p:nvSpPr>
              <p:cNvPr id="134" name="椭圆 133"/>
              <p:cNvSpPr/>
              <p:nvPr/>
            </p:nvSpPr>
            <p:spPr>
              <a:xfrm>
                <a:off x="6961683" y="3995637"/>
                <a:ext cx="657499" cy="657499"/>
              </a:xfrm>
              <a:prstGeom prst="ellipse">
                <a:avLst/>
              </a:prstGeom>
              <a:solidFill>
                <a:srgbClr val="2F5EB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latin typeface="微软雅黑" panose="020B0503020204020204" charset="-122"/>
                  <a:ea typeface="微软雅黑" panose="020B0503020204020204" charset="-122"/>
                </a:endParaRPr>
              </a:p>
            </p:txBody>
          </p:sp>
          <p:sp>
            <p:nvSpPr>
              <p:cNvPr id="135" name="Freeform 34"/>
              <p:cNvSpPr>
                <a:spLocks noEditPoints="1"/>
              </p:cNvSpPr>
              <p:nvPr/>
            </p:nvSpPr>
            <p:spPr bwMode="auto">
              <a:xfrm>
                <a:off x="7122056" y="4164494"/>
                <a:ext cx="336751" cy="338622"/>
              </a:xfrm>
              <a:custGeom>
                <a:avLst/>
                <a:gdLst>
                  <a:gd name="T0" fmla="*/ 180 w 199"/>
                  <a:gd name="T1" fmla="*/ 80 h 199"/>
                  <a:gd name="T2" fmla="*/ 118 w 199"/>
                  <a:gd name="T3" fmla="*/ 19 h 199"/>
                  <a:gd name="T4" fmla="*/ 137 w 199"/>
                  <a:gd name="T5" fmla="*/ 0 h 199"/>
                  <a:gd name="T6" fmla="*/ 199 w 199"/>
                  <a:gd name="T7" fmla="*/ 62 h 199"/>
                  <a:gd name="T8" fmla="*/ 180 w 199"/>
                  <a:gd name="T9" fmla="*/ 80 h 199"/>
                  <a:gd name="T10" fmla="*/ 162 w 199"/>
                  <a:gd name="T11" fmla="*/ 98 h 199"/>
                  <a:gd name="T12" fmla="*/ 160 w 199"/>
                  <a:gd name="T13" fmla="*/ 99 h 199"/>
                  <a:gd name="T14" fmla="*/ 149 w 199"/>
                  <a:gd name="T15" fmla="*/ 99 h 199"/>
                  <a:gd name="T16" fmla="*/ 137 w 199"/>
                  <a:gd name="T17" fmla="*/ 99 h 199"/>
                  <a:gd name="T18" fmla="*/ 124 w 199"/>
                  <a:gd name="T19" fmla="*/ 149 h 199"/>
                  <a:gd name="T20" fmla="*/ 25 w 199"/>
                  <a:gd name="T21" fmla="*/ 199 h 199"/>
                  <a:gd name="T22" fmla="*/ 13 w 199"/>
                  <a:gd name="T23" fmla="*/ 199 h 199"/>
                  <a:gd name="T24" fmla="*/ 52 w 199"/>
                  <a:gd name="T25" fmla="*/ 159 h 199"/>
                  <a:gd name="T26" fmla="*/ 62 w 199"/>
                  <a:gd name="T27" fmla="*/ 161 h 199"/>
                  <a:gd name="T28" fmla="*/ 87 w 199"/>
                  <a:gd name="T29" fmla="*/ 137 h 199"/>
                  <a:gd name="T30" fmla="*/ 62 w 199"/>
                  <a:gd name="T31" fmla="*/ 112 h 199"/>
                  <a:gd name="T32" fmla="*/ 37 w 199"/>
                  <a:gd name="T33" fmla="*/ 137 h 199"/>
                  <a:gd name="T34" fmla="*/ 40 w 199"/>
                  <a:gd name="T35" fmla="*/ 147 h 199"/>
                  <a:gd name="T36" fmla="*/ 0 w 199"/>
                  <a:gd name="T37" fmla="*/ 186 h 199"/>
                  <a:gd name="T38" fmla="*/ 0 w 199"/>
                  <a:gd name="T39" fmla="*/ 174 h 199"/>
                  <a:gd name="T40" fmla="*/ 50 w 199"/>
                  <a:gd name="T41" fmla="*/ 75 h 199"/>
                  <a:gd name="T42" fmla="*/ 100 w 199"/>
                  <a:gd name="T43" fmla="*/ 62 h 199"/>
                  <a:gd name="T44" fmla="*/ 100 w 199"/>
                  <a:gd name="T45" fmla="*/ 50 h 199"/>
                  <a:gd name="T46" fmla="*/ 100 w 199"/>
                  <a:gd name="T47" fmla="*/ 38 h 199"/>
                  <a:gd name="T48" fmla="*/ 100 w 199"/>
                  <a:gd name="T49" fmla="*/ 37 h 199"/>
                  <a:gd name="T50" fmla="*/ 106 w 199"/>
                  <a:gd name="T51" fmla="*/ 31 h 199"/>
                  <a:gd name="T52" fmla="*/ 167 w 199"/>
                  <a:gd name="T53" fmla="*/ 93 h 199"/>
                  <a:gd name="T54" fmla="*/ 162 w 199"/>
                  <a:gd name="T55" fmla="*/ 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9">
                    <a:moveTo>
                      <a:pt x="180" y="80"/>
                    </a:moveTo>
                    <a:cubicBezTo>
                      <a:pt x="118" y="19"/>
                      <a:pt x="118" y="19"/>
                      <a:pt x="118" y="19"/>
                    </a:cubicBezTo>
                    <a:cubicBezTo>
                      <a:pt x="137" y="0"/>
                      <a:pt x="137" y="0"/>
                      <a:pt x="137" y="0"/>
                    </a:cubicBezTo>
                    <a:cubicBezTo>
                      <a:pt x="199" y="62"/>
                      <a:pt x="199" y="62"/>
                      <a:pt x="199" y="62"/>
                    </a:cubicBezTo>
                    <a:lnTo>
                      <a:pt x="180" y="80"/>
                    </a:lnTo>
                    <a:close/>
                    <a:moveTo>
                      <a:pt x="162" y="98"/>
                    </a:moveTo>
                    <a:cubicBezTo>
                      <a:pt x="161" y="99"/>
                      <a:pt x="161" y="99"/>
                      <a:pt x="160" y="99"/>
                    </a:cubicBezTo>
                    <a:cubicBezTo>
                      <a:pt x="149" y="99"/>
                      <a:pt x="149" y="99"/>
                      <a:pt x="149" y="99"/>
                    </a:cubicBezTo>
                    <a:cubicBezTo>
                      <a:pt x="137" y="99"/>
                      <a:pt x="137" y="99"/>
                      <a:pt x="137" y="99"/>
                    </a:cubicBezTo>
                    <a:cubicBezTo>
                      <a:pt x="124" y="149"/>
                      <a:pt x="124" y="149"/>
                      <a:pt x="124" y="149"/>
                    </a:cubicBezTo>
                    <a:cubicBezTo>
                      <a:pt x="25" y="199"/>
                      <a:pt x="25" y="199"/>
                      <a:pt x="25" y="199"/>
                    </a:cubicBezTo>
                    <a:cubicBezTo>
                      <a:pt x="13" y="199"/>
                      <a:pt x="13" y="199"/>
                      <a:pt x="13" y="199"/>
                    </a:cubicBezTo>
                    <a:cubicBezTo>
                      <a:pt x="52" y="159"/>
                      <a:pt x="52" y="159"/>
                      <a:pt x="52" y="159"/>
                    </a:cubicBezTo>
                    <a:cubicBezTo>
                      <a:pt x="55" y="161"/>
                      <a:pt x="59" y="161"/>
                      <a:pt x="62" y="161"/>
                    </a:cubicBezTo>
                    <a:cubicBezTo>
                      <a:pt x="76" y="161"/>
                      <a:pt x="87" y="150"/>
                      <a:pt x="87" y="137"/>
                    </a:cubicBezTo>
                    <a:cubicBezTo>
                      <a:pt x="87" y="123"/>
                      <a:pt x="76" y="112"/>
                      <a:pt x="62" y="112"/>
                    </a:cubicBezTo>
                    <a:cubicBezTo>
                      <a:pt x="49" y="112"/>
                      <a:pt x="37" y="123"/>
                      <a:pt x="37" y="137"/>
                    </a:cubicBezTo>
                    <a:cubicBezTo>
                      <a:pt x="37" y="140"/>
                      <a:pt x="38" y="144"/>
                      <a:pt x="40" y="147"/>
                    </a:cubicBezTo>
                    <a:cubicBezTo>
                      <a:pt x="0" y="186"/>
                      <a:pt x="0" y="186"/>
                      <a:pt x="0" y="186"/>
                    </a:cubicBezTo>
                    <a:cubicBezTo>
                      <a:pt x="0" y="174"/>
                      <a:pt x="0" y="174"/>
                      <a:pt x="0" y="174"/>
                    </a:cubicBezTo>
                    <a:cubicBezTo>
                      <a:pt x="50" y="75"/>
                      <a:pt x="50" y="75"/>
                      <a:pt x="50" y="75"/>
                    </a:cubicBezTo>
                    <a:cubicBezTo>
                      <a:pt x="100" y="62"/>
                      <a:pt x="100" y="62"/>
                      <a:pt x="100" y="62"/>
                    </a:cubicBezTo>
                    <a:cubicBezTo>
                      <a:pt x="100" y="50"/>
                      <a:pt x="100" y="50"/>
                      <a:pt x="100" y="50"/>
                    </a:cubicBezTo>
                    <a:cubicBezTo>
                      <a:pt x="100" y="38"/>
                      <a:pt x="100" y="38"/>
                      <a:pt x="100" y="38"/>
                    </a:cubicBezTo>
                    <a:cubicBezTo>
                      <a:pt x="100" y="37"/>
                      <a:pt x="100" y="37"/>
                      <a:pt x="100" y="37"/>
                    </a:cubicBezTo>
                    <a:cubicBezTo>
                      <a:pt x="106" y="31"/>
                      <a:pt x="106" y="31"/>
                      <a:pt x="106" y="31"/>
                    </a:cubicBezTo>
                    <a:cubicBezTo>
                      <a:pt x="167" y="93"/>
                      <a:pt x="167" y="93"/>
                      <a:pt x="167" y="93"/>
                    </a:cubicBezTo>
                    <a:lnTo>
                      <a:pt x="162" y="98"/>
                    </a:ln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pPr fontAlgn="auto"/>
                <a:endParaRPr lang="zh-CN" altLang="en-US" strike="noStrike" noProof="1">
                  <a:latin typeface="微软雅黑" panose="020B0503020204020204" charset="-122"/>
                  <a:ea typeface="微软雅黑" panose="020B0503020204020204" charset="-122"/>
                </a:endParaRPr>
              </a:p>
            </p:txBody>
          </p:sp>
        </p:grpSp>
        <p:sp>
          <p:nvSpPr>
            <p:cNvPr id="15402" name="TextBox 7"/>
            <p:cNvSpPr/>
            <p:nvPr/>
          </p:nvSpPr>
          <p:spPr>
            <a:xfrm>
              <a:off x="1919155" y="4107916"/>
              <a:ext cx="1728192" cy="326475"/>
            </a:xfrm>
            <a:prstGeom prst="rect">
              <a:avLst/>
            </a:prstGeom>
            <a:noFill/>
            <a:ln w="9525">
              <a:noFill/>
            </a:ln>
          </p:spPr>
          <p:txBody>
            <a:bodyPr wrap="square" lIns="0" tIns="0" rIns="0" bIns="0" anchor="t">
              <a:spAutoFit/>
            </a:bodyPr>
            <a:p>
              <a:r>
                <a:rPr lang="zh-CN" altLang="en-US" sz="2000" b="1" dirty="0">
                  <a:solidFill>
                    <a:schemeClr val="bg1"/>
                  </a:solidFill>
                  <a:latin typeface="微软雅黑" panose="020B0503020204020204" charset="-122"/>
                  <a:ea typeface="微软雅黑" panose="020B0503020204020204" charset="-122"/>
                  <a:sym typeface="微软雅黑" panose="020B0503020204020204" charset="-122"/>
                </a:rPr>
                <a:t>计划完成</a:t>
              </a:r>
              <a:r>
                <a:rPr lang="en-US" altLang="zh-CN" sz="2000" b="1" dirty="0">
                  <a:solidFill>
                    <a:schemeClr val="bg1"/>
                  </a:solidFill>
                  <a:latin typeface="微软雅黑" panose="020B0503020204020204" charset="-122"/>
                  <a:ea typeface="微软雅黑" panose="020B0503020204020204" charset="-122"/>
                  <a:sym typeface="微软雅黑" panose="020B0503020204020204" charset="-122"/>
                </a:rPr>
                <a:t>85%</a:t>
              </a:r>
              <a:endParaRPr lang="zh-CN" altLang="en-US" sz="2000" b="1" dirty="0">
                <a:solidFill>
                  <a:schemeClr val="bg1"/>
                </a:solidFill>
                <a:latin typeface="微软雅黑" panose="020B0503020204020204" charset="-122"/>
                <a:ea typeface="微软雅黑" panose="020B0503020204020204" charset="-122"/>
                <a:sym typeface="微软雅黑" panose="020B0503020204020204" charset="-122"/>
              </a:endParaRPr>
            </a:p>
          </p:txBody>
        </p:sp>
      </p:grpSp>
      <p:grpSp>
        <p:nvGrpSpPr>
          <p:cNvPr id="191" name="组合 190"/>
          <p:cNvGrpSpPr/>
          <p:nvPr/>
        </p:nvGrpSpPr>
        <p:grpSpPr>
          <a:xfrm>
            <a:off x="912813" y="4652963"/>
            <a:ext cx="4246562" cy="657225"/>
            <a:chOff x="913011" y="4653136"/>
            <a:chExt cx="4248472" cy="657499"/>
          </a:xfrm>
        </p:grpSpPr>
        <p:sp>
          <p:nvSpPr>
            <p:cNvPr id="137" name="圆角矩形 136"/>
            <p:cNvSpPr/>
            <p:nvPr/>
          </p:nvSpPr>
          <p:spPr>
            <a:xfrm>
              <a:off x="1215185" y="4741467"/>
              <a:ext cx="3946298" cy="467045"/>
            </a:xfrm>
            <a:prstGeom prst="roundRect">
              <a:avLst>
                <a:gd name="adj" fmla="val 50000"/>
              </a:avLst>
            </a:prstGeom>
            <a:noFill/>
            <a:ln>
              <a:solidFill>
                <a:srgbClr val="2F5E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latin typeface="微软雅黑" panose="020B0503020204020204" charset="-122"/>
                <a:ea typeface="微软雅黑" panose="020B0503020204020204" charset="-122"/>
              </a:endParaRPr>
            </a:p>
          </p:txBody>
        </p:sp>
        <p:sp>
          <p:nvSpPr>
            <p:cNvPr id="138" name="圆角矩形 137"/>
            <p:cNvSpPr/>
            <p:nvPr/>
          </p:nvSpPr>
          <p:spPr>
            <a:xfrm>
              <a:off x="1201043" y="4741467"/>
              <a:ext cx="3096344" cy="467045"/>
            </a:xfrm>
            <a:prstGeom prst="roundRect">
              <a:avLst>
                <a:gd name="adj" fmla="val 50000"/>
              </a:avLst>
            </a:prstGeom>
            <a:solidFill>
              <a:srgbClr val="2F5EB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latin typeface="微软雅黑" panose="020B0503020204020204" charset="-122"/>
                <a:ea typeface="微软雅黑" panose="020B0503020204020204" charset="-122"/>
              </a:endParaRPr>
            </a:p>
          </p:txBody>
        </p:sp>
        <p:sp>
          <p:nvSpPr>
            <p:cNvPr id="15406" name="TextBox 7"/>
            <p:cNvSpPr/>
            <p:nvPr/>
          </p:nvSpPr>
          <p:spPr>
            <a:xfrm>
              <a:off x="1919155" y="4827996"/>
              <a:ext cx="2018192" cy="326475"/>
            </a:xfrm>
            <a:prstGeom prst="rect">
              <a:avLst/>
            </a:prstGeom>
            <a:noFill/>
            <a:ln w="9525">
              <a:noFill/>
            </a:ln>
          </p:spPr>
          <p:txBody>
            <a:bodyPr wrap="square" lIns="0" tIns="0" rIns="0" bIns="0" anchor="t">
              <a:spAutoFit/>
            </a:bodyPr>
            <a:p>
              <a:r>
                <a:rPr lang="zh-CN" altLang="en-US" sz="2000" b="1" dirty="0">
                  <a:solidFill>
                    <a:schemeClr val="bg1"/>
                  </a:solidFill>
                  <a:latin typeface="微软雅黑" panose="020B0503020204020204" charset="-122"/>
                  <a:ea typeface="微软雅黑" panose="020B0503020204020204" charset="-122"/>
                  <a:sym typeface="微软雅黑" panose="020B0503020204020204" charset="-122"/>
                </a:rPr>
                <a:t>计划完成</a:t>
              </a:r>
              <a:r>
                <a:rPr lang="en-US" altLang="zh-CN" sz="2000" b="1" dirty="0">
                  <a:solidFill>
                    <a:schemeClr val="bg1"/>
                  </a:solidFill>
                  <a:latin typeface="微软雅黑" panose="020B0503020204020204" charset="-122"/>
                  <a:ea typeface="微软雅黑" panose="020B0503020204020204" charset="-122"/>
                  <a:sym typeface="微软雅黑" panose="020B0503020204020204" charset="-122"/>
                </a:rPr>
                <a:t>750</a:t>
              </a:r>
              <a:r>
                <a:rPr lang="zh-CN" altLang="en-US" sz="2000" b="1" dirty="0">
                  <a:solidFill>
                    <a:schemeClr val="bg1"/>
                  </a:solidFill>
                  <a:latin typeface="微软雅黑" panose="020B0503020204020204" charset="-122"/>
                  <a:ea typeface="微软雅黑" panose="020B0503020204020204" charset="-122"/>
                  <a:sym typeface="微软雅黑" panose="020B0503020204020204" charset="-122"/>
                </a:rPr>
                <a:t>万</a:t>
              </a:r>
              <a:endParaRPr lang="zh-CN" altLang="en-US" sz="2000" b="1" dirty="0">
                <a:solidFill>
                  <a:schemeClr val="bg1"/>
                </a:solidFill>
                <a:latin typeface="微软雅黑" panose="020B0503020204020204" charset="-122"/>
                <a:ea typeface="微软雅黑" panose="020B0503020204020204" charset="-122"/>
                <a:sym typeface="微软雅黑" panose="020B0503020204020204" charset="-122"/>
              </a:endParaRPr>
            </a:p>
          </p:txBody>
        </p:sp>
        <p:grpSp>
          <p:nvGrpSpPr>
            <p:cNvPr id="15407" name="组合 139"/>
            <p:cNvGrpSpPr/>
            <p:nvPr/>
          </p:nvGrpSpPr>
          <p:grpSpPr>
            <a:xfrm>
              <a:off x="913011" y="4653136"/>
              <a:ext cx="657499" cy="657499"/>
              <a:chOff x="6961683" y="4715717"/>
              <a:chExt cx="657499" cy="657499"/>
            </a:xfrm>
          </p:grpSpPr>
          <p:sp>
            <p:nvSpPr>
              <p:cNvPr id="141" name="椭圆 140"/>
              <p:cNvSpPr/>
              <p:nvPr/>
            </p:nvSpPr>
            <p:spPr>
              <a:xfrm>
                <a:off x="6961683" y="4715717"/>
                <a:ext cx="657499" cy="657499"/>
              </a:xfrm>
              <a:prstGeom prst="ellipse">
                <a:avLst/>
              </a:prstGeom>
              <a:solidFill>
                <a:srgbClr val="2F5EB0"/>
              </a:solidFill>
              <a:ln w="28575">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rgbClr val="0070C0"/>
                  </a:solidFill>
                  <a:latin typeface="微软雅黑" panose="020B0503020204020204" charset="-122"/>
                  <a:ea typeface="微软雅黑" panose="020B0503020204020204" charset="-122"/>
                </a:endParaRPr>
              </a:p>
            </p:txBody>
          </p:sp>
          <p:sp>
            <p:nvSpPr>
              <p:cNvPr id="142" name="Freeform 199"/>
              <p:cNvSpPr>
                <a:spLocks noEditPoints="1"/>
              </p:cNvSpPr>
              <p:nvPr/>
            </p:nvSpPr>
            <p:spPr bwMode="auto">
              <a:xfrm>
                <a:off x="7173694" y="4904711"/>
                <a:ext cx="246063" cy="288925"/>
              </a:xfrm>
              <a:custGeom>
                <a:avLst/>
                <a:gdLst>
                  <a:gd name="T0" fmla="*/ 92 w 171"/>
                  <a:gd name="T1" fmla="*/ 153 h 201"/>
                  <a:gd name="T2" fmla="*/ 99 w 171"/>
                  <a:gd name="T3" fmla="*/ 143 h 201"/>
                  <a:gd name="T4" fmla="*/ 92 w 171"/>
                  <a:gd name="T5" fmla="*/ 133 h 201"/>
                  <a:gd name="T6" fmla="*/ 104 w 171"/>
                  <a:gd name="T7" fmla="*/ 47 h 201"/>
                  <a:gd name="T8" fmla="*/ 98 w 171"/>
                  <a:gd name="T9" fmla="*/ 9 h 201"/>
                  <a:gd name="T10" fmla="*/ 93 w 171"/>
                  <a:gd name="T11" fmla="*/ 2 h 201"/>
                  <a:gd name="T12" fmla="*/ 76 w 171"/>
                  <a:gd name="T13" fmla="*/ 35 h 201"/>
                  <a:gd name="T14" fmla="*/ 59 w 171"/>
                  <a:gd name="T15" fmla="*/ 28 h 201"/>
                  <a:gd name="T16" fmla="*/ 74 w 171"/>
                  <a:gd name="T17" fmla="*/ 95 h 201"/>
                  <a:gd name="T18" fmla="*/ 74 w 171"/>
                  <a:gd name="T19" fmla="*/ 104 h 201"/>
                  <a:gd name="T20" fmla="*/ 79 w 171"/>
                  <a:gd name="T21" fmla="*/ 92 h 201"/>
                  <a:gd name="T22" fmla="*/ 171 w 171"/>
                  <a:gd name="T23" fmla="*/ 179 h 201"/>
                  <a:gd name="T24" fmla="*/ 85 w 171"/>
                  <a:gd name="T25" fmla="*/ 49 h 201"/>
                  <a:gd name="T26" fmla="*/ 80 w 171"/>
                  <a:gd name="T27" fmla="*/ 49 h 201"/>
                  <a:gd name="T28" fmla="*/ 67 w 171"/>
                  <a:gd name="T29" fmla="*/ 50 h 201"/>
                  <a:gd name="T30" fmla="*/ 0 w 171"/>
                  <a:gd name="T31" fmla="*/ 179 h 201"/>
                  <a:gd name="T32" fmla="*/ 0 w 171"/>
                  <a:gd name="T33" fmla="*/ 181 h 201"/>
                  <a:gd name="T34" fmla="*/ 2 w 171"/>
                  <a:gd name="T35" fmla="*/ 186 h 201"/>
                  <a:gd name="T36" fmla="*/ 84 w 171"/>
                  <a:gd name="T37" fmla="*/ 201 h 201"/>
                  <a:gd name="T38" fmla="*/ 91 w 171"/>
                  <a:gd name="T39" fmla="*/ 201 h 201"/>
                  <a:gd name="T40" fmla="*/ 134 w 171"/>
                  <a:gd name="T41" fmla="*/ 199 h 201"/>
                  <a:gd name="T42" fmla="*/ 170 w 171"/>
                  <a:gd name="T43" fmla="*/ 186 h 201"/>
                  <a:gd name="T44" fmla="*/ 171 w 171"/>
                  <a:gd name="T45" fmla="*/ 181 h 201"/>
                  <a:gd name="T46" fmla="*/ 171 w 171"/>
                  <a:gd name="T47" fmla="*/ 179 h 201"/>
                  <a:gd name="T48" fmla="*/ 112 w 171"/>
                  <a:gd name="T49" fmla="*/ 162 h 201"/>
                  <a:gd name="T50" fmla="*/ 92 w 171"/>
                  <a:gd name="T51" fmla="*/ 169 h 201"/>
                  <a:gd name="T52" fmla="*/ 79 w 171"/>
                  <a:gd name="T53" fmla="*/ 183 h 201"/>
                  <a:gd name="T54" fmla="*/ 65 w 171"/>
                  <a:gd name="T55" fmla="*/ 166 h 201"/>
                  <a:gd name="T56" fmla="*/ 49 w 171"/>
                  <a:gd name="T57" fmla="*/ 152 h 201"/>
                  <a:gd name="T58" fmla="*/ 71 w 171"/>
                  <a:gd name="T59" fmla="*/ 139 h 201"/>
                  <a:gd name="T60" fmla="*/ 79 w 171"/>
                  <a:gd name="T61" fmla="*/ 152 h 201"/>
                  <a:gd name="T62" fmla="*/ 62 w 171"/>
                  <a:gd name="T63" fmla="*/ 124 h 201"/>
                  <a:gd name="T64" fmla="*/ 49 w 171"/>
                  <a:gd name="T65" fmla="*/ 102 h 201"/>
                  <a:gd name="T66" fmla="*/ 79 w 171"/>
                  <a:gd name="T67" fmla="*/ 75 h 201"/>
                  <a:gd name="T68" fmla="*/ 92 w 171"/>
                  <a:gd name="T69" fmla="*/ 63 h 201"/>
                  <a:gd name="T70" fmla="*/ 110 w 171"/>
                  <a:gd name="T71" fmla="*/ 82 h 201"/>
                  <a:gd name="T72" fmla="*/ 97 w 171"/>
                  <a:gd name="T73" fmla="*/ 101 h 201"/>
                  <a:gd name="T74" fmla="*/ 92 w 171"/>
                  <a:gd name="T75" fmla="*/ 92 h 201"/>
                  <a:gd name="T76" fmla="*/ 114 w 171"/>
                  <a:gd name="T77" fmla="*/ 121 h 201"/>
                  <a:gd name="T78" fmla="*/ 120 w 171"/>
                  <a:gd name="T79" fmla="*/ 15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1" h="201">
                    <a:moveTo>
                      <a:pt x="92" y="133"/>
                    </a:moveTo>
                    <a:cubicBezTo>
                      <a:pt x="92" y="153"/>
                      <a:pt x="92" y="153"/>
                      <a:pt x="92" y="153"/>
                    </a:cubicBezTo>
                    <a:cubicBezTo>
                      <a:pt x="95" y="152"/>
                      <a:pt x="95" y="151"/>
                      <a:pt x="97" y="149"/>
                    </a:cubicBezTo>
                    <a:cubicBezTo>
                      <a:pt x="98" y="147"/>
                      <a:pt x="99" y="145"/>
                      <a:pt x="99" y="143"/>
                    </a:cubicBezTo>
                    <a:cubicBezTo>
                      <a:pt x="99" y="141"/>
                      <a:pt x="99" y="139"/>
                      <a:pt x="97" y="138"/>
                    </a:cubicBezTo>
                    <a:cubicBezTo>
                      <a:pt x="96" y="136"/>
                      <a:pt x="96" y="134"/>
                      <a:pt x="92" y="133"/>
                    </a:cubicBezTo>
                    <a:close/>
                    <a:moveTo>
                      <a:pt x="62" y="47"/>
                    </a:moveTo>
                    <a:cubicBezTo>
                      <a:pt x="64" y="46"/>
                      <a:pt x="83" y="39"/>
                      <a:pt x="104" y="47"/>
                    </a:cubicBezTo>
                    <a:cubicBezTo>
                      <a:pt x="102" y="32"/>
                      <a:pt x="109" y="25"/>
                      <a:pt x="109" y="20"/>
                    </a:cubicBezTo>
                    <a:cubicBezTo>
                      <a:pt x="109" y="7"/>
                      <a:pt x="104" y="15"/>
                      <a:pt x="98" y="9"/>
                    </a:cubicBezTo>
                    <a:cubicBezTo>
                      <a:pt x="97" y="11"/>
                      <a:pt x="100" y="21"/>
                      <a:pt x="92" y="31"/>
                    </a:cubicBezTo>
                    <a:cubicBezTo>
                      <a:pt x="97" y="17"/>
                      <a:pt x="93" y="0"/>
                      <a:pt x="93" y="2"/>
                    </a:cubicBezTo>
                    <a:cubicBezTo>
                      <a:pt x="86" y="9"/>
                      <a:pt x="79" y="1"/>
                      <a:pt x="76" y="10"/>
                    </a:cubicBezTo>
                    <a:cubicBezTo>
                      <a:pt x="75" y="13"/>
                      <a:pt x="83" y="22"/>
                      <a:pt x="76" y="35"/>
                    </a:cubicBezTo>
                    <a:cubicBezTo>
                      <a:pt x="76" y="19"/>
                      <a:pt x="72" y="14"/>
                      <a:pt x="73" y="16"/>
                    </a:cubicBezTo>
                    <a:cubicBezTo>
                      <a:pt x="69" y="26"/>
                      <a:pt x="59" y="12"/>
                      <a:pt x="59" y="28"/>
                    </a:cubicBezTo>
                    <a:cubicBezTo>
                      <a:pt x="59" y="31"/>
                      <a:pt x="67" y="35"/>
                      <a:pt x="62" y="47"/>
                    </a:cubicBezTo>
                    <a:close/>
                    <a:moveTo>
                      <a:pt x="74" y="95"/>
                    </a:moveTo>
                    <a:cubicBezTo>
                      <a:pt x="73" y="96"/>
                      <a:pt x="73" y="98"/>
                      <a:pt x="73" y="99"/>
                    </a:cubicBezTo>
                    <a:cubicBezTo>
                      <a:pt x="73" y="101"/>
                      <a:pt x="73" y="103"/>
                      <a:pt x="74" y="104"/>
                    </a:cubicBezTo>
                    <a:cubicBezTo>
                      <a:pt x="75" y="106"/>
                      <a:pt x="77" y="107"/>
                      <a:pt x="79" y="108"/>
                    </a:cubicBezTo>
                    <a:cubicBezTo>
                      <a:pt x="79" y="92"/>
                      <a:pt x="79" y="92"/>
                      <a:pt x="79" y="92"/>
                    </a:cubicBezTo>
                    <a:cubicBezTo>
                      <a:pt x="77" y="92"/>
                      <a:pt x="75" y="93"/>
                      <a:pt x="74" y="95"/>
                    </a:cubicBezTo>
                    <a:close/>
                    <a:moveTo>
                      <a:pt x="171" y="179"/>
                    </a:moveTo>
                    <a:cubicBezTo>
                      <a:pt x="163" y="73"/>
                      <a:pt x="126" y="60"/>
                      <a:pt x="116" y="54"/>
                    </a:cubicBezTo>
                    <a:cubicBezTo>
                      <a:pt x="108" y="51"/>
                      <a:pt x="96" y="50"/>
                      <a:pt x="85" y="49"/>
                    </a:cubicBezTo>
                    <a:cubicBezTo>
                      <a:pt x="84" y="49"/>
                      <a:pt x="83" y="49"/>
                      <a:pt x="82" y="49"/>
                    </a:cubicBezTo>
                    <a:cubicBezTo>
                      <a:pt x="82" y="49"/>
                      <a:pt x="81" y="49"/>
                      <a:pt x="80" y="49"/>
                    </a:cubicBezTo>
                    <a:cubicBezTo>
                      <a:pt x="79" y="49"/>
                      <a:pt x="77" y="49"/>
                      <a:pt x="76" y="50"/>
                    </a:cubicBezTo>
                    <a:cubicBezTo>
                      <a:pt x="73" y="50"/>
                      <a:pt x="70" y="50"/>
                      <a:pt x="67" y="50"/>
                    </a:cubicBezTo>
                    <a:cubicBezTo>
                      <a:pt x="61" y="51"/>
                      <a:pt x="56" y="52"/>
                      <a:pt x="51" y="54"/>
                    </a:cubicBezTo>
                    <a:cubicBezTo>
                      <a:pt x="26" y="64"/>
                      <a:pt x="12" y="68"/>
                      <a:pt x="0" y="179"/>
                    </a:cubicBezTo>
                    <a:cubicBezTo>
                      <a:pt x="0" y="180"/>
                      <a:pt x="0" y="180"/>
                      <a:pt x="0" y="180"/>
                    </a:cubicBezTo>
                    <a:cubicBezTo>
                      <a:pt x="0" y="180"/>
                      <a:pt x="0" y="181"/>
                      <a:pt x="0" y="181"/>
                    </a:cubicBezTo>
                    <a:cubicBezTo>
                      <a:pt x="0" y="181"/>
                      <a:pt x="1" y="182"/>
                      <a:pt x="1" y="183"/>
                    </a:cubicBezTo>
                    <a:cubicBezTo>
                      <a:pt x="1" y="184"/>
                      <a:pt x="1" y="185"/>
                      <a:pt x="2" y="186"/>
                    </a:cubicBezTo>
                    <a:cubicBezTo>
                      <a:pt x="3" y="188"/>
                      <a:pt x="4" y="189"/>
                      <a:pt x="6" y="190"/>
                    </a:cubicBezTo>
                    <a:cubicBezTo>
                      <a:pt x="27" y="198"/>
                      <a:pt x="64" y="201"/>
                      <a:pt x="84" y="201"/>
                    </a:cubicBezTo>
                    <a:cubicBezTo>
                      <a:pt x="85" y="201"/>
                      <a:pt x="86" y="201"/>
                      <a:pt x="88" y="201"/>
                    </a:cubicBezTo>
                    <a:cubicBezTo>
                      <a:pt x="89" y="201"/>
                      <a:pt x="90" y="201"/>
                      <a:pt x="91" y="201"/>
                    </a:cubicBezTo>
                    <a:cubicBezTo>
                      <a:pt x="94" y="201"/>
                      <a:pt x="97" y="201"/>
                      <a:pt x="99" y="201"/>
                    </a:cubicBezTo>
                    <a:cubicBezTo>
                      <a:pt x="105" y="200"/>
                      <a:pt x="129" y="200"/>
                      <a:pt x="134" y="199"/>
                    </a:cubicBezTo>
                    <a:cubicBezTo>
                      <a:pt x="145" y="197"/>
                      <a:pt x="156" y="195"/>
                      <a:pt x="166" y="190"/>
                    </a:cubicBezTo>
                    <a:cubicBezTo>
                      <a:pt x="167" y="189"/>
                      <a:pt x="169" y="188"/>
                      <a:pt x="170" y="186"/>
                    </a:cubicBezTo>
                    <a:cubicBezTo>
                      <a:pt x="170" y="185"/>
                      <a:pt x="171" y="184"/>
                      <a:pt x="171" y="183"/>
                    </a:cubicBezTo>
                    <a:cubicBezTo>
                      <a:pt x="171" y="182"/>
                      <a:pt x="171" y="181"/>
                      <a:pt x="171" y="181"/>
                    </a:cubicBezTo>
                    <a:cubicBezTo>
                      <a:pt x="171" y="181"/>
                      <a:pt x="171" y="180"/>
                      <a:pt x="171" y="180"/>
                    </a:cubicBezTo>
                    <a:cubicBezTo>
                      <a:pt x="171" y="180"/>
                      <a:pt x="171" y="180"/>
                      <a:pt x="171" y="179"/>
                    </a:cubicBezTo>
                    <a:close/>
                    <a:moveTo>
                      <a:pt x="120" y="152"/>
                    </a:moveTo>
                    <a:cubicBezTo>
                      <a:pt x="118" y="156"/>
                      <a:pt x="115" y="159"/>
                      <a:pt x="112" y="162"/>
                    </a:cubicBezTo>
                    <a:cubicBezTo>
                      <a:pt x="109" y="164"/>
                      <a:pt x="106" y="166"/>
                      <a:pt x="102" y="167"/>
                    </a:cubicBezTo>
                    <a:cubicBezTo>
                      <a:pt x="99" y="168"/>
                      <a:pt x="97" y="169"/>
                      <a:pt x="92" y="169"/>
                    </a:cubicBezTo>
                    <a:cubicBezTo>
                      <a:pt x="92" y="183"/>
                      <a:pt x="92" y="183"/>
                      <a:pt x="92" y="183"/>
                    </a:cubicBezTo>
                    <a:cubicBezTo>
                      <a:pt x="79" y="183"/>
                      <a:pt x="79" y="183"/>
                      <a:pt x="79" y="183"/>
                    </a:cubicBezTo>
                    <a:cubicBezTo>
                      <a:pt x="79" y="169"/>
                      <a:pt x="79" y="169"/>
                      <a:pt x="79" y="169"/>
                    </a:cubicBezTo>
                    <a:cubicBezTo>
                      <a:pt x="73" y="169"/>
                      <a:pt x="69" y="168"/>
                      <a:pt x="65" y="166"/>
                    </a:cubicBezTo>
                    <a:cubicBezTo>
                      <a:pt x="61" y="165"/>
                      <a:pt x="59" y="163"/>
                      <a:pt x="57" y="160"/>
                    </a:cubicBezTo>
                    <a:cubicBezTo>
                      <a:pt x="54" y="158"/>
                      <a:pt x="50" y="155"/>
                      <a:pt x="49" y="152"/>
                    </a:cubicBezTo>
                    <a:cubicBezTo>
                      <a:pt x="47" y="149"/>
                      <a:pt x="46" y="150"/>
                      <a:pt x="45" y="146"/>
                    </a:cubicBezTo>
                    <a:cubicBezTo>
                      <a:pt x="71" y="139"/>
                      <a:pt x="71" y="139"/>
                      <a:pt x="71" y="139"/>
                    </a:cubicBezTo>
                    <a:cubicBezTo>
                      <a:pt x="71" y="143"/>
                      <a:pt x="72" y="146"/>
                      <a:pt x="74" y="147"/>
                    </a:cubicBezTo>
                    <a:cubicBezTo>
                      <a:pt x="75" y="149"/>
                      <a:pt x="76" y="151"/>
                      <a:pt x="79" y="152"/>
                    </a:cubicBezTo>
                    <a:cubicBezTo>
                      <a:pt x="79" y="130"/>
                      <a:pt x="79" y="130"/>
                      <a:pt x="79" y="130"/>
                    </a:cubicBezTo>
                    <a:cubicBezTo>
                      <a:pt x="71" y="128"/>
                      <a:pt x="66" y="126"/>
                      <a:pt x="62" y="124"/>
                    </a:cubicBezTo>
                    <a:cubicBezTo>
                      <a:pt x="59" y="123"/>
                      <a:pt x="56" y="120"/>
                      <a:pt x="53" y="116"/>
                    </a:cubicBezTo>
                    <a:cubicBezTo>
                      <a:pt x="50" y="112"/>
                      <a:pt x="49" y="108"/>
                      <a:pt x="49" y="102"/>
                    </a:cubicBezTo>
                    <a:cubicBezTo>
                      <a:pt x="49" y="95"/>
                      <a:pt x="52" y="89"/>
                      <a:pt x="57" y="84"/>
                    </a:cubicBezTo>
                    <a:cubicBezTo>
                      <a:pt x="62" y="79"/>
                      <a:pt x="69" y="76"/>
                      <a:pt x="79" y="75"/>
                    </a:cubicBezTo>
                    <a:cubicBezTo>
                      <a:pt x="79" y="63"/>
                      <a:pt x="79" y="63"/>
                      <a:pt x="79" y="63"/>
                    </a:cubicBezTo>
                    <a:cubicBezTo>
                      <a:pt x="92" y="63"/>
                      <a:pt x="92" y="63"/>
                      <a:pt x="92" y="63"/>
                    </a:cubicBezTo>
                    <a:cubicBezTo>
                      <a:pt x="92" y="75"/>
                      <a:pt x="92" y="75"/>
                      <a:pt x="92" y="75"/>
                    </a:cubicBezTo>
                    <a:cubicBezTo>
                      <a:pt x="101" y="76"/>
                      <a:pt x="106" y="78"/>
                      <a:pt x="110" y="82"/>
                    </a:cubicBezTo>
                    <a:cubicBezTo>
                      <a:pt x="115" y="86"/>
                      <a:pt x="119" y="91"/>
                      <a:pt x="120" y="98"/>
                    </a:cubicBezTo>
                    <a:cubicBezTo>
                      <a:pt x="97" y="101"/>
                      <a:pt x="97" y="101"/>
                      <a:pt x="97" y="101"/>
                    </a:cubicBezTo>
                    <a:cubicBezTo>
                      <a:pt x="96" y="98"/>
                      <a:pt x="95" y="96"/>
                      <a:pt x="94" y="95"/>
                    </a:cubicBezTo>
                    <a:cubicBezTo>
                      <a:pt x="93" y="94"/>
                      <a:pt x="94" y="93"/>
                      <a:pt x="92" y="92"/>
                    </a:cubicBezTo>
                    <a:cubicBezTo>
                      <a:pt x="92" y="110"/>
                      <a:pt x="92" y="110"/>
                      <a:pt x="92" y="110"/>
                    </a:cubicBezTo>
                    <a:cubicBezTo>
                      <a:pt x="104" y="113"/>
                      <a:pt x="110" y="117"/>
                      <a:pt x="114" y="121"/>
                    </a:cubicBezTo>
                    <a:cubicBezTo>
                      <a:pt x="120" y="126"/>
                      <a:pt x="123" y="132"/>
                      <a:pt x="123" y="140"/>
                    </a:cubicBezTo>
                    <a:cubicBezTo>
                      <a:pt x="123" y="144"/>
                      <a:pt x="122" y="148"/>
                      <a:pt x="120" y="15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16" tIns="45708" rIns="91416" bIns="45708" numCol="1" anchor="t" anchorCtr="0" compatLnSpc="1"/>
              <a:lstStyle/>
              <a:p>
                <a:pPr fontAlgn="auto"/>
                <a:endParaRPr lang="zh-CN" altLang="en-US" strike="noStrike" noProof="1">
                  <a:latin typeface="微软雅黑" panose="020B0503020204020204" charset="-122"/>
                  <a:ea typeface="微软雅黑" panose="020B0503020204020204" charset="-122"/>
                </a:endParaRPr>
              </a:p>
            </p:txBody>
          </p:sp>
        </p:grpSp>
      </p:grpSp>
      <p:sp>
        <p:nvSpPr>
          <p:cNvPr id="194" name="TextBox 193"/>
          <p:cNvSpPr txBox="1"/>
          <p:nvPr/>
        </p:nvSpPr>
        <p:spPr>
          <a:xfrm>
            <a:off x="13511213" y="7027863"/>
            <a:ext cx="868362" cy="366712"/>
          </a:xfrm>
          <a:prstGeom prst="rect">
            <a:avLst/>
          </a:prstGeom>
          <a:noFill/>
          <a:ln w="9525">
            <a:noFill/>
          </a:ln>
        </p:spPr>
        <p:txBody>
          <a:bodyPr wrap="none" anchor="t">
            <a:spAutoFit/>
          </a:bodyPr>
          <a:p>
            <a:r>
              <a:rPr lang="zh-CN" altLang="en-US" dirty="0">
                <a:latin typeface="Calibri" panose="020F0502020204030204" charset="0"/>
                <a:ea typeface="宋体" panose="02010600030101010101" pitchFamily="2" charset="-122"/>
              </a:rPr>
              <a:t>延时符</a:t>
            </a:r>
            <a:endParaRPr lang="zh-CN" altLang="en-US" dirty="0">
              <a:latin typeface="Calibri" panose="020F0502020204030204" charset="0"/>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down)">
                                      <p:cBhvr>
                                        <p:cTn id="7" dur="500"/>
                                        <p:tgtEl>
                                          <p:spTgt spid="9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wipe(down)">
                                      <p:cBhvr>
                                        <p:cTn id="11" dur="500"/>
                                        <p:tgtEl>
                                          <p:spTgt spid="9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88"/>
                                        </p:tgtEl>
                                        <p:attrNameLst>
                                          <p:attrName>style.visibility</p:attrName>
                                        </p:attrNameLst>
                                      </p:cBhvr>
                                      <p:to>
                                        <p:strVal val="visible"/>
                                      </p:to>
                                    </p:set>
                                    <p:animEffect transition="in" filter="fade">
                                      <p:cBhvr>
                                        <p:cTn id="15" dur="1000"/>
                                        <p:tgtEl>
                                          <p:spTgt spid="188"/>
                                        </p:tgtEl>
                                      </p:cBhvr>
                                    </p:animEffect>
                                    <p:anim calcmode="lin" valueType="num">
                                      <p:cBhvr>
                                        <p:cTn id="16" dur="1000" fill="hold"/>
                                        <p:tgtEl>
                                          <p:spTgt spid="188"/>
                                        </p:tgtEl>
                                        <p:attrNameLst>
                                          <p:attrName>ppt_x</p:attrName>
                                        </p:attrNameLst>
                                      </p:cBhvr>
                                      <p:tavLst>
                                        <p:tav tm="0">
                                          <p:val>
                                            <p:strVal val="#ppt_x"/>
                                          </p:val>
                                        </p:tav>
                                        <p:tav tm="100000">
                                          <p:val>
                                            <p:strVal val="#ppt_x"/>
                                          </p:val>
                                        </p:tav>
                                      </p:tavLst>
                                    </p:anim>
                                    <p:anim calcmode="lin" valueType="num">
                                      <p:cBhvr>
                                        <p:cTn id="17" dur="1000" fill="hold"/>
                                        <p:tgtEl>
                                          <p:spTgt spid="188"/>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130"/>
                                        </p:tgtEl>
                                        <p:attrNameLst>
                                          <p:attrName>style.visibility</p:attrName>
                                        </p:attrNameLst>
                                      </p:cBhvr>
                                      <p:to>
                                        <p:strVal val="visible"/>
                                      </p:to>
                                    </p:set>
                                    <p:animEffect transition="in" filter="fade">
                                      <p:cBhvr>
                                        <p:cTn id="21" dur="1000"/>
                                        <p:tgtEl>
                                          <p:spTgt spid="130"/>
                                        </p:tgtEl>
                                      </p:cBhvr>
                                    </p:animEffect>
                                    <p:anim calcmode="lin" valueType="num">
                                      <p:cBhvr>
                                        <p:cTn id="22" dur="1000" fill="hold"/>
                                        <p:tgtEl>
                                          <p:spTgt spid="130"/>
                                        </p:tgtEl>
                                        <p:attrNameLst>
                                          <p:attrName>ppt_x</p:attrName>
                                        </p:attrNameLst>
                                      </p:cBhvr>
                                      <p:tavLst>
                                        <p:tav tm="0">
                                          <p:val>
                                            <p:strVal val="#ppt_x"/>
                                          </p:val>
                                        </p:tav>
                                        <p:tav tm="100000">
                                          <p:val>
                                            <p:strVal val="#ppt_x"/>
                                          </p:val>
                                        </p:tav>
                                      </p:tavLst>
                                    </p:anim>
                                    <p:anim calcmode="lin" valueType="num">
                                      <p:cBhvr>
                                        <p:cTn id="23" dur="1000" fill="hold"/>
                                        <p:tgtEl>
                                          <p:spTgt spid="130"/>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190"/>
                                        </p:tgtEl>
                                        <p:attrNameLst>
                                          <p:attrName>style.visibility</p:attrName>
                                        </p:attrNameLst>
                                      </p:cBhvr>
                                      <p:to>
                                        <p:strVal val="visible"/>
                                      </p:to>
                                    </p:set>
                                    <p:animEffect transition="in" filter="fade">
                                      <p:cBhvr>
                                        <p:cTn id="27" dur="1000"/>
                                        <p:tgtEl>
                                          <p:spTgt spid="190"/>
                                        </p:tgtEl>
                                      </p:cBhvr>
                                    </p:animEffect>
                                    <p:anim calcmode="lin" valueType="num">
                                      <p:cBhvr>
                                        <p:cTn id="28" dur="1000" fill="hold"/>
                                        <p:tgtEl>
                                          <p:spTgt spid="190"/>
                                        </p:tgtEl>
                                        <p:attrNameLst>
                                          <p:attrName>ppt_x</p:attrName>
                                        </p:attrNameLst>
                                      </p:cBhvr>
                                      <p:tavLst>
                                        <p:tav tm="0">
                                          <p:val>
                                            <p:strVal val="#ppt_x"/>
                                          </p:val>
                                        </p:tav>
                                        <p:tav tm="100000">
                                          <p:val>
                                            <p:strVal val="#ppt_x"/>
                                          </p:val>
                                        </p:tav>
                                      </p:tavLst>
                                    </p:anim>
                                    <p:anim calcmode="lin" valueType="num">
                                      <p:cBhvr>
                                        <p:cTn id="29" dur="1000" fill="hold"/>
                                        <p:tgtEl>
                                          <p:spTgt spid="190"/>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nodeType="afterEffect">
                                  <p:stCondLst>
                                    <p:cond delay="0"/>
                                  </p:stCondLst>
                                  <p:childTnLst>
                                    <p:set>
                                      <p:cBhvr>
                                        <p:cTn id="32" dur="1" fill="hold">
                                          <p:stCondLst>
                                            <p:cond delay="0"/>
                                          </p:stCondLst>
                                        </p:cTn>
                                        <p:tgtEl>
                                          <p:spTgt spid="191"/>
                                        </p:tgtEl>
                                        <p:attrNameLst>
                                          <p:attrName>style.visibility</p:attrName>
                                        </p:attrNameLst>
                                      </p:cBhvr>
                                      <p:to>
                                        <p:strVal val="visible"/>
                                      </p:to>
                                    </p:set>
                                    <p:animEffect transition="in" filter="fade">
                                      <p:cBhvr>
                                        <p:cTn id="33" dur="1000"/>
                                        <p:tgtEl>
                                          <p:spTgt spid="191"/>
                                        </p:tgtEl>
                                      </p:cBhvr>
                                    </p:animEffect>
                                    <p:anim calcmode="lin" valueType="num">
                                      <p:cBhvr>
                                        <p:cTn id="34" dur="1000" fill="hold"/>
                                        <p:tgtEl>
                                          <p:spTgt spid="191"/>
                                        </p:tgtEl>
                                        <p:attrNameLst>
                                          <p:attrName>ppt_x</p:attrName>
                                        </p:attrNameLst>
                                      </p:cBhvr>
                                      <p:tavLst>
                                        <p:tav tm="0">
                                          <p:val>
                                            <p:strVal val="#ppt_x"/>
                                          </p:val>
                                        </p:tav>
                                        <p:tav tm="100000">
                                          <p:val>
                                            <p:strVal val="#ppt_x"/>
                                          </p:val>
                                        </p:tav>
                                      </p:tavLst>
                                    </p:anim>
                                    <p:anim calcmode="lin" valueType="num">
                                      <p:cBhvr>
                                        <p:cTn id="35" dur="1000" fill="hold"/>
                                        <p:tgtEl>
                                          <p:spTgt spid="191"/>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89"/>
                                        </p:tgtEl>
                                        <p:attrNameLst>
                                          <p:attrName>style.visibility</p:attrName>
                                        </p:attrNameLst>
                                      </p:cBhvr>
                                      <p:to>
                                        <p:strVal val="visible"/>
                                      </p:to>
                                    </p:set>
                                    <p:animEffect transition="in" filter="fade">
                                      <p:cBhvr>
                                        <p:cTn id="39" dur="1000"/>
                                        <p:tgtEl>
                                          <p:spTgt spid="189"/>
                                        </p:tgtEl>
                                      </p:cBhvr>
                                    </p:animEffect>
                                    <p:anim calcmode="lin" valueType="num">
                                      <p:cBhvr>
                                        <p:cTn id="40" dur="1000" fill="hold"/>
                                        <p:tgtEl>
                                          <p:spTgt spid="189"/>
                                        </p:tgtEl>
                                        <p:attrNameLst>
                                          <p:attrName>ppt_x</p:attrName>
                                        </p:attrNameLst>
                                      </p:cBhvr>
                                      <p:tavLst>
                                        <p:tav tm="0">
                                          <p:val>
                                            <p:strVal val="#ppt_x"/>
                                          </p:val>
                                        </p:tav>
                                        <p:tav tm="100000">
                                          <p:val>
                                            <p:strVal val="#ppt_x"/>
                                          </p:val>
                                        </p:tav>
                                      </p:tavLst>
                                    </p:anim>
                                    <p:anim calcmode="lin" valueType="num">
                                      <p:cBhvr>
                                        <p:cTn id="41" dur="1000" fill="hold"/>
                                        <p:tgtEl>
                                          <p:spTgt spid="189"/>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42" presetClass="entr" presetSubtype="0" fill="hold" grpId="0" nodeType="afterEffect">
                                  <p:stCondLst>
                                    <p:cond delay="0"/>
                                  </p:stCondLst>
                                  <p:childTnLst>
                                    <p:set>
                                      <p:cBhvr>
                                        <p:cTn id="44" dur="1" fill="hold">
                                          <p:stCondLst>
                                            <p:cond delay="0"/>
                                          </p:stCondLst>
                                        </p:cTn>
                                        <p:tgtEl>
                                          <p:spTgt spid="106"/>
                                        </p:tgtEl>
                                        <p:attrNameLst>
                                          <p:attrName>style.visibility</p:attrName>
                                        </p:attrNameLst>
                                      </p:cBhvr>
                                      <p:to>
                                        <p:strVal val="visible"/>
                                      </p:to>
                                    </p:set>
                                    <p:animEffect transition="in" filter="fade">
                                      <p:cBhvr>
                                        <p:cTn id="45" dur="1000"/>
                                        <p:tgtEl>
                                          <p:spTgt spid="106"/>
                                        </p:tgtEl>
                                      </p:cBhvr>
                                    </p:animEffect>
                                    <p:anim calcmode="lin" valueType="num">
                                      <p:cBhvr>
                                        <p:cTn id="46" dur="1000" fill="hold"/>
                                        <p:tgtEl>
                                          <p:spTgt spid="106"/>
                                        </p:tgtEl>
                                        <p:attrNameLst>
                                          <p:attrName>ppt_x</p:attrName>
                                        </p:attrNameLst>
                                      </p:cBhvr>
                                      <p:tavLst>
                                        <p:tav tm="0">
                                          <p:val>
                                            <p:strVal val="#ppt_x"/>
                                          </p:val>
                                        </p:tav>
                                        <p:tav tm="100000">
                                          <p:val>
                                            <p:strVal val="#ppt_x"/>
                                          </p:val>
                                        </p:tav>
                                      </p:tavLst>
                                    </p:anim>
                                    <p:anim calcmode="lin" valueType="num">
                                      <p:cBhvr>
                                        <p:cTn id="47" dur="1000" fill="hold"/>
                                        <p:tgtEl>
                                          <p:spTgt spid="106"/>
                                        </p:tgtEl>
                                        <p:attrNameLst>
                                          <p:attrName>ppt_y</p:attrName>
                                        </p:attrNameLst>
                                      </p:cBhvr>
                                      <p:tavLst>
                                        <p:tav tm="0">
                                          <p:val>
                                            <p:strVal val="#ppt_y+.1"/>
                                          </p:val>
                                        </p:tav>
                                        <p:tav tm="100000">
                                          <p:val>
                                            <p:strVal val="#ppt_y"/>
                                          </p:val>
                                        </p:tav>
                                      </p:tavLst>
                                    </p:anim>
                                  </p:childTnLst>
                                </p:cTn>
                              </p:par>
                            </p:childTnLst>
                          </p:cTn>
                        </p:par>
                        <p:par>
                          <p:cTn id="48" fill="hold">
                            <p:stCondLst>
                              <p:cond delay="7000"/>
                            </p:stCondLst>
                            <p:childTnLst>
                              <p:par>
                                <p:cTn id="49" presetID="42" presetClass="entr" presetSubtype="0" fill="hold" nodeType="afterEffect">
                                  <p:stCondLst>
                                    <p:cond delay="0"/>
                                  </p:stCondLst>
                                  <p:childTnLst>
                                    <p:set>
                                      <p:cBhvr>
                                        <p:cTn id="50" dur="1" fill="hold">
                                          <p:stCondLst>
                                            <p:cond delay="0"/>
                                          </p:stCondLst>
                                        </p:cTn>
                                        <p:tgtEl>
                                          <p:spTgt spid="192"/>
                                        </p:tgtEl>
                                        <p:attrNameLst>
                                          <p:attrName>style.visibility</p:attrName>
                                        </p:attrNameLst>
                                      </p:cBhvr>
                                      <p:to>
                                        <p:strVal val="visible"/>
                                      </p:to>
                                    </p:set>
                                    <p:animEffect transition="in" filter="fade">
                                      <p:cBhvr>
                                        <p:cTn id="51" dur="1000"/>
                                        <p:tgtEl>
                                          <p:spTgt spid="192"/>
                                        </p:tgtEl>
                                      </p:cBhvr>
                                    </p:animEffect>
                                    <p:anim calcmode="lin" valueType="num">
                                      <p:cBhvr>
                                        <p:cTn id="52" dur="1000" fill="hold"/>
                                        <p:tgtEl>
                                          <p:spTgt spid="192"/>
                                        </p:tgtEl>
                                        <p:attrNameLst>
                                          <p:attrName>ppt_x</p:attrName>
                                        </p:attrNameLst>
                                      </p:cBhvr>
                                      <p:tavLst>
                                        <p:tav tm="0">
                                          <p:val>
                                            <p:strVal val="#ppt_x"/>
                                          </p:val>
                                        </p:tav>
                                        <p:tav tm="100000">
                                          <p:val>
                                            <p:strVal val="#ppt_x"/>
                                          </p:val>
                                        </p:tav>
                                      </p:tavLst>
                                    </p:anim>
                                    <p:anim calcmode="lin" valueType="num">
                                      <p:cBhvr>
                                        <p:cTn id="53" dur="1000" fill="hold"/>
                                        <p:tgtEl>
                                          <p:spTgt spid="192"/>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nodeType="afterEffect">
                                  <p:stCondLst>
                                    <p:cond delay="0"/>
                                  </p:stCondLst>
                                  <p:childTnLst>
                                    <p:set>
                                      <p:cBhvr>
                                        <p:cTn id="56" dur="1" fill="hold">
                                          <p:stCondLst>
                                            <p:cond delay="0"/>
                                          </p:stCondLst>
                                        </p:cTn>
                                        <p:tgtEl>
                                          <p:spTgt spid="193"/>
                                        </p:tgtEl>
                                        <p:attrNameLst>
                                          <p:attrName>style.visibility</p:attrName>
                                        </p:attrNameLst>
                                      </p:cBhvr>
                                      <p:to>
                                        <p:strVal val="visible"/>
                                      </p:to>
                                    </p:set>
                                    <p:animEffect transition="in" filter="fade">
                                      <p:cBhvr>
                                        <p:cTn id="57" dur="1000"/>
                                        <p:tgtEl>
                                          <p:spTgt spid="193"/>
                                        </p:tgtEl>
                                      </p:cBhvr>
                                    </p:animEffect>
                                    <p:anim calcmode="lin" valueType="num">
                                      <p:cBhvr>
                                        <p:cTn id="58" dur="1000" fill="hold"/>
                                        <p:tgtEl>
                                          <p:spTgt spid="193"/>
                                        </p:tgtEl>
                                        <p:attrNameLst>
                                          <p:attrName>ppt_x</p:attrName>
                                        </p:attrNameLst>
                                      </p:cBhvr>
                                      <p:tavLst>
                                        <p:tav tm="0">
                                          <p:val>
                                            <p:strVal val="#ppt_x"/>
                                          </p:val>
                                        </p:tav>
                                        <p:tav tm="100000">
                                          <p:val>
                                            <p:strVal val="#ppt_x"/>
                                          </p:val>
                                        </p:tav>
                                      </p:tavLst>
                                    </p:anim>
                                    <p:anim calcmode="lin" valueType="num">
                                      <p:cBhvr>
                                        <p:cTn id="59" dur="1000" fill="hold"/>
                                        <p:tgtEl>
                                          <p:spTgt spid="193"/>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10" presetClass="entr" presetSubtype="0" fill="hold" grpId="0" nodeType="afterEffect">
                                  <p:stCondLst>
                                    <p:cond delay="0"/>
                                  </p:stCondLst>
                                  <p:childTnLst>
                                    <p:set>
                                      <p:cBhvr>
                                        <p:cTn id="62" dur="1" fill="hold">
                                          <p:stCondLst>
                                            <p:cond delay="0"/>
                                          </p:stCondLst>
                                        </p:cTn>
                                        <p:tgtEl>
                                          <p:spTgt spid="194"/>
                                        </p:tgtEl>
                                        <p:attrNameLst>
                                          <p:attrName>style.visibility</p:attrName>
                                        </p:attrNameLst>
                                      </p:cBhvr>
                                      <p:to>
                                        <p:strVal val="visible"/>
                                      </p:to>
                                    </p:set>
                                    <p:animEffect transition="in" filter="fade">
                                      <p:cBhvr>
                                        <p:cTn id="63" dur="125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bldLvl="0" animBg="1"/>
      <p:bldP spid="106" grpId="0" bldLvl="0" animBg="1"/>
      <p:bldP spid="130" grpId="0" bldLvl="0" animBg="1"/>
      <p:bldP spid="19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nvGrpSpPr>
          <p:cNvPr id="3" name="组合 2"/>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4" name="矩形 3"/>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5" name="等腰三角形 4"/>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grpSp>
      <p:sp>
        <p:nvSpPr>
          <p:cNvPr id="17411" name="文本框 9"/>
          <p:cNvSpPr txBox="1"/>
          <p:nvPr/>
        </p:nvSpPr>
        <p:spPr>
          <a:xfrm>
            <a:off x="841375" y="203200"/>
            <a:ext cx="1366838" cy="360363"/>
          </a:xfrm>
          <a:prstGeom prst="rect">
            <a:avLst/>
          </a:prstGeom>
          <a:noFill/>
          <a:ln w="9525">
            <a:noFill/>
          </a:ln>
        </p:spPr>
        <p:txBody>
          <a:bodyPr wrap="square" lIns="68562" tIns="34281" rIns="68562" bIns="34281" anchor="t">
            <a:spAutoFit/>
          </a:bodyPr>
          <a:p>
            <a:pPr marL="0" lvl="1" indent="457200"/>
            <a:r>
              <a:rPr lang="zh-CN" altLang="en-US" dirty="0">
                <a:solidFill>
                  <a:srgbClr val="2F5EB0"/>
                </a:solidFill>
                <a:latin typeface="微软雅黑" panose="020B0503020204020204" charset="-122"/>
                <a:ea typeface="微软雅黑" panose="020B0503020204020204" charset="-122"/>
              </a:rPr>
              <a:t>月度数据</a:t>
            </a:r>
            <a:endParaRPr lang="zh-CN" altLang="en-US" dirty="0">
              <a:solidFill>
                <a:srgbClr val="2F5EB0"/>
              </a:solidFill>
              <a:latin typeface="微软雅黑" panose="020B0503020204020204" charset="-122"/>
              <a:ea typeface="微软雅黑" panose="020B0503020204020204" charset="-122"/>
            </a:endParaRPr>
          </a:p>
        </p:txBody>
      </p:sp>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7416" name="Rectangle 4"/>
          <p:cNvSpPr txBox="1"/>
          <p:nvPr/>
        </p:nvSpPr>
        <p:spPr>
          <a:xfrm>
            <a:off x="9983788" y="6492875"/>
            <a:ext cx="1150937" cy="392113"/>
          </a:xfrm>
          <a:prstGeom prst="rect">
            <a:avLst/>
          </a:prstGeom>
          <a:noFill/>
          <a:ln w="9525">
            <a:noFill/>
          </a:ln>
        </p:spPr>
        <p:txBody>
          <a:bodyPr wrap="square" lIns="91416" tIns="45708" rIns="91416" bIns="45708" anchor="ctr"/>
          <a:p>
            <a:pPr algn="ctr"/>
            <a:r>
              <a:rPr lang="en-US" altLang="zh-CN" sz="2000" b="1" dirty="0">
                <a:solidFill>
                  <a:schemeClr val="bg1"/>
                </a:solidFill>
                <a:latin typeface="方正兰亭超细黑简体" panose="02000000000000000000" pitchFamily="2" charset="-122"/>
                <a:ea typeface="方正兰亭超细黑简体" panose="02000000000000000000" pitchFamily="2" charset="-122"/>
              </a:rPr>
              <a:t>09</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sp>
        <p:nvSpPr>
          <p:cNvPr id="14" name="KSO_Shape"/>
          <p:cNvSpPr/>
          <p:nvPr/>
        </p:nvSpPr>
        <p:spPr bwMode="auto">
          <a:xfrm>
            <a:off x="334963" y="255588"/>
            <a:ext cx="292100" cy="22225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fontAlgn="auto">
              <a:defRPr/>
            </a:pPr>
            <a:endParaRPr lang="zh-CN" altLang="en-US" strike="noStrike" noProof="1">
              <a:solidFill>
                <a:schemeClr val="bg1"/>
              </a:solidFill>
              <a:latin typeface="微软雅黑" panose="020B0503020204020204" charset="-122"/>
              <a:ea typeface="微软雅黑" panose="020B0503020204020204" charset="-122"/>
            </a:endParaRPr>
          </a:p>
        </p:txBody>
      </p:sp>
      <p:graphicFrame>
        <p:nvGraphicFramePr>
          <p:cNvPr id="17418" name="对象 5"/>
          <p:cNvGraphicFramePr/>
          <p:nvPr/>
        </p:nvGraphicFramePr>
        <p:xfrm>
          <a:off x="1109663" y="831850"/>
          <a:ext cx="10115550" cy="2900363"/>
        </p:xfrm>
        <a:graphic>
          <a:graphicData uri="http://schemas.openxmlformats.org/presentationml/2006/ole">
            <mc:AlternateContent xmlns:mc="http://schemas.openxmlformats.org/markup-compatibility/2006">
              <mc:Choice xmlns:v="urn:schemas-microsoft-com:vml" Requires="v">
                <p:oleObj spid="_x0000_s3076" name="" r:id="rId1" imgW="10115550" imgH="2895600" progId="excel.sheet.8">
                  <p:embed/>
                </p:oleObj>
              </mc:Choice>
              <mc:Fallback>
                <p:oleObj name="" r:id="rId1" imgW="10115550" imgH="2895600" progId="excel.sheet.8">
                  <p:embed/>
                  <p:pic>
                    <p:nvPicPr>
                      <p:cNvPr id="0" name="图片 3075"/>
                      <p:cNvPicPr/>
                      <p:nvPr/>
                    </p:nvPicPr>
                    <p:blipFill>
                      <a:blip r:embed="rId2"/>
                      <a:stretch>
                        <a:fillRect/>
                      </a:stretch>
                    </p:blipFill>
                    <p:spPr>
                      <a:xfrm>
                        <a:off x="1109663" y="831850"/>
                        <a:ext cx="10115550" cy="2900363"/>
                      </a:xfrm>
                      <a:prstGeom prst="rect">
                        <a:avLst/>
                      </a:prstGeom>
                      <a:noFill/>
                      <a:ln w="38100">
                        <a:noFill/>
                        <a:miter/>
                      </a:ln>
                    </p:spPr>
                  </p:pic>
                </p:oleObj>
              </mc:Fallback>
            </mc:AlternateContent>
          </a:graphicData>
        </a:graphic>
      </p:graphicFrame>
      <p:sp>
        <p:nvSpPr>
          <p:cNvPr id="146" name="Rektangel 76"/>
          <p:cNvSpPr/>
          <p:nvPr/>
        </p:nvSpPr>
        <p:spPr>
          <a:xfrm>
            <a:off x="5003800" y="3727450"/>
            <a:ext cx="1295400" cy="385763"/>
          </a:xfrm>
          <a:prstGeom prst="rect">
            <a:avLst/>
          </a:prstGeom>
          <a:noFill/>
          <a:ln w="9525">
            <a:noFill/>
          </a:ln>
        </p:spPr>
        <p:txBody>
          <a:bodyPr wrap="square" anchor="t">
            <a:spAutoFit/>
          </a:bodyPr>
          <a:p>
            <a:pPr eaLnBrk="0" hangingPunct="0"/>
            <a:r>
              <a:rPr lang="zh-CN" altLang="en-US" b="1" dirty="0">
                <a:solidFill>
                  <a:srgbClr val="2F5EB0"/>
                </a:solidFill>
                <a:latin typeface="Impact MT Std" pitchFamily="34" charset="0"/>
                <a:ea typeface="微软雅黑" panose="020B0503020204020204" charset="-122"/>
              </a:rPr>
              <a:t>输入标题</a:t>
            </a:r>
            <a:endParaRPr lang="en-US" altLang="zh-CN" sz="4400" b="1" dirty="0">
              <a:solidFill>
                <a:srgbClr val="2F5EB0"/>
              </a:solidFill>
              <a:latin typeface="Calibri" panose="020F0502020204030204" charset="0"/>
              <a:ea typeface="宋体" panose="02010600030101010101" pitchFamily="2" charset="-122"/>
            </a:endParaRPr>
          </a:p>
        </p:txBody>
      </p:sp>
      <p:sp>
        <p:nvSpPr>
          <p:cNvPr id="147" name="Oval 175"/>
          <p:cNvSpPr>
            <a:spLocks noChangeArrowheads="1"/>
          </p:cNvSpPr>
          <p:nvPr/>
        </p:nvSpPr>
        <p:spPr bwMode="auto">
          <a:xfrm>
            <a:off x="4800193" y="3788051"/>
            <a:ext cx="204026" cy="204026"/>
          </a:xfrm>
          <a:prstGeom prst="ellipse">
            <a:avLst/>
          </a:prstGeom>
          <a:solidFill>
            <a:srgbClr val="2F5EB0"/>
          </a:solidFill>
          <a:ln w="9525">
            <a:solidFill>
              <a:srgbClr val="FFFFFF"/>
            </a:solidFill>
            <a:round/>
          </a:ln>
          <a:effectLst>
            <a:innerShdw blurRad="63500" dist="50800" dir="13500000">
              <a:prstClr val="black">
                <a:alpha val="50000"/>
              </a:prstClr>
            </a:innerShdw>
          </a:effectLst>
        </p:spPr>
        <p:txBody>
          <a:bodyPr anchor="ctr"/>
          <a:lstStyle>
            <a:lvl1pPr eaLnBrk="0" hangingPunct="0">
              <a:defRPr sz="2400">
                <a:solidFill>
                  <a:schemeClr val="tx1"/>
                </a:solidFill>
                <a:latin typeface="Calibri" panose="020F0502020204030204" charset="0"/>
                <a:ea typeface="MS PGothic" panose="020B0600070205080204" pitchFamily="34" charset="-128"/>
              </a:defRPr>
            </a:lvl1pPr>
            <a:lvl2pPr marL="742950" indent="-285750" eaLnBrk="0" hangingPunct="0">
              <a:defRPr sz="2400">
                <a:solidFill>
                  <a:schemeClr val="tx1"/>
                </a:solidFill>
                <a:latin typeface="Calibri" panose="020F0502020204030204" charset="0"/>
                <a:ea typeface="MS PGothic" panose="020B0600070205080204" pitchFamily="34" charset="-128"/>
              </a:defRPr>
            </a:lvl2pPr>
            <a:lvl3pPr marL="1143000" indent="-228600" eaLnBrk="0" hangingPunct="0">
              <a:defRPr sz="2400">
                <a:solidFill>
                  <a:schemeClr val="tx1"/>
                </a:solidFill>
                <a:latin typeface="Calibri" panose="020F0502020204030204" charset="0"/>
                <a:ea typeface="MS PGothic" panose="020B0600070205080204" pitchFamily="34" charset="-128"/>
              </a:defRPr>
            </a:lvl3pPr>
            <a:lvl4pPr marL="1600200" indent="-228600" eaLnBrk="0" hangingPunct="0">
              <a:defRPr sz="2400">
                <a:solidFill>
                  <a:schemeClr val="tx1"/>
                </a:solidFill>
                <a:latin typeface="Calibri" panose="020F0502020204030204" charset="0"/>
                <a:ea typeface="MS PGothic" panose="020B0600070205080204" pitchFamily="34" charset="-128"/>
              </a:defRPr>
            </a:lvl4pPr>
            <a:lvl5pPr marL="2057400" indent="-228600" eaLnBrk="0" hangingPunct="0">
              <a:defRPr sz="2400">
                <a:solidFill>
                  <a:schemeClr val="tx1"/>
                </a:solidFill>
                <a:latin typeface="Calibri" panose="020F050202020403020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9pPr>
          </a:lstStyle>
          <a:p>
            <a:pPr algn="ctr" defTabSz="914400" eaLnBrk="1" fontAlgn="auto" hangingPunct="1"/>
            <a:endParaRPr lang="nb-NO" altLang="id-ID" sz="1600" strike="noStrike" noProof="1">
              <a:solidFill>
                <a:srgbClr val="404040"/>
              </a:solidFill>
              <a:latin typeface="+mn-lt"/>
            </a:endParaRPr>
          </a:p>
        </p:txBody>
      </p:sp>
      <p:sp>
        <p:nvSpPr>
          <p:cNvPr id="148" name="Rektangel 76"/>
          <p:cNvSpPr/>
          <p:nvPr/>
        </p:nvSpPr>
        <p:spPr>
          <a:xfrm>
            <a:off x="6332538" y="3727450"/>
            <a:ext cx="1295400" cy="385763"/>
          </a:xfrm>
          <a:prstGeom prst="rect">
            <a:avLst/>
          </a:prstGeom>
          <a:noFill/>
          <a:ln w="9525">
            <a:noFill/>
          </a:ln>
        </p:spPr>
        <p:txBody>
          <a:bodyPr wrap="square" anchor="t">
            <a:spAutoFit/>
          </a:bodyPr>
          <a:p>
            <a:pPr eaLnBrk="0" hangingPunct="0"/>
            <a:r>
              <a:rPr lang="zh-CN" altLang="en-US" b="1" dirty="0">
                <a:solidFill>
                  <a:srgbClr val="808080"/>
                </a:solidFill>
                <a:latin typeface="Impact MT Std" pitchFamily="34" charset="0"/>
                <a:ea typeface="微软雅黑" panose="020B0503020204020204" charset="-122"/>
              </a:rPr>
              <a:t>输入标题</a:t>
            </a:r>
            <a:endParaRPr lang="en-US" altLang="zh-CN" sz="4400" b="1" dirty="0">
              <a:solidFill>
                <a:srgbClr val="808080"/>
              </a:solidFill>
              <a:latin typeface="Calibri" panose="020F0502020204030204" charset="0"/>
              <a:ea typeface="宋体" panose="02010600030101010101" pitchFamily="2" charset="-122"/>
            </a:endParaRPr>
          </a:p>
        </p:txBody>
      </p:sp>
      <p:sp>
        <p:nvSpPr>
          <p:cNvPr id="149" name="Oval 175"/>
          <p:cNvSpPr>
            <a:spLocks noChangeArrowheads="1"/>
          </p:cNvSpPr>
          <p:nvPr/>
        </p:nvSpPr>
        <p:spPr bwMode="auto">
          <a:xfrm>
            <a:off x="6155273" y="3788051"/>
            <a:ext cx="196535" cy="196535"/>
          </a:xfrm>
          <a:prstGeom prst="ellipse">
            <a:avLst/>
          </a:prstGeom>
          <a:solidFill>
            <a:schemeClr val="bg1">
              <a:lumMod val="65000"/>
              <a:alpha val="67059"/>
            </a:schemeClr>
          </a:solidFill>
          <a:ln w="9525">
            <a:solidFill>
              <a:srgbClr val="FFFFFF"/>
            </a:solidFill>
            <a:round/>
          </a:ln>
          <a:effectLst>
            <a:innerShdw blurRad="63500" dist="50800" dir="13500000">
              <a:prstClr val="black">
                <a:alpha val="50000"/>
              </a:prstClr>
            </a:innerShdw>
          </a:effectLst>
        </p:spPr>
        <p:txBody>
          <a:bodyPr anchor="ctr"/>
          <a:lstStyle>
            <a:lvl1pPr eaLnBrk="0" hangingPunct="0">
              <a:defRPr sz="2400">
                <a:solidFill>
                  <a:schemeClr val="tx1"/>
                </a:solidFill>
                <a:latin typeface="Calibri" panose="020F0502020204030204" charset="0"/>
                <a:ea typeface="MS PGothic" panose="020B0600070205080204" pitchFamily="34" charset="-128"/>
              </a:defRPr>
            </a:lvl1pPr>
            <a:lvl2pPr marL="742950" indent="-285750" eaLnBrk="0" hangingPunct="0">
              <a:defRPr sz="2400">
                <a:solidFill>
                  <a:schemeClr val="tx1"/>
                </a:solidFill>
                <a:latin typeface="Calibri" panose="020F0502020204030204" charset="0"/>
                <a:ea typeface="MS PGothic" panose="020B0600070205080204" pitchFamily="34" charset="-128"/>
              </a:defRPr>
            </a:lvl2pPr>
            <a:lvl3pPr marL="1143000" indent="-228600" eaLnBrk="0" hangingPunct="0">
              <a:defRPr sz="2400">
                <a:solidFill>
                  <a:schemeClr val="tx1"/>
                </a:solidFill>
                <a:latin typeface="Calibri" panose="020F0502020204030204" charset="0"/>
                <a:ea typeface="MS PGothic" panose="020B0600070205080204" pitchFamily="34" charset="-128"/>
              </a:defRPr>
            </a:lvl3pPr>
            <a:lvl4pPr marL="1600200" indent="-228600" eaLnBrk="0" hangingPunct="0">
              <a:defRPr sz="2400">
                <a:solidFill>
                  <a:schemeClr val="tx1"/>
                </a:solidFill>
                <a:latin typeface="Calibri" panose="020F0502020204030204" charset="0"/>
                <a:ea typeface="MS PGothic" panose="020B0600070205080204" pitchFamily="34" charset="-128"/>
              </a:defRPr>
            </a:lvl4pPr>
            <a:lvl5pPr marL="2057400" indent="-228600" eaLnBrk="0" hangingPunct="0">
              <a:defRPr sz="2400">
                <a:solidFill>
                  <a:schemeClr val="tx1"/>
                </a:solidFill>
                <a:latin typeface="Calibri" panose="020F050202020403020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charset="0"/>
                <a:ea typeface="MS PGothic" panose="020B0600070205080204" pitchFamily="34" charset="-128"/>
              </a:defRPr>
            </a:lvl9pPr>
          </a:lstStyle>
          <a:p>
            <a:pPr algn="ctr" defTabSz="914400" eaLnBrk="1" fontAlgn="auto" hangingPunct="1"/>
            <a:endParaRPr lang="nb-NO" altLang="id-ID" sz="1600" strike="noStrike" noProof="1">
              <a:solidFill>
                <a:srgbClr val="404040"/>
              </a:solidFill>
              <a:latin typeface="+mn-lt"/>
            </a:endParaRPr>
          </a:p>
        </p:txBody>
      </p:sp>
      <p:sp>
        <p:nvSpPr>
          <p:cNvPr id="167" name="TextBox 166"/>
          <p:cNvSpPr txBox="1"/>
          <p:nvPr/>
        </p:nvSpPr>
        <p:spPr>
          <a:xfrm>
            <a:off x="1992313" y="5014913"/>
            <a:ext cx="8170862" cy="655637"/>
          </a:xfrm>
          <a:prstGeom prst="rect">
            <a:avLst/>
          </a:prstGeom>
          <a:noFill/>
          <a:ln w="9525">
            <a:noFill/>
          </a:ln>
        </p:spPr>
        <p:txBody>
          <a:bodyPr wrap="square" lIns="0" tIns="0" rIns="0" bIns="0" anchor="t">
            <a:spAutoFit/>
          </a:bodyPr>
          <a:p>
            <a:pPr algn="just"/>
            <a:r>
              <a:rPr lang="zh-CN" altLang="en-US" sz="1400" dirty="0">
                <a:solidFill>
                  <a:srgbClr val="808080"/>
                </a:solidFill>
                <a:latin typeface="Impact MT Std" pitchFamily="34" charset="0"/>
                <a:ea typeface="微软雅黑" panose="020B050302020402020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400" dirty="0">
              <a:solidFill>
                <a:srgbClr val="808080"/>
              </a:solidFill>
              <a:latin typeface="Impact MT Std" pitchFamily="34" charset="0"/>
              <a:ea typeface="微软雅黑" panose="020B0503020204020204" charset="-122"/>
            </a:endParaRPr>
          </a:p>
        </p:txBody>
      </p:sp>
      <p:sp>
        <p:nvSpPr>
          <p:cNvPr id="168" name="TextBox 167"/>
          <p:cNvSpPr txBox="1"/>
          <p:nvPr/>
        </p:nvSpPr>
        <p:spPr>
          <a:xfrm>
            <a:off x="5081588" y="4581525"/>
            <a:ext cx="2058987" cy="325438"/>
          </a:xfrm>
          <a:prstGeom prst="rect">
            <a:avLst/>
          </a:prstGeom>
          <a:noFill/>
          <a:ln w="9525">
            <a:noFill/>
          </a:ln>
        </p:spPr>
        <p:txBody>
          <a:bodyPr wrap="square" lIns="0" tIns="0" rIns="0" bIns="0" anchor="t">
            <a:spAutoFit/>
          </a:bodyPr>
          <a:p>
            <a:r>
              <a:rPr lang="zh-CN" altLang="en-US" sz="2000" b="1" dirty="0">
                <a:solidFill>
                  <a:srgbClr val="2F5EB0"/>
                </a:solidFill>
                <a:latin typeface="Impact MT Std" pitchFamily="34" charset="0"/>
                <a:ea typeface="微软雅黑" panose="020B0503020204020204" charset="-122"/>
              </a:rPr>
              <a:t>点击输入标题文本</a:t>
            </a:r>
            <a:endParaRPr lang="zh-CN" altLang="en-US" sz="2000" b="1" dirty="0">
              <a:solidFill>
                <a:srgbClr val="2F5EB0"/>
              </a:solidFill>
              <a:latin typeface="Impact MT Std" pitchFamily="34" charset="0"/>
              <a:ea typeface="微软雅黑" panose="020B0503020204020204" charset="-122"/>
            </a:endParaRPr>
          </a:p>
        </p:txBody>
      </p:sp>
      <p:sp>
        <p:nvSpPr>
          <p:cNvPr id="169" name="TextBox 168"/>
          <p:cNvSpPr txBox="1"/>
          <p:nvPr/>
        </p:nvSpPr>
        <p:spPr>
          <a:xfrm>
            <a:off x="13511213" y="7027863"/>
            <a:ext cx="868362" cy="366712"/>
          </a:xfrm>
          <a:prstGeom prst="rect">
            <a:avLst/>
          </a:prstGeom>
          <a:noFill/>
          <a:ln w="9525">
            <a:noFill/>
          </a:ln>
        </p:spPr>
        <p:txBody>
          <a:bodyPr wrap="none" anchor="t">
            <a:spAutoFit/>
          </a:bodyPr>
          <a:p>
            <a:r>
              <a:rPr lang="zh-CN" altLang="en-US" dirty="0">
                <a:latin typeface="Calibri" panose="020F0502020204030204" charset="0"/>
                <a:ea typeface="宋体" panose="02010600030101010101" pitchFamily="2" charset="-122"/>
              </a:rPr>
              <a:t>延时符</a:t>
            </a:r>
            <a:endParaRPr lang="zh-CN" altLang="en-US" dirty="0">
              <a:latin typeface="Calibri" panose="020F0502020204030204" charset="0"/>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anim calcmode="lin" valueType="num">
                                      <p:cBhvr>
                                        <p:cTn id="8" dur="1000" fill="hold"/>
                                        <p:tgtEl>
                                          <p:spTgt spid="146"/>
                                        </p:tgtEl>
                                        <p:attrNameLst>
                                          <p:attrName>ppt_x</p:attrName>
                                        </p:attrNameLst>
                                      </p:cBhvr>
                                      <p:tavLst>
                                        <p:tav tm="0">
                                          <p:val>
                                            <p:strVal val="#ppt_x"/>
                                          </p:val>
                                        </p:tav>
                                        <p:tav tm="100000">
                                          <p:val>
                                            <p:strVal val="#ppt_x"/>
                                          </p:val>
                                        </p:tav>
                                      </p:tavLst>
                                    </p:anim>
                                    <p:anim calcmode="lin" valueType="num">
                                      <p:cBhvr>
                                        <p:cTn id="9" dur="1000" fill="hold"/>
                                        <p:tgtEl>
                                          <p:spTgt spid="1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47"/>
                                        </p:tgtEl>
                                        <p:attrNameLst>
                                          <p:attrName>style.visibility</p:attrName>
                                        </p:attrNameLst>
                                      </p:cBhvr>
                                      <p:to>
                                        <p:strVal val="visible"/>
                                      </p:to>
                                    </p:set>
                                    <p:animEffect transition="in" filter="fade">
                                      <p:cBhvr>
                                        <p:cTn id="13" dur="1000"/>
                                        <p:tgtEl>
                                          <p:spTgt spid="147"/>
                                        </p:tgtEl>
                                      </p:cBhvr>
                                    </p:animEffect>
                                    <p:anim calcmode="lin" valueType="num">
                                      <p:cBhvr>
                                        <p:cTn id="14" dur="1000" fill="hold"/>
                                        <p:tgtEl>
                                          <p:spTgt spid="147"/>
                                        </p:tgtEl>
                                        <p:attrNameLst>
                                          <p:attrName>ppt_x</p:attrName>
                                        </p:attrNameLst>
                                      </p:cBhvr>
                                      <p:tavLst>
                                        <p:tav tm="0">
                                          <p:val>
                                            <p:strVal val="#ppt_x"/>
                                          </p:val>
                                        </p:tav>
                                        <p:tav tm="100000">
                                          <p:val>
                                            <p:strVal val="#ppt_x"/>
                                          </p:val>
                                        </p:tav>
                                      </p:tavLst>
                                    </p:anim>
                                    <p:anim calcmode="lin" valueType="num">
                                      <p:cBhvr>
                                        <p:cTn id="15" dur="1000" fill="hold"/>
                                        <p:tgtEl>
                                          <p:spTgt spid="14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48"/>
                                        </p:tgtEl>
                                        <p:attrNameLst>
                                          <p:attrName>style.visibility</p:attrName>
                                        </p:attrNameLst>
                                      </p:cBhvr>
                                      <p:to>
                                        <p:strVal val="visible"/>
                                      </p:to>
                                    </p:set>
                                    <p:animEffect transition="in" filter="fade">
                                      <p:cBhvr>
                                        <p:cTn id="19" dur="1000"/>
                                        <p:tgtEl>
                                          <p:spTgt spid="148"/>
                                        </p:tgtEl>
                                      </p:cBhvr>
                                    </p:animEffect>
                                    <p:anim calcmode="lin" valueType="num">
                                      <p:cBhvr>
                                        <p:cTn id="20" dur="1000" fill="hold"/>
                                        <p:tgtEl>
                                          <p:spTgt spid="148"/>
                                        </p:tgtEl>
                                        <p:attrNameLst>
                                          <p:attrName>ppt_x</p:attrName>
                                        </p:attrNameLst>
                                      </p:cBhvr>
                                      <p:tavLst>
                                        <p:tav tm="0">
                                          <p:val>
                                            <p:strVal val="#ppt_x"/>
                                          </p:val>
                                        </p:tav>
                                        <p:tav tm="100000">
                                          <p:val>
                                            <p:strVal val="#ppt_x"/>
                                          </p:val>
                                        </p:tav>
                                      </p:tavLst>
                                    </p:anim>
                                    <p:anim calcmode="lin" valueType="num">
                                      <p:cBhvr>
                                        <p:cTn id="21" dur="1000" fill="hold"/>
                                        <p:tgtEl>
                                          <p:spTgt spid="14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Effect transition="in" filter="fade">
                                      <p:cBhvr>
                                        <p:cTn id="25" dur="1000"/>
                                        <p:tgtEl>
                                          <p:spTgt spid="149"/>
                                        </p:tgtEl>
                                      </p:cBhvr>
                                    </p:animEffect>
                                    <p:anim calcmode="lin" valueType="num">
                                      <p:cBhvr>
                                        <p:cTn id="26" dur="1000" fill="hold"/>
                                        <p:tgtEl>
                                          <p:spTgt spid="149"/>
                                        </p:tgtEl>
                                        <p:attrNameLst>
                                          <p:attrName>ppt_x</p:attrName>
                                        </p:attrNameLst>
                                      </p:cBhvr>
                                      <p:tavLst>
                                        <p:tav tm="0">
                                          <p:val>
                                            <p:strVal val="#ppt_x"/>
                                          </p:val>
                                        </p:tav>
                                        <p:tav tm="100000">
                                          <p:val>
                                            <p:strVal val="#ppt_x"/>
                                          </p:val>
                                        </p:tav>
                                      </p:tavLst>
                                    </p:anim>
                                    <p:anim calcmode="lin" valueType="num">
                                      <p:cBhvr>
                                        <p:cTn id="27" dur="1000" fill="hold"/>
                                        <p:tgtEl>
                                          <p:spTgt spid="149"/>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2" presetClass="entr" presetSubtype="2" fill="hold" grpId="0" nodeType="afterEffect">
                                  <p:stCondLst>
                                    <p:cond delay="0"/>
                                  </p:stCondLst>
                                  <p:childTnLst>
                                    <p:set>
                                      <p:cBhvr>
                                        <p:cTn id="30" dur="1" fill="hold">
                                          <p:stCondLst>
                                            <p:cond delay="0"/>
                                          </p:stCondLst>
                                        </p:cTn>
                                        <p:tgtEl>
                                          <p:spTgt spid="168"/>
                                        </p:tgtEl>
                                        <p:attrNameLst>
                                          <p:attrName>style.visibility</p:attrName>
                                        </p:attrNameLst>
                                      </p:cBhvr>
                                      <p:to>
                                        <p:strVal val="visible"/>
                                      </p:to>
                                    </p:set>
                                    <p:anim calcmode="lin" valueType="num">
                                      <p:cBhvr>
                                        <p:cTn id="31" dur="300" fill="hold"/>
                                        <p:tgtEl>
                                          <p:spTgt spid="168"/>
                                        </p:tgtEl>
                                        <p:attrNameLst>
                                          <p:attrName>ppt_x</p:attrName>
                                        </p:attrNameLst>
                                      </p:cBhvr>
                                      <p:tavLst>
                                        <p:tav tm="0">
                                          <p:val>
                                            <p:strVal val="1+#ppt_w/2"/>
                                          </p:val>
                                        </p:tav>
                                        <p:tav tm="100000">
                                          <p:val>
                                            <p:strVal val="#ppt_x"/>
                                          </p:val>
                                        </p:tav>
                                      </p:tavLst>
                                    </p:anim>
                                    <p:anim calcmode="lin" valueType="num">
                                      <p:cBhvr>
                                        <p:cTn id="32" dur="300" fill="hold"/>
                                        <p:tgtEl>
                                          <p:spTgt spid="168"/>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2" presetClass="entr" presetSubtype="2" fill="hold" grpId="0" nodeType="afterEffect">
                                  <p:stCondLst>
                                    <p:cond delay="0"/>
                                  </p:stCondLst>
                                  <p:childTnLst>
                                    <p:set>
                                      <p:cBhvr>
                                        <p:cTn id="35" dur="1" fill="hold">
                                          <p:stCondLst>
                                            <p:cond delay="0"/>
                                          </p:stCondLst>
                                        </p:cTn>
                                        <p:tgtEl>
                                          <p:spTgt spid="167"/>
                                        </p:tgtEl>
                                        <p:attrNameLst>
                                          <p:attrName>style.visibility</p:attrName>
                                        </p:attrNameLst>
                                      </p:cBhvr>
                                      <p:to>
                                        <p:strVal val="visible"/>
                                      </p:to>
                                    </p:set>
                                    <p:anim calcmode="lin" valueType="num">
                                      <p:cBhvr>
                                        <p:cTn id="36" dur="300" fill="hold"/>
                                        <p:tgtEl>
                                          <p:spTgt spid="167"/>
                                        </p:tgtEl>
                                        <p:attrNameLst>
                                          <p:attrName>ppt_x</p:attrName>
                                        </p:attrNameLst>
                                      </p:cBhvr>
                                      <p:tavLst>
                                        <p:tav tm="0">
                                          <p:val>
                                            <p:strVal val="1+#ppt_w/2"/>
                                          </p:val>
                                        </p:tav>
                                        <p:tav tm="100000">
                                          <p:val>
                                            <p:strVal val="#ppt_x"/>
                                          </p:val>
                                        </p:tav>
                                      </p:tavLst>
                                    </p:anim>
                                    <p:anim calcmode="lin" valueType="num">
                                      <p:cBhvr>
                                        <p:cTn id="37" dur="300" fill="hold"/>
                                        <p:tgtEl>
                                          <p:spTgt spid="167"/>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169"/>
                                        </p:tgtEl>
                                        <p:attrNameLst>
                                          <p:attrName>style.visibility</p:attrName>
                                        </p:attrNameLst>
                                      </p:cBhvr>
                                      <p:to>
                                        <p:strVal val="visible"/>
                                      </p:to>
                                    </p:set>
                                    <p:animEffect transition="in" filter="fade">
                                      <p:cBhvr>
                                        <p:cTn id="41" dur="1250"/>
                                        <p:tgtEl>
                                          <p:spTgt spid="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P spid="147" grpId="0" bldLvl="0" animBg="1"/>
      <p:bldP spid="148" grpId="0"/>
      <p:bldP spid="149" grpId="0" bldLvl="0" animBg="1"/>
      <p:bldP spid="167" grpId="0"/>
      <p:bldP spid="168" grpId="0"/>
      <p:bldP spid="1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0" y="1588"/>
            <a:ext cx="984250" cy="571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grpSp>
        <p:nvGrpSpPr>
          <p:cNvPr id="3" name="组合 2"/>
          <p:cNvGrpSpPr/>
          <p:nvPr/>
        </p:nvGrpSpPr>
        <p:grpSpPr>
          <a:xfrm>
            <a:off x="192881" y="893"/>
            <a:ext cx="575914" cy="836492"/>
            <a:chOff x="841003" y="360040"/>
            <a:chExt cx="504056" cy="836712"/>
          </a:xfrm>
          <a:gradFill>
            <a:gsLst>
              <a:gs pos="0">
                <a:srgbClr val="0E1A40"/>
              </a:gs>
              <a:gs pos="100000">
                <a:srgbClr val="2F5EB0"/>
              </a:gs>
            </a:gsLst>
            <a:lin ang="13800000" scaled="0"/>
          </a:gradFill>
        </p:grpSpPr>
        <p:sp>
          <p:nvSpPr>
            <p:cNvPr id="4" name="矩形 3"/>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5" name="等腰三角形 4"/>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grpSp>
      <p:sp>
        <p:nvSpPr>
          <p:cNvPr id="19459" name="文本框 9"/>
          <p:cNvSpPr txBox="1"/>
          <p:nvPr/>
        </p:nvSpPr>
        <p:spPr>
          <a:xfrm>
            <a:off x="841375" y="203200"/>
            <a:ext cx="1684338" cy="360363"/>
          </a:xfrm>
          <a:prstGeom prst="rect">
            <a:avLst/>
          </a:prstGeom>
          <a:noFill/>
          <a:ln w="9525">
            <a:noFill/>
          </a:ln>
        </p:spPr>
        <p:txBody>
          <a:bodyPr wrap="square" lIns="68562" tIns="34281" rIns="68562" bIns="34281" anchor="t">
            <a:spAutoFit/>
          </a:bodyPr>
          <a:p>
            <a:pPr marL="0" lvl="1" indent="457200"/>
            <a:r>
              <a:rPr lang="zh-CN" altLang="en-US" dirty="0">
                <a:latin typeface="微软雅黑" panose="020B0503020204020204" charset="-122"/>
                <a:ea typeface="微软雅黑" panose="020B0503020204020204" charset="-122"/>
              </a:rPr>
              <a:t>总体概述</a:t>
            </a:r>
            <a:endParaRPr lang="zh-CN" altLang="en-US" dirty="0">
              <a:latin typeface="微软雅黑" panose="020B0503020204020204" charset="-122"/>
              <a:ea typeface="微软雅黑" panose="020B0503020204020204" charset="-122"/>
            </a:endParaRPr>
          </a:p>
        </p:txBody>
      </p:sp>
      <p:sp>
        <p:nvSpPr>
          <p:cNvPr id="9" name="矩形 8"/>
          <p:cNvSpPr/>
          <p:nvPr/>
        </p:nvSpPr>
        <p:spPr>
          <a:xfrm flipH="1">
            <a:off x="0" y="6524625"/>
            <a:ext cx="12192000" cy="36036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10" name="矩形 9"/>
          <p:cNvSpPr/>
          <p:nvPr/>
        </p:nvSpPr>
        <p:spPr>
          <a:xfrm flipH="1">
            <a:off x="0" y="6596063"/>
            <a:ext cx="12192000" cy="2889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11" name="矩形 5"/>
          <p:cNvSpPr/>
          <p:nvPr/>
        </p:nvSpPr>
        <p:spPr>
          <a:xfrm>
            <a:off x="9974263" y="6492875"/>
            <a:ext cx="1017588" cy="111125"/>
          </a:xfrm>
          <a:custGeom>
            <a:avLst/>
            <a:gdLst>
              <a:gd name="connsiteX0" fmla="*/ 0 w 926584"/>
              <a:gd name="connsiteY0" fmla="*/ 0 h 118098"/>
              <a:gd name="connsiteX1" fmla="*/ 926584 w 926584"/>
              <a:gd name="connsiteY1" fmla="*/ 0 h 118098"/>
              <a:gd name="connsiteX2" fmla="*/ 926584 w 926584"/>
              <a:gd name="connsiteY2" fmla="*/ 118098 h 118098"/>
              <a:gd name="connsiteX3" fmla="*/ 0 w 926584"/>
              <a:gd name="connsiteY3" fmla="*/ 118098 h 118098"/>
              <a:gd name="connsiteX4" fmla="*/ 0 w 926584"/>
              <a:gd name="connsiteY4" fmla="*/ 0 h 118098"/>
              <a:gd name="connsiteX0-1" fmla="*/ 55821 w 982405"/>
              <a:gd name="connsiteY0-2" fmla="*/ 0 h 144680"/>
              <a:gd name="connsiteX1-3" fmla="*/ 982405 w 982405"/>
              <a:gd name="connsiteY1-4" fmla="*/ 0 h 144680"/>
              <a:gd name="connsiteX2-5" fmla="*/ 982405 w 982405"/>
              <a:gd name="connsiteY2-6" fmla="*/ 118098 h 144680"/>
              <a:gd name="connsiteX3-7" fmla="*/ 0 w 982405"/>
              <a:gd name="connsiteY3-8" fmla="*/ 144680 h 144680"/>
              <a:gd name="connsiteX4-9" fmla="*/ 55821 w 982405"/>
              <a:gd name="connsiteY4-10" fmla="*/ 0 h 144680"/>
              <a:gd name="connsiteX0-11" fmla="*/ 55821 w 998354"/>
              <a:gd name="connsiteY0-12" fmla="*/ 0 h 147338"/>
              <a:gd name="connsiteX1-13" fmla="*/ 982405 w 998354"/>
              <a:gd name="connsiteY1-14" fmla="*/ 0 h 147338"/>
              <a:gd name="connsiteX2-15" fmla="*/ 998354 w 998354"/>
              <a:gd name="connsiteY2-16" fmla="*/ 147338 h 147338"/>
              <a:gd name="connsiteX3-17" fmla="*/ 0 w 998354"/>
              <a:gd name="connsiteY3-18" fmla="*/ 144680 h 147338"/>
              <a:gd name="connsiteX4-19" fmla="*/ 55821 w 998354"/>
              <a:gd name="connsiteY4-20" fmla="*/ 0 h 147338"/>
              <a:gd name="connsiteX0-21" fmla="*/ 84307 w 1026840"/>
              <a:gd name="connsiteY0-22" fmla="*/ 0 h 150534"/>
              <a:gd name="connsiteX1-23" fmla="*/ 1010891 w 1026840"/>
              <a:gd name="connsiteY1-24" fmla="*/ 0 h 150534"/>
              <a:gd name="connsiteX2-25" fmla="*/ 1026840 w 1026840"/>
              <a:gd name="connsiteY2-26" fmla="*/ 147338 h 150534"/>
              <a:gd name="connsiteX3-27" fmla="*/ 0 w 1026840"/>
              <a:gd name="connsiteY3-28" fmla="*/ 150534 h 150534"/>
              <a:gd name="connsiteX4-29" fmla="*/ 84307 w 1026840"/>
              <a:gd name="connsiteY4-30" fmla="*/ 0 h 150534"/>
              <a:gd name="connsiteX0-31" fmla="*/ 84307 w 1021143"/>
              <a:gd name="connsiteY0-32" fmla="*/ 0 h 153193"/>
              <a:gd name="connsiteX1-33" fmla="*/ 1010891 w 1021143"/>
              <a:gd name="connsiteY1-34" fmla="*/ 0 h 153193"/>
              <a:gd name="connsiteX2-35" fmla="*/ 1021143 w 1021143"/>
              <a:gd name="connsiteY2-36" fmla="*/ 153193 h 153193"/>
              <a:gd name="connsiteX3-37" fmla="*/ 0 w 1021143"/>
              <a:gd name="connsiteY3-38" fmla="*/ 150534 h 153193"/>
              <a:gd name="connsiteX4-39" fmla="*/ 84307 w 1021143"/>
              <a:gd name="connsiteY4-40" fmla="*/ 0 h 153193"/>
              <a:gd name="connsiteX0-41" fmla="*/ 92853 w 1021143"/>
              <a:gd name="connsiteY0-42" fmla="*/ 0 h 153193"/>
              <a:gd name="connsiteX1-43" fmla="*/ 1010891 w 1021143"/>
              <a:gd name="connsiteY1-44" fmla="*/ 0 h 153193"/>
              <a:gd name="connsiteX2-45" fmla="*/ 1021143 w 1021143"/>
              <a:gd name="connsiteY2-46" fmla="*/ 153193 h 153193"/>
              <a:gd name="connsiteX3-47" fmla="*/ 0 w 1021143"/>
              <a:gd name="connsiteY3-48" fmla="*/ 150534 h 153193"/>
              <a:gd name="connsiteX4-49" fmla="*/ 92853 w 1021143"/>
              <a:gd name="connsiteY4-50" fmla="*/ 0 h 153193"/>
              <a:gd name="connsiteX0-51" fmla="*/ 90004 w 1018294"/>
              <a:gd name="connsiteY0-52" fmla="*/ 0 h 153193"/>
              <a:gd name="connsiteX1-53" fmla="*/ 1008042 w 1018294"/>
              <a:gd name="connsiteY1-54" fmla="*/ 0 h 153193"/>
              <a:gd name="connsiteX2-55" fmla="*/ 1018294 w 1018294"/>
              <a:gd name="connsiteY2-56" fmla="*/ 153193 h 153193"/>
              <a:gd name="connsiteX3-57" fmla="*/ 0 w 1018294"/>
              <a:gd name="connsiteY3-58" fmla="*/ 142728 h 153193"/>
              <a:gd name="connsiteX4-59" fmla="*/ 90004 w 1018294"/>
              <a:gd name="connsiteY4-60" fmla="*/ 0 h 15319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18294" h="153193">
                <a:moveTo>
                  <a:pt x="90004" y="0"/>
                </a:moveTo>
                <a:lnTo>
                  <a:pt x="1008042" y="0"/>
                </a:lnTo>
                <a:lnTo>
                  <a:pt x="1018294" y="153193"/>
                </a:lnTo>
                <a:lnTo>
                  <a:pt x="0" y="142728"/>
                </a:lnTo>
                <a:lnTo>
                  <a:pt x="90004"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12" name="矩形 11"/>
          <p:cNvSpPr/>
          <p:nvPr/>
        </p:nvSpPr>
        <p:spPr>
          <a:xfrm>
            <a:off x="10064750" y="6492875"/>
            <a:ext cx="1069975" cy="392113"/>
          </a:xfrm>
          <a:prstGeom prst="rect">
            <a:avLst/>
          </a:prstGeom>
          <a:gradFill>
            <a:gsLst>
              <a:gs pos="0">
                <a:srgbClr val="0E1A40"/>
              </a:gs>
              <a:gs pos="100000">
                <a:srgbClr val="2F5EB0"/>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19464" name="Rectangle 4"/>
          <p:cNvSpPr txBox="1"/>
          <p:nvPr/>
        </p:nvSpPr>
        <p:spPr>
          <a:xfrm>
            <a:off x="9983788" y="6492875"/>
            <a:ext cx="1150937" cy="392113"/>
          </a:xfrm>
          <a:prstGeom prst="rect">
            <a:avLst/>
          </a:prstGeom>
          <a:noFill/>
          <a:ln w="9525">
            <a:noFill/>
          </a:ln>
        </p:spPr>
        <p:txBody>
          <a:bodyPr wrap="square" lIns="91416" tIns="45708" rIns="91416" bIns="45708" anchor="ctr"/>
          <a:p>
            <a:pPr algn="ctr"/>
            <a:r>
              <a:rPr lang="en-US" altLang="zh-CN" sz="2000" b="1" dirty="0">
                <a:latin typeface="方正兰亭超细黑简体" panose="02000000000000000000" pitchFamily="2" charset="-122"/>
                <a:ea typeface="方正兰亭超细黑简体" panose="02000000000000000000" pitchFamily="2" charset="-122"/>
              </a:rPr>
              <a:t>10</a:t>
            </a:r>
            <a:endParaRPr lang="en-US" altLang="zh-CN" sz="2000" b="1" dirty="0">
              <a:latin typeface="方正兰亭超细黑简体" panose="02000000000000000000" pitchFamily="2" charset="-122"/>
              <a:ea typeface="方正兰亭超细黑简体" panose="02000000000000000000" pitchFamily="2" charset="-122"/>
            </a:endParaRPr>
          </a:p>
        </p:txBody>
      </p:sp>
      <p:sp>
        <p:nvSpPr>
          <p:cNvPr id="14" name="KSO_Shape"/>
          <p:cNvSpPr/>
          <p:nvPr/>
        </p:nvSpPr>
        <p:spPr bwMode="auto">
          <a:xfrm>
            <a:off x="334963" y="255588"/>
            <a:ext cx="292100" cy="22225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fontAlgn="auto">
              <a:defRPr/>
            </a:pPr>
            <a:endParaRPr lang="zh-CN" altLang="en-US" strike="noStrike" noProof="1">
              <a:solidFill>
                <a:schemeClr val="tx1"/>
              </a:solidFill>
              <a:latin typeface="微软雅黑" panose="020B0503020204020204" charset="-122"/>
              <a:ea typeface="微软雅黑" panose="020B0503020204020204" charset="-122"/>
            </a:endParaRPr>
          </a:p>
        </p:txBody>
      </p:sp>
      <p:sp>
        <p:nvSpPr>
          <p:cNvPr id="15" name="矩形 47"/>
          <p:cNvSpPr/>
          <p:nvPr/>
        </p:nvSpPr>
        <p:spPr>
          <a:xfrm>
            <a:off x="6019800" y="1539875"/>
            <a:ext cx="4651375" cy="898525"/>
          </a:xfrm>
          <a:prstGeom prst="rect">
            <a:avLst/>
          </a:prstGeom>
          <a:noFill/>
          <a:ln w="9525">
            <a:noFill/>
          </a:ln>
        </p:spPr>
        <p:txBody>
          <a:bodyPr wrap="square" lIns="68555" tIns="34278" rIns="68555" bIns="34278" anchor="t">
            <a:spAutoFit/>
          </a:bodyPr>
          <a:p>
            <a:pPr>
              <a:lnSpc>
                <a:spcPct val="130000"/>
              </a:lnSpc>
            </a:pPr>
            <a:r>
              <a:rPr lang="zh-CN" altLang="en-US" sz="1400" dirty="0">
                <a:latin typeface="微软雅黑" panose="020B0503020204020204" charset="-122"/>
                <a:ea typeface="微软雅黑" panose="020B0503020204020204" charset="-122"/>
                <a:sym typeface="微软雅黑" panose="020B0503020204020204" charset="-122"/>
              </a:rPr>
              <a:t>右键点击图片选择设置图片格式可直接替换图片，在此录入上述图表的描述说明。您可以点击文字框输入您的描述说明，或者通过复制粘贴。</a:t>
            </a:r>
            <a:endParaRPr lang="zh-CN" altLang="en-US" sz="1400" dirty="0">
              <a:latin typeface="微软雅黑" panose="020B0503020204020204" charset="-122"/>
              <a:ea typeface="微软雅黑" panose="020B0503020204020204" charset="-122"/>
              <a:sym typeface="微软雅黑" panose="020B0503020204020204" charset="-122"/>
            </a:endParaRPr>
          </a:p>
        </p:txBody>
      </p:sp>
      <p:sp>
        <p:nvSpPr>
          <p:cNvPr id="16" name="矩形 3"/>
          <p:cNvSpPr/>
          <p:nvPr/>
        </p:nvSpPr>
        <p:spPr>
          <a:xfrm>
            <a:off x="6037263" y="1082675"/>
            <a:ext cx="1506537" cy="360363"/>
          </a:xfrm>
          <a:prstGeom prst="rect">
            <a:avLst/>
          </a:prstGeom>
          <a:noFill/>
          <a:ln w="9525">
            <a:noFill/>
          </a:ln>
        </p:spPr>
        <p:txBody>
          <a:bodyPr wrap="none" lIns="68555" tIns="34278" rIns="68555" bIns="34278" anchor="t">
            <a:spAutoFit/>
          </a:bodyPr>
          <a:p>
            <a:pPr>
              <a:buFont typeface="Arial" panose="020B0604020202020204" pitchFamily="34" charset="0"/>
              <a:buNone/>
            </a:pPr>
            <a:r>
              <a:rPr lang="zh-CN" altLang="en-US" b="1" dirty="0">
                <a:latin typeface="微软雅黑" panose="020B0503020204020204" charset="-122"/>
                <a:ea typeface="微软雅黑" panose="020B0503020204020204" charset="-122"/>
              </a:rPr>
              <a:t>点击输入标题</a:t>
            </a:r>
            <a:endParaRPr lang="zh-CN" altLang="en-US" b="1" dirty="0">
              <a:latin typeface="微软雅黑" panose="020B0503020204020204" charset="-122"/>
              <a:ea typeface="微软雅黑" panose="020B0503020204020204" charset="-122"/>
            </a:endParaRPr>
          </a:p>
        </p:txBody>
      </p:sp>
      <p:sp>
        <p:nvSpPr>
          <p:cNvPr id="17" name="矩形 16"/>
          <p:cNvSpPr/>
          <p:nvPr/>
        </p:nvSpPr>
        <p:spPr>
          <a:xfrm>
            <a:off x="6096000" y="1449388"/>
            <a:ext cx="600075" cy="41275"/>
          </a:xfrm>
          <a:prstGeom prst="rect">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8" tIns="34278" rIns="68558" bIns="34278" rtlCol="0" anchor="ctr"/>
          <a:lstStyle/>
          <a:p>
            <a:pPr algn="ctr" fontAlgn="auto"/>
            <a:endParaRPr lang="zh-CN" altLang="en-US" strike="noStrike" noProof="1">
              <a:solidFill>
                <a:schemeClr val="tx1"/>
              </a:solidFill>
              <a:latin typeface="微软雅黑" panose="020B0503020204020204" charset="-122"/>
              <a:ea typeface="微软雅黑" panose="020B0503020204020204" charset="-122"/>
            </a:endParaRPr>
          </a:p>
        </p:txBody>
      </p:sp>
      <p:sp>
        <p:nvSpPr>
          <p:cNvPr id="18" name="矩形 17"/>
          <p:cNvSpPr/>
          <p:nvPr/>
        </p:nvSpPr>
        <p:spPr>
          <a:xfrm>
            <a:off x="6710363" y="1449388"/>
            <a:ext cx="1214438" cy="41275"/>
          </a:xfrm>
          <a:prstGeom prst="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8" tIns="34278" rIns="68558" bIns="34278" rtlCol="0" anchor="ctr"/>
          <a:lstStyle/>
          <a:p>
            <a:pPr algn="ctr" fontAlgn="auto"/>
            <a:endParaRPr lang="zh-CN" altLang="en-US" strike="noStrike" noProof="1">
              <a:solidFill>
                <a:schemeClr val="tx1"/>
              </a:solidFill>
              <a:latin typeface="微软雅黑" panose="020B0503020204020204" charset="-122"/>
              <a:ea typeface="微软雅黑" panose="020B0503020204020204" charset="-122"/>
            </a:endParaRPr>
          </a:p>
        </p:txBody>
      </p:sp>
      <p:sp>
        <p:nvSpPr>
          <p:cNvPr id="19" name="矩形 47"/>
          <p:cNvSpPr/>
          <p:nvPr/>
        </p:nvSpPr>
        <p:spPr>
          <a:xfrm>
            <a:off x="6019800" y="3260725"/>
            <a:ext cx="4651375" cy="1174750"/>
          </a:xfrm>
          <a:prstGeom prst="rect">
            <a:avLst/>
          </a:prstGeom>
          <a:noFill/>
          <a:ln w="9525">
            <a:noFill/>
          </a:ln>
        </p:spPr>
        <p:txBody>
          <a:bodyPr wrap="square" lIns="68555" tIns="34278" rIns="68555" bIns="34278" anchor="t">
            <a:spAutoFit/>
          </a:bodyPr>
          <a:p>
            <a:pPr>
              <a:lnSpc>
                <a:spcPct val="130000"/>
              </a:lnSpc>
            </a:pPr>
            <a:r>
              <a:rPr lang="zh-CN" altLang="en-US" sz="1400" dirty="0">
                <a:latin typeface="微软雅黑" panose="020B0503020204020204" charset="-122"/>
                <a:ea typeface="微软雅黑" panose="020B0503020204020204" charset="-122"/>
                <a:sym typeface="微软雅黑" panose="020B0503020204020204" charset="-122"/>
              </a:rPr>
              <a:t>右键点击图片选择设置图片格式可直接替换图片，在此录入上述图表的描述说明。您可以点击文字框输入您的描述说明，或者通过复制粘贴，在此录入上述图表的综合描述说明。</a:t>
            </a:r>
            <a:endParaRPr lang="zh-CN" altLang="en-US" sz="1400" dirty="0">
              <a:latin typeface="微软雅黑" panose="020B0503020204020204" charset="-122"/>
              <a:ea typeface="微软雅黑" panose="020B0503020204020204" charset="-122"/>
              <a:sym typeface="微软雅黑" panose="020B0503020204020204" charset="-122"/>
            </a:endParaRPr>
          </a:p>
        </p:txBody>
      </p:sp>
      <p:sp>
        <p:nvSpPr>
          <p:cNvPr id="20" name="矩形 3"/>
          <p:cNvSpPr/>
          <p:nvPr/>
        </p:nvSpPr>
        <p:spPr>
          <a:xfrm>
            <a:off x="6037263" y="2801938"/>
            <a:ext cx="1506537" cy="361950"/>
          </a:xfrm>
          <a:prstGeom prst="rect">
            <a:avLst/>
          </a:prstGeom>
          <a:noFill/>
          <a:ln w="9525">
            <a:noFill/>
          </a:ln>
        </p:spPr>
        <p:txBody>
          <a:bodyPr wrap="none" lIns="68555" tIns="34278" rIns="68555" bIns="34278" anchor="t">
            <a:spAutoFit/>
          </a:bodyPr>
          <a:p>
            <a:pPr>
              <a:buFont typeface="Arial" panose="020B0604020202020204" pitchFamily="34" charset="0"/>
              <a:buNone/>
            </a:pPr>
            <a:r>
              <a:rPr lang="zh-CN" altLang="en-US" b="1" dirty="0">
                <a:latin typeface="微软雅黑" panose="020B0503020204020204" charset="-122"/>
                <a:ea typeface="微软雅黑" panose="020B0503020204020204" charset="-122"/>
              </a:rPr>
              <a:t>点击输入标题</a:t>
            </a:r>
            <a:endParaRPr lang="zh-CN" altLang="en-US" b="1" dirty="0">
              <a:latin typeface="微软雅黑" panose="020B0503020204020204" charset="-122"/>
              <a:ea typeface="微软雅黑" panose="020B0503020204020204" charset="-122"/>
            </a:endParaRPr>
          </a:p>
        </p:txBody>
      </p:sp>
      <p:sp>
        <p:nvSpPr>
          <p:cNvPr id="21" name="矩形 20"/>
          <p:cNvSpPr/>
          <p:nvPr/>
        </p:nvSpPr>
        <p:spPr>
          <a:xfrm>
            <a:off x="6096000" y="3170238"/>
            <a:ext cx="600075" cy="39688"/>
          </a:xfrm>
          <a:prstGeom prst="rect">
            <a:avLst/>
          </a:prstGeom>
          <a:solidFill>
            <a:srgbClr val="2F5EB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8" tIns="34278" rIns="68558" bIns="34278" rtlCol="0" anchor="ctr"/>
          <a:lstStyle/>
          <a:p>
            <a:pPr algn="ctr" fontAlgn="auto"/>
            <a:endParaRPr lang="zh-CN" altLang="en-US" strike="noStrike" noProof="1">
              <a:solidFill>
                <a:schemeClr val="tx1"/>
              </a:solidFill>
              <a:latin typeface="微软雅黑" panose="020B0503020204020204" charset="-122"/>
              <a:ea typeface="微软雅黑" panose="020B0503020204020204" charset="-122"/>
            </a:endParaRPr>
          </a:p>
        </p:txBody>
      </p:sp>
      <p:sp>
        <p:nvSpPr>
          <p:cNvPr id="22" name="矩形 21"/>
          <p:cNvSpPr/>
          <p:nvPr/>
        </p:nvSpPr>
        <p:spPr>
          <a:xfrm>
            <a:off x="6710363" y="3170238"/>
            <a:ext cx="1214438" cy="39688"/>
          </a:xfrm>
          <a:prstGeom prst="rect">
            <a:avLst/>
          </a:prstGeom>
          <a:solidFill>
            <a:schemeClr val="accent1">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58" tIns="34278" rIns="68558" bIns="34278" rtlCol="0" anchor="ctr"/>
          <a:lstStyle/>
          <a:p>
            <a:pPr algn="ctr" fontAlgn="auto"/>
            <a:endParaRPr lang="zh-CN" altLang="en-US" strike="noStrike" noProof="1">
              <a:solidFill>
                <a:schemeClr val="tx1"/>
              </a:solidFill>
              <a:latin typeface="微软雅黑" panose="020B0503020204020204" charset="-122"/>
              <a:ea typeface="微软雅黑" panose="020B0503020204020204" charset="-122"/>
            </a:endParaRPr>
          </a:p>
        </p:txBody>
      </p:sp>
      <p:sp>
        <p:nvSpPr>
          <p:cNvPr id="23" name="矩形 22"/>
          <p:cNvSpPr/>
          <p:nvPr/>
        </p:nvSpPr>
        <p:spPr>
          <a:xfrm>
            <a:off x="1639949" y="1053353"/>
            <a:ext cx="3914313" cy="3244628"/>
          </a:xfrm>
          <a:prstGeom prst="rect">
            <a:avLst/>
          </a:prstGeom>
          <a:blipFill rotWithShape="1">
            <a:blip r:embed="rId1"/>
            <a:srcRect/>
            <a:stretch>
              <a:fillRect l="-12168" r="-12168"/>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latin typeface="微软雅黑" panose="020B0503020204020204" charset="-122"/>
              <a:ea typeface="微软雅黑" panose="020B0503020204020204" charset="-122"/>
            </a:endParaRPr>
          </a:p>
        </p:txBody>
      </p:sp>
      <p:sp>
        <p:nvSpPr>
          <p:cNvPr id="24" name="Freeform 12"/>
          <p:cNvSpPr/>
          <p:nvPr/>
        </p:nvSpPr>
        <p:spPr bwMode="auto">
          <a:xfrm>
            <a:off x="1608087" y="4444461"/>
            <a:ext cx="528503" cy="530084"/>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F5EB0"/>
          </a:solidFill>
          <a:ln>
            <a:noFill/>
          </a:ln>
          <a:effectLst>
            <a:innerShdw blurRad="63500" dist="50800" dir="13500000">
              <a:prstClr val="black">
                <a:alpha val="50000"/>
              </a:prstClr>
            </a:innerShdw>
          </a:effectLst>
        </p:spPr>
        <p:txBody>
          <a:bodyPr/>
          <a:lstStyle/>
          <a:p>
            <a:pPr fontAlgn="auto"/>
            <a:endParaRPr lang="zh-CN" altLang="en-US" strike="noStrike" noProof="1">
              <a:solidFill>
                <a:schemeClr val="tx1"/>
              </a:solidFill>
            </a:endParaRPr>
          </a:p>
        </p:txBody>
      </p:sp>
      <p:sp>
        <p:nvSpPr>
          <p:cNvPr id="25" name="Freeform 12"/>
          <p:cNvSpPr/>
          <p:nvPr/>
        </p:nvSpPr>
        <p:spPr bwMode="auto">
          <a:xfrm flipH="1" flipV="1">
            <a:off x="10246801" y="5421460"/>
            <a:ext cx="528498" cy="530087"/>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2F5EB0"/>
          </a:solidFill>
          <a:ln>
            <a:noFill/>
          </a:ln>
          <a:effectLst>
            <a:innerShdw blurRad="63500" dist="50800" dir="13500000">
              <a:prstClr val="black">
                <a:alpha val="50000"/>
              </a:prstClr>
            </a:innerShdw>
          </a:effectLst>
        </p:spPr>
        <p:txBody>
          <a:bodyPr/>
          <a:lstStyle/>
          <a:p>
            <a:pPr fontAlgn="auto"/>
            <a:endParaRPr lang="zh-CN" altLang="en-US" strike="noStrike" noProof="1">
              <a:solidFill>
                <a:schemeClr val="tx1"/>
              </a:solidFill>
            </a:endParaRPr>
          </a:p>
        </p:txBody>
      </p:sp>
      <p:sp>
        <p:nvSpPr>
          <p:cNvPr id="26" name="TextBox 25"/>
          <p:cNvSpPr txBox="1"/>
          <p:nvPr/>
        </p:nvSpPr>
        <p:spPr>
          <a:xfrm>
            <a:off x="1968500" y="4759325"/>
            <a:ext cx="8542338" cy="920750"/>
          </a:xfrm>
          <a:prstGeom prst="rect">
            <a:avLst/>
          </a:prstGeom>
          <a:noFill/>
          <a:ln w="9525">
            <a:noFill/>
          </a:ln>
        </p:spPr>
        <p:txBody>
          <a:bodyPr wrap="square" anchor="t">
            <a:spAutoFit/>
          </a:bodyPr>
          <a:p>
            <a:pPr>
              <a:lnSpc>
                <a:spcPct val="130000"/>
              </a:lnSpc>
            </a:pPr>
            <a:r>
              <a:rPr lang="zh-CN" altLang="en-US" sz="1400" dirty="0">
                <a:latin typeface="微软雅黑" panose="020B0503020204020204" charset="-122"/>
                <a:ea typeface="微软雅黑" panose="020B0503020204020204" charset="-122"/>
                <a:sym typeface="微软雅黑" panose="020B0503020204020204" charset="-122"/>
              </a:rPr>
              <a:t>在此录入上述图表的综合描述说明，在此录入上述图表的上述图表的综合描述说明入。在此录入上述图表的综合描述说明，在此录入上述图表的上述图表的综合描述说明入。在此录入上述图表的综合描述说明，在此录入上述图表的上述图表的综合描述说明入。</a:t>
            </a:r>
            <a:endParaRPr lang="zh-CN" altLang="en-US" sz="1400" dirty="0">
              <a:latin typeface="微软雅黑" panose="020B0503020204020204" charset="-122"/>
              <a:ea typeface="微软雅黑" panose="020B0503020204020204" charset="-122"/>
              <a:sym typeface="微软雅黑" panose="020B0503020204020204" charset="-122"/>
            </a:endParaRPr>
          </a:p>
        </p:txBody>
      </p:sp>
      <p:sp>
        <p:nvSpPr>
          <p:cNvPr id="27" name="TextBox 26"/>
          <p:cNvSpPr txBox="1"/>
          <p:nvPr/>
        </p:nvSpPr>
        <p:spPr>
          <a:xfrm>
            <a:off x="13511213" y="7027863"/>
            <a:ext cx="868362" cy="366712"/>
          </a:xfrm>
          <a:prstGeom prst="rect">
            <a:avLst/>
          </a:prstGeom>
          <a:noFill/>
          <a:ln w="9525">
            <a:noFill/>
          </a:ln>
        </p:spPr>
        <p:txBody>
          <a:bodyPr wrap="none" anchor="t">
            <a:spAutoFit/>
          </a:bodyPr>
          <a:p>
            <a:r>
              <a:rPr lang="zh-CN" altLang="en-US" dirty="0">
                <a:latin typeface="Calibri" panose="020F0502020204030204" charset="0"/>
                <a:ea typeface="宋体" panose="02010600030101010101" pitchFamily="2" charset="-122"/>
              </a:rPr>
              <a:t>延时符</a:t>
            </a:r>
            <a:endParaRPr lang="zh-CN" altLang="en-US" dirty="0">
              <a:latin typeface="Calibri" panose="020F0502020204030204" charset="0"/>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downRigh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750"/>
                                        <p:tgtEl>
                                          <p:spTgt spid="18"/>
                                        </p:tgtEl>
                                      </p:cBhvr>
                                    </p:animEffect>
                                  </p:childTnLst>
                                </p:cTn>
                              </p:par>
                            </p:childTnLst>
                          </p:cTn>
                        </p:par>
                        <p:par>
                          <p:cTn id="20" fill="hold">
                            <p:stCondLst>
                              <p:cond delay="2500"/>
                            </p:stCondLst>
                            <p:childTnLst>
                              <p:par>
                                <p:cTn id="21" presetID="14" presetClass="entr" presetSubtype="1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randombar(horizontal)">
                                      <p:cBhvr>
                                        <p:cTn id="23" dur="750"/>
                                        <p:tgtEl>
                                          <p:spTgt spid="15"/>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4000"/>
                            </p:stCondLst>
                            <p:childTnLst>
                              <p:par>
                                <p:cTn id="29" presetID="22" presetClass="entr" presetSubtype="8"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par>
                          <p:cTn id="32" fill="hold">
                            <p:stCondLst>
                              <p:cond delay="4500"/>
                            </p:stCondLst>
                            <p:childTnLst>
                              <p:par>
                                <p:cTn id="33" presetID="2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750"/>
                                        <p:tgtEl>
                                          <p:spTgt spid="2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randombar(horizontal)">
                                      <p:cBhvr>
                                        <p:cTn id="39" dur="750"/>
                                        <p:tgtEl>
                                          <p:spTgt spid="19"/>
                                        </p:tgtEl>
                                      </p:cBhvr>
                                    </p:animEffect>
                                  </p:childTnLst>
                                </p:cTn>
                              </p:par>
                            </p:childTnLst>
                          </p:cTn>
                        </p:par>
                        <p:par>
                          <p:cTn id="40" fill="hold">
                            <p:stCondLst>
                              <p:cond delay="6500"/>
                            </p:stCondLst>
                            <p:childTnLst>
                              <p:par>
                                <p:cTn id="41" presetID="1"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35" presetClass="path" presetSubtype="0" accel="50000" decel="50000" fill="hold" grpId="1" nodeType="withEffect">
                                  <p:stCondLst>
                                    <p:cond delay="0"/>
                                  </p:stCondLst>
                                  <p:childTnLst>
                                    <p:animMotion origin="layout" path="M -3.56836E-6 -3.7037E-7 L 0.36686 0.15278 " pathEditMode="relative" rAng="0" ptsTypes="AA">
                                      <p:cBhvr>
                                        <p:cTn id="44" dur="500" spd="-99900" fill="hold"/>
                                        <p:tgtEl>
                                          <p:spTgt spid="24"/>
                                        </p:tgtEl>
                                        <p:attrNameLst>
                                          <p:attrName>ppt_x</p:attrName>
                                          <p:attrName>ppt_y</p:attrName>
                                        </p:attrNameLst>
                                      </p:cBhvr>
                                      <p:rCtr x="18300" y="7600"/>
                                    </p:animMotion>
                                  </p:childTnLst>
                                </p:cTn>
                              </p:par>
                              <p:par>
                                <p:cTn id="45" presetID="1"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35" presetClass="path" presetSubtype="0" accel="50000" decel="50000" fill="hold" grpId="1" nodeType="withEffect">
                                  <p:stCondLst>
                                    <p:cond delay="0"/>
                                  </p:stCondLst>
                                  <p:childTnLst>
                                    <p:animMotion origin="layout" path="M 7.85742E-7 -3.33333E-6 L -0.39495 -0.11018 " pathEditMode="relative" rAng="0" ptsTypes="AA">
                                      <p:cBhvr>
                                        <p:cTn id="48" dur="500" spd="-99900" fill="hold"/>
                                        <p:tgtEl>
                                          <p:spTgt spid="25"/>
                                        </p:tgtEl>
                                        <p:attrNameLst>
                                          <p:attrName>ppt_x</p:attrName>
                                          <p:attrName>ppt_y</p:attrName>
                                        </p:attrNameLst>
                                      </p:cBhvr>
                                      <p:rCtr x="-19700" y="-5500"/>
                                    </p:animMotion>
                                  </p:childTnLst>
                                </p:cTn>
                              </p:par>
                            </p:childTnLst>
                          </p:cTn>
                        </p:par>
                        <p:par>
                          <p:cTn id="49" fill="hold">
                            <p:stCondLst>
                              <p:cond delay="6500"/>
                            </p:stCondLst>
                            <p:childTnLst>
                              <p:par>
                                <p:cTn id="50" presetID="18" presetClass="entr" presetSubtype="3"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strips(upRight)">
                                      <p:cBhvr>
                                        <p:cTn id="52" dur="500"/>
                                        <p:tgtEl>
                                          <p:spTgt spid="26"/>
                                        </p:tgtEl>
                                      </p:cBhvr>
                                    </p:animEffect>
                                  </p:childTnLst>
                                </p:cTn>
                              </p:par>
                            </p:childTnLst>
                          </p:cTn>
                        </p:par>
                        <p:par>
                          <p:cTn id="53" fill="hold">
                            <p:stCondLst>
                              <p:cond delay="7000"/>
                            </p:stCondLst>
                            <p:childTnLst>
                              <p:par>
                                <p:cTn id="54" presetID="10"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bldLvl="0" animBg="1"/>
      <p:bldP spid="18" grpId="0" bldLvl="0" animBg="1"/>
      <p:bldP spid="19" grpId="0"/>
      <p:bldP spid="20" grpId="0"/>
      <p:bldP spid="21" grpId="0" bldLvl="0" animBg="1"/>
      <p:bldP spid="22" grpId="0" bldLvl="0" animBg="1"/>
      <p:bldP spid="23" grpId="0" bldLvl="0" animBg="1"/>
      <p:bldP spid="24" grpId="0" bldLvl="0" animBg="1"/>
      <p:bldP spid="24" grpId="1" bldLvl="0" animBg="1"/>
      <p:bldP spid="25" grpId="0" bldLvl="0" animBg="1"/>
      <p:bldP spid="25" grpId="1" bldLvl="0" animBg="1"/>
      <p:bldP spid="26" grpId="0"/>
      <p:bldP spid="27" grpId="0"/>
    </p:bldLst>
  </p:timing>
</p:sld>
</file>

<file path=ppt/theme/theme1.xml><?xml version="1.0" encoding="utf-8"?>
<a:theme xmlns:a="http://schemas.openxmlformats.org/drawingml/2006/main" name="Office 主题">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5156</Words>
  <Application>WPS 演示</Application>
  <PresentationFormat>宽屏</PresentationFormat>
  <Paragraphs>806</Paragraphs>
  <Slides>34</Slides>
  <Notes>0</Notes>
  <HiddenSlides>0</HiddenSlides>
  <MMClips>0</MMClips>
  <ScaleCrop>false</ScaleCrop>
  <HeadingPairs>
    <vt:vector size="8" baseType="variant">
      <vt:variant>
        <vt:lpstr>已用的字体</vt:lpstr>
      </vt:variant>
      <vt:variant>
        <vt:i4>20</vt:i4>
      </vt:variant>
      <vt:variant>
        <vt:lpstr>主题</vt:lpstr>
      </vt:variant>
      <vt:variant>
        <vt:i4>1</vt:i4>
      </vt:variant>
      <vt:variant>
        <vt:lpstr>嵌入 OLE 服务器</vt:lpstr>
      </vt:variant>
      <vt:variant>
        <vt:i4>1</vt:i4>
      </vt:variant>
      <vt:variant>
        <vt:lpstr>幻灯片标题</vt:lpstr>
      </vt:variant>
      <vt:variant>
        <vt:i4>34</vt:i4>
      </vt:variant>
    </vt:vector>
  </HeadingPairs>
  <TitlesOfParts>
    <vt:vector size="56" baseType="lpstr">
      <vt:lpstr>Arial</vt:lpstr>
      <vt:lpstr>宋体</vt:lpstr>
      <vt:lpstr>Wingdings</vt:lpstr>
      <vt:lpstr>Calibri</vt:lpstr>
      <vt:lpstr>微软雅黑</vt:lpstr>
      <vt:lpstr>Kozuka Gothic Pro L</vt:lpstr>
      <vt:lpstr>方正兰亭超细黑简体</vt:lpstr>
      <vt:lpstr>方正兰亭黑简体</vt:lpstr>
      <vt:lpstr>Impact MT Std</vt:lpstr>
      <vt:lpstr>Open Sans</vt:lpstr>
      <vt:lpstr>MS PGothic</vt:lpstr>
      <vt:lpstr>Arial Unicode MS</vt:lpstr>
      <vt:lpstr>Calibri Light</vt:lpstr>
      <vt:lpstr>方正兰亭黑_GBK</vt:lpstr>
      <vt:lpstr>Calibri</vt:lpstr>
      <vt:lpstr>UKIJ Qolyazma</vt:lpstr>
      <vt:lpstr>华文黑体</vt:lpstr>
      <vt:lpstr>Impact</vt:lpstr>
      <vt:lpstr>黑体</vt:lpstr>
      <vt:lpstr>GoodVibrationsROB</vt:lpstr>
      <vt:lpstr>Office 主题</vt:lpstr>
      <vt:lpstr>excel.sheet.8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cp:revision>5</cp:revision>
  <dcterms:created xsi:type="dcterms:W3CDTF">2017-03-10T06:08:00Z</dcterms:created>
  <dcterms:modified xsi:type="dcterms:W3CDTF">2017-06-20T09:37:28Z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